
<file path=[Content_Types].xml><?xml version="1.0" encoding="utf-8"?>
<Types xmlns="http://schemas.openxmlformats.org/package/2006/content-types">
  <Default Extension="png" ContentType="image/png"/>
  <Default Extension="mp3" ContentType="audio/mpe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88" r:id="rId1"/>
  </p:sldMasterIdLst>
  <p:notesMasterIdLst>
    <p:notesMasterId r:id="rId16"/>
  </p:notesMasterIdLst>
  <p:sldIdLst>
    <p:sldId id="257" r:id="rId2"/>
    <p:sldId id="259" r:id="rId3"/>
    <p:sldId id="258" r:id="rId4"/>
    <p:sldId id="261" r:id="rId5"/>
    <p:sldId id="260" r:id="rId6"/>
    <p:sldId id="262" r:id="rId7"/>
    <p:sldId id="263" r:id="rId8"/>
    <p:sldId id="264" r:id="rId9"/>
    <p:sldId id="265" r:id="rId10"/>
    <p:sldId id="266" r:id="rId11"/>
    <p:sldId id="269" r:id="rId12"/>
    <p:sldId id="267" r:id="rId13"/>
    <p:sldId id="271" r:id="rId14"/>
    <p:sldId id="272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824"/>
    <p:restoredTop sz="94643"/>
  </p:normalViewPr>
  <p:slideViewPr>
    <p:cSldViewPr snapToGrid="0" snapToObjects="1">
      <p:cViewPr varScale="1">
        <p:scale>
          <a:sx n="90" d="100"/>
          <a:sy n="90" d="100"/>
        </p:scale>
        <p:origin x="320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66871E-BE1F-774E-9FF4-83188DE1FC5B}" type="datetimeFigureOut">
              <a:rPr lang="ru-RU" smtClean="0"/>
              <a:t>05.05.2020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2E1958-13F1-8144-A3BB-4E539489FA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2435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2E1958-13F1-8144-A3BB-4E539489FA36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99999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62F61-F73E-FE48-84CA-2308709090D2}" type="datetimeFigureOut">
              <a:rPr lang="ru-RU" smtClean="0"/>
              <a:t>05.05.2020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922CD-86F9-0A45-A04C-1073C3769C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17509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62F61-F73E-FE48-84CA-2308709090D2}" type="datetimeFigureOut">
              <a:rPr lang="ru-RU" smtClean="0"/>
              <a:t>05.05.2020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922CD-86F9-0A45-A04C-1073C3769C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21697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62F61-F73E-FE48-84CA-2308709090D2}" type="datetimeFigureOut">
              <a:rPr lang="ru-RU" smtClean="0"/>
              <a:t>05.05.2020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922CD-86F9-0A45-A04C-1073C3769C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6453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62F61-F73E-FE48-84CA-2308709090D2}" type="datetimeFigureOut">
              <a:rPr lang="ru-RU" smtClean="0"/>
              <a:t>05.05.2020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922CD-86F9-0A45-A04C-1073C3769C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00073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62F61-F73E-FE48-84CA-2308709090D2}" type="datetimeFigureOut">
              <a:rPr lang="ru-RU" smtClean="0"/>
              <a:t>05.05.2020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922CD-86F9-0A45-A04C-1073C3769C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9664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62F61-F73E-FE48-84CA-2308709090D2}" type="datetimeFigureOut">
              <a:rPr lang="ru-RU" smtClean="0"/>
              <a:t>05.05.2020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922CD-86F9-0A45-A04C-1073C3769C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95179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62F61-F73E-FE48-84CA-2308709090D2}" type="datetimeFigureOut">
              <a:rPr lang="ru-RU" smtClean="0"/>
              <a:t>05.05.2020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922CD-86F9-0A45-A04C-1073C3769CD5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01039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62F61-F73E-FE48-84CA-2308709090D2}" type="datetimeFigureOut">
              <a:rPr lang="ru-RU" smtClean="0"/>
              <a:t>05.05.2020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922CD-86F9-0A45-A04C-1073C3769C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74208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62F61-F73E-FE48-84CA-2308709090D2}" type="datetimeFigureOut">
              <a:rPr lang="ru-RU" smtClean="0"/>
              <a:t>05.05.2020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922CD-86F9-0A45-A04C-1073C3769C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4372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62F61-F73E-FE48-84CA-2308709090D2}" type="datetimeFigureOut">
              <a:rPr lang="ru-RU" smtClean="0"/>
              <a:t>05.05.2020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67503" cy="320040"/>
          </a:xfrm>
        </p:spPr>
        <p:txBody>
          <a:bodyPr/>
          <a:lstStyle>
            <a:lvl1pPr>
              <a:defRPr>
                <a:solidFill>
                  <a:srgbClr val="FFFFFF">
                    <a:alpha val="69804"/>
                  </a:srgb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922CD-86F9-0A45-A04C-1073C3769C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78426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9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8F562F61-F73E-FE48-84CA-2308709090D2}" type="datetimeFigureOut">
              <a:rPr lang="ru-RU" smtClean="0"/>
              <a:t>05.05.2020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8523" y="6236208"/>
            <a:ext cx="5103729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922CD-86F9-0A45-A04C-1073C3769C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10594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31136" y="964692"/>
            <a:ext cx="7729728" cy="1188720"/>
          </a:xfrm>
          <a:prstGeom prst="rect">
            <a:avLst/>
          </a:prstGeom>
          <a:solidFill>
            <a:schemeClr val="bg1"/>
          </a:solidFill>
          <a:ln w="317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8F562F61-F73E-FE48-84CA-2308709090D2}" type="datetimeFigureOut">
              <a:rPr lang="ru-RU" smtClean="0"/>
              <a:t>05.05.2020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C28922CD-86F9-0A45-A04C-1073C3769C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7403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4a"/><Relationship Id="rId13" Type="http://schemas.openxmlformats.org/officeDocument/2006/relationships/image" Target="../media/image2.png"/><Relationship Id="rId18" Type="http://schemas.openxmlformats.org/officeDocument/2006/relationships/image" Target="../media/image7.png"/><Relationship Id="rId3" Type="http://schemas.microsoft.com/office/2007/relationships/media" Target="../media/media2.m4a"/><Relationship Id="rId7" Type="http://schemas.microsoft.com/office/2007/relationships/media" Target="../media/media4.m4a"/><Relationship Id="rId12" Type="http://schemas.openxmlformats.org/officeDocument/2006/relationships/image" Target="../media/image1.png"/><Relationship Id="rId17" Type="http://schemas.openxmlformats.org/officeDocument/2006/relationships/image" Target="../media/image6.gif"/><Relationship Id="rId2" Type="http://schemas.openxmlformats.org/officeDocument/2006/relationships/audio" Target="../media/media1.m4a"/><Relationship Id="rId16" Type="http://schemas.openxmlformats.org/officeDocument/2006/relationships/image" Target="../media/image5.gif"/><Relationship Id="rId1" Type="http://schemas.microsoft.com/office/2007/relationships/media" Target="../media/media1.m4a"/><Relationship Id="rId6" Type="http://schemas.openxmlformats.org/officeDocument/2006/relationships/audio" Target="../media/media3.m4a"/><Relationship Id="rId11" Type="http://schemas.openxmlformats.org/officeDocument/2006/relationships/slideLayout" Target="../slideLayouts/slideLayout7.xml"/><Relationship Id="rId5" Type="http://schemas.microsoft.com/office/2007/relationships/media" Target="../media/media3.m4a"/><Relationship Id="rId15" Type="http://schemas.openxmlformats.org/officeDocument/2006/relationships/image" Target="../media/image4.png"/><Relationship Id="rId10" Type="http://schemas.openxmlformats.org/officeDocument/2006/relationships/audio" Target="../media/media5.m4a"/><Relationship Id="rId19" Type="http://schemas.openxmlformats.org/officeDocument/2006/relationships/image" Target="../media/image8.png"/><Relationship Id="rId4" Type="http://schemas.openxmlformats.org/officeDocument/2006/relationships/audio" Target="../media/media2.m4a"/><Relationship Id="rId9" Type="http://schemas.microsoft.com/office/2007/relationships/media" Target="../media/media5.m4a"/><Relationship Id="rId1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media41.m4a"/><Relationship Id="rId13" Type="http://schemas.openxmlformats.org/officeDocument/2006/relationships/image" Target="../media/image8.png"/><Relationship Id="rId3" Type="http://schemas.microsoft.com/office/2007/relationships/media" Target="../media/media39.m4a"/><Relationship Id="rId7" Type="http://schemas.microsoft.com/office/2007/relationships/media" Target="../media/media41.m4a"/><Relationship Id="rId12" Type="http://schemas.openxmlformats.org/officeDocument/2006/relationships/image" Target="../media/image28.jpg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6" Type="http://schemas.openxmlformats.org/officeDocument/2006/relationships/audio" Target="../media/media40.m4a"/><Relationship Id="rId11" Type="http://schemas.openxmlformats.org/officeDocument/2006/relationships/image" Target="../media/image27.jpg"/><Relationship Id="rId5" Type="http://schemas.microsoft.com/office/2007/relationships/media" Target="../media/media40.m4a"/><Relationship Id="rId10" Type="http://schemas.openxmlformats.org/officeDocument/2006/relationships/image" Target="../media/image26.jpg"/><Relationship Id="rId4" Type="http://schemas.openxmlformats.org/officeDocument/2006/relationships/audio" Target="../media/media39.m4a"/><Relationship Id="rId9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3" Type="http://schemas.microsoft.com/office/2007/relationships/media" Target="../media/media43.m4a"/><Relationship Id="rId7" Type="http://schemas.openxmlformats.org/officeDocument/2006/relationships/slideLayout" Target="../slideLayouts/slideLayout7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6" Type="http://schemas.openxmlformats.org/officeDocument/2006/relationships/audio" Target="../media/media44.m4a"/><Relationship Id="rId11" Type="http://schemas.openxmlformats.org/officeDocument/2006/relationships/image" Target="../media/image8.png"/><Relationship Id="rId5" Type="http://schemas.microsoft.com/office/2007/relationships/media" Target="../media/media44.m4a"/><Relationship Id="rId10" Type="http://schemas.openxmlformats.org/officeDocument/2006/relationships/image" Target="../media/image30.jpg"/><Relationship Id="rId4" Type="http://schemas.openxmlformats.org/officeDocument/2006/relationships/audio" Target="../media/media43.m4a"/><Relationship Id="rId9" Type="http://schemas.openxmlformats.org/officeDocument/2006/relationships/image" Target="../media/image24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media48.m4a"/><Relationship Id="rId13" Type="http://schemas.microsoft.com/office/2007/relationships/media" Target="../media/media51.m4a"/><Relationship Id="rId18" Type="http://schemas.openxmlformats.org/officeDocument/2006/relationships/image" Target="../media/image6.gif"/><Relationship Id="rId26" Type="http://schemas.openxmlformats.org/officeDocument/2006/relationships/image" Target="../media/image36.png"/><Relationship Id="rId3" Type="http://schemas.microsoft.com/office/2007/relationships/media" Target="../media/media46.m4a"/><Relationship Id="rId21" Type="http://schemas.openxmlformats.org/officeDocument/2006/relationships/image" Target="../media/image31.gif"/><Relationship Id="rId7" Type="http://schemas.microsoft.com/office/2007/relationships/media" Target="../media/media48.m4a"/><Relationship Id="rId12" Type="http://schemas.openxmlformats.org/officeDocument/2006/relationships/audio" Target="../media/media50.m4a"/><Relationship Id="rId17" Type="http://schemas.openxmlformats.org/officeDocument/2006/relationships/image" Target="../media/image5.gif"/><Relationship Id="rId25" Type="http://schemas.openxmlformats.org/officeDocument/2006/relationships/image" Target="../media/image35.png"/><Relationship Id="rId2" Type="http://schemas.openxmlformats.org/officeDocument/2006/relationships/audio" Target="../media/media45.m4a"/><Relationship Id="rId16" Type="http://schemas.openxmlformats.org/officeDocument/2006/relationships/image" Target="../media/image4.png"/><Relationship Id="rId20" Type="http://schemas.openxmlformats.org/officeDocument/2006/relationships/image" Target="../media/image2.png"/><Relationship Id="rId29" Type="http://schemas.openxmlformats.org/officeDocument/2006/relationships/image" Target="../media/image3.png"/><Relationship Id="rId1" Type="http://schemas.microsoft.com/office/2007/relationships/media" Target="../media/media45.m4a"/><Relationship Id="rId6" Type="http://schemas.openxmlformats.org/officeDocument/2006/relationships/audio" Target="../media/media47.m4a"/><Relationship Id="rId11" Type="http://schemas.microsoft.com/office/2007/relationships/media" Target="../media/media50.m4a"/><Relationship Id="rId24" Type="http://schemas.openxmlformats.org/officeDocument/2006/relationships/image" Target="../media/image34.png"/><Relationship Id="rId5" Type="http://schemas.microsoft.com/office/2007/relationships/media" Target="../media/media47.m4a"/><Relationship Id="rId15" Type="http://schemas.openxmlformats.org/officeDocument/2006/relationships/slideLayout" Target="../slideLayouts/slideLayout7.xml"/><Relationship Id="rId23" Type="http://schemas.openxmlformats.org/officeDocument/2006/relationships/image" Target="../media/image33.png"/><Relationship Id="rId28" Type="http://schemas.openxmlformats.org/officeDocument/2006/relationships/image" Target="../media/image8.png"/><Relationship Id="rId10" Type="http://schemas.openxmlformats.org/officeDocument/2006/relationships/audio" Target="../media/media49.m4a"/><Relationship Id="rId19" Type="http://schemas.openxmlformats.org/officeDocument/2006/relationships/image" Target="../media/image7.png"/><Relationship Id="rId4" Type="http://schemas.openxmlformats.org/officeDocument/2006/relationships/audio" Target="../media/media46.m4a"/><Relationship Id="rId9" Type="http://schemas.microsoft.com/office/2007/relationships/media" Target="../media/media49.m4a"/><Relationship Id="rId14" Type="http://schemas.openxmlformats.org/officeDocument/2006/relationships/audio" Target="../media/media51.m4a"/><Relationship Id="rId22" Type="http://schemas.openxmlformats.org/officeDocument/2006/relationships/image" Target="../media/image32.png"/><Relationship Id="rId27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52.m4a"/><Relationship Id="rId1" Type="http://schemas.microsoft.com/office/2007/relationships/media" Target="../media/media52.m4a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6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3.mp3"/><Relationship Id="rId1" Type="http://schemas.microsoft.com/office/2007/relationships/media" Target="../media/media53.mp3"/><Relationship Id="rId5" Type="http://schemas.openxmlformats.org/officeDocument/2006/relationships/image" Target="../media/image38.jp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9.m4a"/><Relationship Id="rId13" Type="http://schemas.openxmlformats.org/officeDocument/2006/relationships/image" Target="../media/image10.jpg"/><Relationship Id="rId3" Type="http://schemas.microsoft.com/office/2007/relationships/media" Target="../media/media7.m4a"/><Relationship Id="rId7" Type="http://schemas.microsoft.com/office/2007/relationships/media" Target="../media/media9.m4a"/><Relationship Id="rId12" Type="http://schemas.openxmlformats.org/officeDocument/2006/relationships/image" Target="../media/image9.jp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audio" Target="../media/media8.m4a"/><Relationship Id="rId11" Type="http://schemas.openxmlformats.org/officeDocument/2006/relationships/image" Target="../media/image2.png"/><Relationship Id="rId5" Type="http://schemas.microsoft.com/office/2007/relationships/media" Target="../media/media8.m4a"/><Relationship Id="rId10" Type="http://schemas.openxmlformats.org/officeDocument/2006/relationships/notesSlide" Target="../notesSlides/notesSlide1.xml"/><Relationship Id="rId4" Type="http://schemas.openxmlformats.org/officeDocument/2006/relationships/audio" Target="../media/media7.m4a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11.m4a"/><Relationship Id="rId7" Type="http://schemas.openxmlformats.org/officeDocument/2006/relationships/slideLayout" Target="../slideLayouts/slideLayout7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audio" Target="../media/media12.m4a"/><Relationship Id="rId11" Type="http://schemas.openxmlformats.org/officeDocument/2006/relationships/image" Target="../media/image8.png"/><Relationship Id="rId5" Type="http://schemas.microsoft.com/office/2007/relationships/media" Target="../media/media12.m4a"/><Relationship Id="rId10" Type="http://schemas.openxmlformats.org/officeDocument/2006/relationships/image" Target="../media/image12.jpg"/><Relationship Id="rId4" Type="http://schemas.openxmlformats.org/officeDocument/2006/relationships/audio" Target="../media/media11.m4a"/><Relationship Id="rId9" Type="http://schemas.openxmlformats.org/officeDocument/2006/relationships/image" Target="../media/image11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microsoft.com/office/2007/relationships/media" Target="../media/media14.m4a"/><Relationship Id="rId7" Type="http://schemas.openxmlformats.org/officeDocument/2006/relationships/slideLayout" Target="../slideLayouts/slideLayout7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audio" Target="../media/media15.m4a"/><Relationship Id="rId11" Type="http://schemas.openxmlformats.org/officeDocument/2006/relationships/image" Target="../media/image8.png"/><Relationship Id="rId5" Type="http://schemas.microsoft.com/office/2007/relationships/media" Target="../media/media15.m4a"/><Relationship Id="rId10" Type="http://schemas.openxmlformats.org/officeDocument/2006/relationships/image" Target="../media/image14.jpg"/><Relationship Id="rId4" Type="http://schemas.openxmlformats.org/officeDocument/2006/relationships/audio" Target="../media/media14.m4a"/><Relationship Id="rId9" Type="http://schemas.openxmlformats.org/officeDocument/2006/relationships/image" Target="../media/image13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19.m4a"/><Relationship Id="rId13" Type="http://schemas.openxmlformats.org/officeDocument/2006/relationships/image" Target="../media/image17.jpg"/><Relationship Id="rId3" Type="http://schemas.microsoft.com/office/2007/relationships/media" Target="../media/media17.m4a"/><Relationship Id="rId7" Type="http://schemas.microsoft.com/office/2007/relationships/media" Target="../media/media19.m4a"/><Relationship Id="rId12" Type="http://schemas.openxmlformats.org/officeDocument/2006/relationships/image" Target="../media/image4.png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audio" Target="../media/media18.m4a"/><Relationship Id="rId11" Type="http://schemas.openxmlformats.org/officeDocument/2006/relationships/image" Target="../media/image16.jpg"/><Relationship Id="rId5" Type="http://schemas.microsoft.com/office/2007/relationships/media" Target="../media/media18.m4a"/><Relationship Id="rId10" Type="http://schemas.openxmlformats.org/officeDocument/2006/relationships/image" Target="../media/image15.jpg"/><Relationship Id="rId4" Type="http://schemas.openxmlformats.org/officeDocument/2006/relationships/audio" Target="../media/media17.m4a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microsoft.com/office/2007/relationships/media" Target="../media/media21.m4a"/><Relationship Id="rId7" Type="http://schemas.openxmlformats.org/officeDocument/2006/relationships/slideLayout" Target="../slideLayouts/slideLayout7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6" Type="http://schemas.openxmlformats.org/officeDocument/2006/relationships/audio" Target="../media/media22.m4a"/><Relationship Id="rId11" Type="http://schemas.openxmlformats.org/officeDocument/2006/relationships/image" Target="../media/image8.png"/><Relationship Id="rId5" Type="http://schemas.microsoft.com/office/2007/relationships/media" Target="../media/media22.m4a"/><Relationship Id="rId10" Type="http://schemas.openxmlformats.org/officeDocument/2006/relationships/image" Target="../media/image19.jpg"/><Relationship Id="rId4" Type="http://schemas.openxmlformats.org/officeDocument/2006/relationships/audio" Target="../media/media21.m4a"/><Relationship Id="rId9" Type="http://schemas.openxmlformats.org/officeDocument/2006/relationships/image" Target="../media/image18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microsoft.com/office/2007/relationships/media" Target="../media/media24.m4a"/><Relationship Id="rId7" Type="http://schemas.openxmlformats.org/officeDocument/2006/relationships/slideLayout" Target="../slideLayouts/slideLayout7.xml"/><Relationship Id="rId2" Type="http://schemas.openxmlformats.org/officeDocument/2006/relationships/audio" Target="../media/media23.mp3"/><Relationship Id="rId1" Type="http://schemas.microsoft.com/office/2007/relationships/media" Target="../media/media23.mp3"/><Relationship Id="rId6" Type="http://schemas.openxmlformats.org/officeDocument/2006/relationships/audio" Target="../media/media25.m4a"/><Relationship Id="rId11" Type="http://schemas.openxmlformats.org/officeDocument/2006/relationships/image" Target="../media/image8.png"/><Relationship Id="rId5" Type="http://schemas.microsoft.com/office/2007/relationships/media" Target="../media/media25.m4a"/><Relationship Id="rId10" Type="http://schemas.openxmlformats.org/officeDocument/2006/relationships/image" Target="../media/image3.png"/><Relationship Id="rId4" Type="http://schemas.openxmlformats.org/officeDocument/2006/relationships/audio" Target="../media/media24.m4a"/><Relationship Id="rId9" Type="http://schemas.openxmlformats.org/officeDocument/2006/relationships/image" Target="../media/image21.jp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27.m4a"/><Relationship Id="rId7" Type="http://schemas.openxmlformats.org/officeDocument/2006/relationships/image" Target="../media/image8.png"/><Relationship Id="rId2" Type="http://schemas.openxmlformats.org/officeDocument/2006/relationships/video" Target="../media/media26.mp4"/><Relationship Id="rId1" Type="http://schemas.microsoft.com/office/2007/relationships/media" Target="../media/media26.mp4"/><Relationship Id="rId6" Type="http://schemas.openxmlformats.org/officeDocument/2006/relationships/image" Target="../media/image22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7.m4a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media31.m4a"/><Relationship Id="rId13" Type="http://schemas.microsoft.com/office/2007/relationships/media" Target="../media/media34.m4a"/><Relationship Id="rId18" Type="http://schemas.openxmlformats.org/officeDocument/2006/relationships/audio" Target="../media/media36.m4a"/><Relationship Id="rId3" Type="http://schemas.microsoft.com/office/2007/relationships/media" Target="../media/media29.m4a"/><Relationship Id="rId21" Type="http://schemas.openxmlformats.org/officeDocument/2006/relationships/slideLayout" Target="../slideLayouts/slideLayout7.xml"/><Relationship Id="rId7" Type="http://schemas.microsoft.com/office/2007/relationships/media" Target="../media/media31.m4a"/><Relationship Id="rId12" Type="http://schemas.openxmlformats.org/officeDocument/2006/relationships/audio" Target="../media/media33.m4a"/><Relationship Id="rId17" Type="http://schemas.microsoft.com/office/2007/relationships/media" Target="../media/media36.m4a"/><Relationship Id="rId25" Type="http://schemas.openxmlformats.org/officeDocument/2006/relationships/image" Target="../media/image8.png"/><Relationship Id="rId2" Type="http://schemas.openxmlformats.org/officeDocument/2006/relationships/audio" Target="../media/media28.m4a"/><Relationship Id="rId16" Type="http://schemas.openxmlformats.org/officeDocument/2006/relationships/audio" Target="../media/media35.m4a"/><Relationship Id="rId20" Type="http://schemas.openxmlformats.org/officeDocument/2006/relationships/audio" Target="../media/media37.m4a"/><Relationship Id="rId1" Type="http://schemas.microsoft.com/office/2007/relationships/media" Target="../media/media28.m4a"/><Relationship Id="rId6" Type="http://schemas.openxmlformats.org/officeDocument/2006/relationships/audio" Target="../media/media30.m4a"/><Relationship Id="rId11" Type="http://schemas.microsoft.com/office/2007/relationships/media" Target="../media/media33.m4a"/><Relationship Id="rId24" Type="http://schemas.openxmlformats.org/officeDocument/2006/relationships/image" Target="../media/image25.jpg"/><Relationship Id="rId5" Type="http://schemas.microsoft.com/office/2007/relationships/media" Target="../media/media30.m4a"/><Relationship Id="rId15" Type="http://schemas.microsoft.com/office/2007/relationships/media" Target="../media/media35.m4a"/><Relationship Id="rId23" Type="http://schemas.openxmlformats.org/officeDocument/2006/relationships/image" Target="../media/image24.jpg"/><Relationship Id="rId10" Type="http://schemas.openxmlformats.org/officeDocument/2006/relationships/audio" Target="../media/media32.m4a"/><Relationship Id="rId19" Type="http://schemas.microsoft.com/office/2007/relationships/media" Target="../media/media37.m4a"/><Relationship Id="rId4" Type="http://schemas.openxmlformats.org/officeDocument/2006/relationships/audio" Target="../media/media29.m4a"/><Relationship Id="rId9" Type="http://schemas.microsoft.com/office/2007/relationships/media" Target="../media/media32.m4a"/><Relationship Id="rId14" Type="http://schemas.openxmlformats.org/officeDocument/2006/relationships/audio" Target="../media/media34.m4a"/><Relationship Id="rId22" Type="http://schemas.openxmlformats.org/officeDocument/2006/relationships/image" Target="../media/image23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EC61A11-148A-3444-92FB-5392C9AB26E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-266034"/>
            <a:ext cx="12175433" cy="685800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DA5F7879-282D-9942-A063-A3FD9ADC6FB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60175" y="4286250"/>
            <a:ext cx="1492510" cy="120015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0DFE22D4-B7A1-B144-A90C-50EB6043E00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971087" y="528636"/>
            <a:ext cx="1538929" cy="1787525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77B780D4-AFF7-E742-975B-7CBF6415E42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383406" y="2582194"/>
            <a:ext cx="2046469" cy="4009772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168DDDFD-55BF-434F-BF0A-349757943B5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81038" y="0"/>
            <a:ext cx="1714500" cy="1257300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1563E429-21B4-C642-8E06-05CAE8256C4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1064401" flipH="1">
            <a:off x="7555776" y="180611"/>
            <a:ext cx="1373683" cy="1205837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00886930-3AAA-144E-8CA8-DD86C0145B5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009189" y="1015170"/>
            <a:ext cx="1445405" cy="1571550"/>
          </a:xfrm>
          <a:prstGeom prst="rect">
            <a:avLst/>
          </a:prstGeom>
        </p:spPr>
      </p:pic>
      <p:pic>
        <p:nvPicPr>
          <p:cNvPr id="28" name="1">
            <a:hlinkClick r:id="" action="ppaction://media"/>
            <a:extLst>
              <a:ext uri="{FF2B5EF4-FFF2-40B4-BE49-F238E27FC236}">
                <a16:creationId xmlns:a16="http://schemas.microsoft.com/office/drawing/2014/main" id="{EDF852A4-78ED-1A4A-9C9F-7E6E360AF3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2951689" y="5860128"/>
            <a:ext cx="812800" cy="812800"/>
          </a:xfrm>
          <a:prstGeom prst="rect">
            <a:avLst/>
          </a:prstGeom>
        </p:spPr>
      </p:pic>
      <p:pic>
        <p:nvPicPr>
          <p:cNvPr id="29" name="2">
            <a:hlinkClick r:id="" action="ppaction://media"/>
            <a:extLst>
              <a:ext uri="{FF2B5EF4-FFF2-40B4-BE49-F238E27FC236}">
                <a16:creationId xmlns:a16="http://schemas.microsoft.com/office/drawing/2014/main" id="{6EDDBFD8-5E33-004F-BA6D-E61C5767AC6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507550" y="5852189"/>
            <a:ext cx="812800" cy="812800"/>
          </a:xfrm>
          <a:prstGeom prst="rect">
            <a:avLst/>
          </a:prstGeom>
        </p:spPr>
      </p:pic>
      <p:pic>
        <p:nvPicPr>
          <p:cNvPr id="30" name="3">
            <a:hlinkClick r:id="" action="ppaction://media"/>
            <a:extLst>
              <a:ext uri="{FF2B5EF4-FFF2-40B4-BE49-F238E27FC236}">
                <a16:creationId xmlns:a16="http://schemas.microsoft.com/office/drawing/2014/main" id="{BDCD6563-4BF7-C544-B2E3-4DD984EAB37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57596" y="5860128"/>
            <a:ext cx="812800" cy="812800"/>
          </a:xfrm>
          <a:prstGeom prst="rect">
            <a:avLst/>
          </a:prstGeom>
        </p:spPr>
      </p:pic>
      <p:pic>
        <p:nvPicPr>
          <p:cNvPr id="31" name="4">
            <a:hlinkClick r:id="" action="ppaction://media"/>
            <a:extLst>
              <a:ext uri="{FF2B5EF4-FFF2-40B4-BE49-F238E27FC236}">
                <a16:creationId xmlns:a16="http://schemas.microsoft.com/office/drawing/2014/main" id="{FC8F966D-844F-D345-AAC6-BDB5B3F8DA1E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753775" y="5849015"/>
            <a:ext cx="812800" cy="812800"/>
          </a:xfrm>
          <a:prstGeom prst="rect">
            <a:avLst/>
          </a:prstGeom>
        </p:spPr>
      </p:pic>
      <p:pic>
        <p:nvPicPr>
          <p:cNvPr id="32" name="5">
            <a:hlinkClick r:id="" action="ppaction://media"/>
            <a:extLst>
              <a:ext uri="{FF2B5EF4-FFF2-40B4-BE49-F238E27FC236}">
                <a16:creationId xmlns:a16="http://schemas.microsoft.com/office/drawing/2014/main" id="{C3FA205D-718F-0C49-8F30-2A0897311B70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2246285" y="584901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568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55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836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8034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2887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337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6E096B7-4A74-6843-8DD7-BE7931280BB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6897" y="829734"/>
            <a:ext cx="3606800" cy="36068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89F905C-5BA0-5C4E-A3D9-2B1729E4663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197943" y="1056216"/>
            <a:ext cx="3946990" cy="233044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688D760-8ABB-4147-B7D6-8F78C70D7B37}"/>
              </a:ext>
            </a:extLst>
          </p:cNvPr>
          <p:cNvSpPr txBox="1"/>
          <p:nvPr/>
        </p:nvSpPr>
        <p:spPr>
          <a:xfrm>
            <a:off x="189223" y="4666220"/>
            <a:ext cx="3889398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500" b="1" dirty="0"/>
              <a:t>ПТЕНЦЫ ВЫСИЖИВАЮТ</a:t>
            </a:r>
          </a:p>
          <a:p>
            <a:r>
              <a:rPr lang="ru-RU" sz="2500" b="1" dirty="0"/>
              <a:t> ЯЙЦА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C9DCC72-D188-C64E-A05E-487470164A6D}"/>
              </a:ext>
            </a:extLst>
          </p:cNvPr>
          <p:cNvSpPr txBox="1"/>
          <p:nvPr/>
        </p:nvSpPr>
        <p:spPr>
          <a:xfrm>
            <a:off x="4250267" y="3616351"/>
            <a:ext cx="3894666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b="1" dirty="0"/>
              <a:t>ИЗ ЯИЦ ПТИЦ ВЫЛУПИЛИСЬ</a:t>
            </a:r>
          </a:p>
          <a:p>
            <a:r>
              <a:rPr lang="ru-RU" sz="2500" b="1" dirty="0"/>
              <a:t>КРОКОДИЛЬЧИКИ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10150D4-365F-B74C-8928-F70477B2C09B}"/>
              </a:ext>
            </a:extLst>
          </p:cNvPr>
          <p:cNvSpPr txBox="1"/>
          <p:nvPr/>
        </p:nvSpPr>
        <p:spPr>
          <a:xfrm>
            <a:off x="8593481" y="4262682"/>
            <a:ext cx="2565446" cy="12464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500" b="1" dirty="0"/>
              <a:t>ДЕТИ СДЕЛАЛИ</a:t>
            </a:r>
          </a:p>
          <a:p>
            <a:r>
              <a:rPr lang="ru-RU" sz="2500" b="1" dirty="0"/>
              <a:t> СКВОРЕЧНИК</a:t>
            </a:r>
          </a:p>
          <a:p>
            <a:r>
              <a:rPr lang="ru-RU" sz="2500" b="1" dirty="0"/>
              <a:t>ДЛЯ АИСТА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E716E280-DEAF-9347-802A-42B5BB2F0D1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319976" y="1900767"/>
            <a:ext cx="3872024" cy="2171700"/>
          </a:xfrm>
          <a:prstGeom prst="rect">
            <a:avLst/>
          </a:prstGeom>
        </p:spPr>
      </p:pic>
      <p:pic>
        <p:nvPicPr>
          <p:cNvPr id="2" name="1">
            <a:hlinkClick r:id="" action="ppaction://media"/>
            <a:extLst>
              <a:ext uri="{FF2B5EF4-FFF2-40B4-BE49-F238E27FC236}">
                <a16:creationId xmlns:a16="http://schemas.microsoft.com/office/drawing/2014/main" id="{3922A31A-E2B1-6740-B952-65DF7D768B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92309" y="6057667"/>
            <a:ext cx="812800" cy="812800"/>
          </a:xfrm>
          <a:prstGeom prst="rect">
            <a:avLst/>
          </a:prstGeom>
        </p:spPr>
      </p:pic>
      <p:pic>
        <p:nvPicPr>
          <p:cNvPr id="4" name="2">
            <a:hlinkClick r:id="" action="ppaction://media"/>
            <a:extLst>
              <a:ext uri="{FF2B5EF4-FFF2-40B4-BE49-F238E27FC236}">
                <a16:creationId xmlns:a16="http://schemas.microsoft.com/office/drawing/2014/main" id="{602A6033-3A6A-8E4B-BD1A-84B4129CB91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9509" y="6045200"/>
            <a:ext cx="812800" cy="812800"/>
          </a:xfrm>
          <a:prstGeom prst="rect">
            <a:avLst/>
          </a:prstGeom>
        </p:spPr>
      </p:pic>
      <p:pic>
        <p:nvPicPr>
          <p:cNvPr id="6" name="3">
            <a:hlinkClick r:id="" action="ppaction://media"/>
            <a:extLst>
              <a:ext uri="{FF2B5EF4-FFF2-40B4-BE49-F238E27FC236}">
                <a16:creationId xmlns:a16="http://schemas.microsoft.com/office/drawing/2014/main" id="{46E192B9-31BC-6C47-A580-FABA14A9F62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517909" y="6073519"/>
            <a:ext cx="812800" cy="812800"/>
          </a:xfrm>
          <a:prstGeom prst="rect">
            <a:avLst/>
          </a:prstGeom>
        </p:spPr>
      </p:pic>
      <p:pic>
        <p:nvPicPr>
          <p:cNvPr id="7" name="4">
            <a:hlinkClick r:id="" action="ppaction://media"/>
            <a:extLst>
              <a:ext uri="{FF2B5EF4-FFF2-40B4-BE49-F238E27FC236}">
                <a16:creationId xmlns:a16="http://schemas.microsoft.com/office/drawing/2014/main" id="{DD9E734B-9611-5142-900F-D6ACE2E8461C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705109" y="6073519"/>
            <a:ext cx="812800" cy="8128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B30403D-58B7-BC48-BCC3-8A3D37557C0A}"/>
              </a:ext>
            </a:extLst>
          </p:cNvPr>
          <p:cNvSpPr txBox="1"/>
          <p:nvPr/>
        </p:nvSpPr>
        <p:spPr>
          <a:xfrm>
            <a:off x="4389120" y="128016"/>
            <a:ext cx="517802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/>
              <a:t>«НЕЛЕПИЦЫ»</a:t>
            </a:r>
          </a:p>
        </p:txBody>
      </p:sp>
    </p:spTree>
    <p:extLst>
      <p:ext uri="{BB962C8B-B14F-4D97-AF65-F5344CB8AC3E}">
        <p14:creationId xmlns:p14="http://schemas.microsoft.com/office/powerpoint/2010/main" val="3069671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9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559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501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8" grpId="0"/>
      <p:bldP spid="19" grpId="0"/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D53AE4B-3F20-E04B-9828-25FA74D7602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26651" y="328084"/>
            <a:ext cx="5213348" cy="347556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C9292DE-90FC-A144-9F85-1FB6903982D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2993" y="4102100"/>
            <a:ext cx="4366325" cy="18076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438C708-EE57-824D-90A5-7F221189F82F}"/>
              </a:ext>
            </a:extLst>
          </p:cNvPr>
          <p:cNvSpPr txBox="1"/>
          <p:nvPr/>
        </p:nvSpPr>
        <p:spPr>
          <a:xfrm>
            <a:off x="819228" y="5909733"/>
            <a:ext cx="459302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b="1" dirty="0"/>
              <a:t>ТЕЛО ПТИЦЫ ПОКРЫТО ШЕРСТЬЮ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8EC4895-FE22-2345-85D1-F89469A0B3EC}"/>
              </a:ext>
            </a:extLst>
          </p:cNvPr>
          <p:cNvSpPr txBox="1"/>
          <p:nvPr/>
        </p:nvSpPr>
        <p:spPr>
          <a:xfrm>
            <a:off x="508000" y="2658533"/>
            <a:ext cx="4111318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500" b="1" dirty="0"/>
              <a:t>СКВОРЕЦ ЖИВЕТ В БУДКЕ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3DDAF0F-C59A-B64A-9964-15301750D718}"/>
              </a:ext>
            </a:extLst>
          </p:cNvPr>
          <p:cNvSpPr txBox="1"/>
          <p:nvPr/>
        </p:nvSpPr>
        <p:spPr>
          <a:xfrm>
            <a:off x="7078133" y="3803649"/>
            <a:ext cx="4006674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500" b="1" dirty="0"/>
              <a:t>ПТЕНЦЫ СТРОЯТ ГНЁЗДА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60B0D40-21CF-134E-8B62-10E506E7294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9228" y="328084"/>
            <a:ext cx="3488859" cy="2330449"/>
          </a:xfrm>
          <a:prstGeom prst="rect">
            <a:avLst/>
          </a:prstGeom>
        </p:spPr>
      </p:pic>
      <p:pic>
        <p:nvPicPr>
          <p:cNvPr id="3" name="1">
            <a:hlinkClick r:id="" action="ppaction://media"/>
            <a:extLst>
              <a:ext uri="{FF2B5EF4-FFF2-40B4-BE49-F238E27FC236}">
                <a16:creationId xmlns:a16="http://schemas.microsoft.com/office/drawing/2014/main" id="{59D35384-D223-F843-8E09-756C69F5A6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371651" y="5977270"/>
            <a:ext cx="812800" cy="812800"/>
          </a:xfrm>
          <a:prstGeom prst="rect">
            <a:avLst/>
          </a:prstGeom>
        </p:spPr>
      </p:pic>
      <p:pic>
        <p:nvPicPr>
          <p:cNvPr id="5" name="2">
            <a:hlinkClick r:id="" action="ppaction://media"/>
            <a:extLst>
              <a:ext uri="{FF2B5EF4-FFF2-40B4-BE49-F238E27FC236}">
                <a16:creationId xmlns:a16="http://schemas.microsoft.com/office/drawing/2014/main" id="{EC173048-32AB-0847-B607-260B5C2D593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558851" y="6004665"/>
            <a:ext cx="812800" cy="812800"/>
          </a:xfrm>
          <a:prstGeom prst="rect">
            <a:avLst/>
          </a:prstGeom>
        </p:spPr>
      </p:pic>
      <p:pic>
        <p:nvPicPr>
          <p:cNvPr id="7" name="3">
            <a:hlinkClick r:id="" action="ppaction://media"/>
            <a:extLst>
              <a:ext uri="{FF2B5EF4-FFF2-40B4-BE49-F238E27FC236}">
                <a16:creationId xmlns:a16="http://schemas.microsoft.com/office/drawing/2014/main" id="{41DDF8B6-DB52-F34E-8571-797E056979EB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746051" y="607531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98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5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438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538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0"/>
      <p:bldP spid="8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605FC29-1BE6-CE41-9D64-5D0F24AADDA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1695" y="30749"/>
            <a:ext cx="3180398" cy="480060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E766581-A7BC-C247-9814-7FC03837A5F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340172" y="4415496"/>
            <a:ext cx="1714500" cy="12573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63BF8D9-24DD-E846-B358-070A2487990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274803" y="2239330"/>
            <a:ext cx="1587500" cy="148590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87B8869-CF34-1443-B363-79DFC5CE08EF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927661" y="2730705"/>
            <a:ext cx="1985702" cy="215900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1503272-20E5-F246-AF9C-95FD7700952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-84913" y="30749"/>
            <a:ext cx="1714500" cy="125730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FC0835F8-2616-6641-95B1-9992832C0B4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312763" y="3443873"/>
            <a:ext cx="1714500" cy="125730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411A8510-8490-E342-BC7D-7B3605DC5D3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686978" y="1953161"/>
            <a:ext cx="1714500" cy="125730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4C25EE7E-DC59-224D-9752-E274EDB60E31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887114" y="1539544"/>
            <a:ext cx="1587500" cy="148590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C7579B8A-9FA6-6540-979A-1A8056A8F360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651161" y="3155645"/>
            <a:ext cx="1587500" cy="148590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8E24002D-03E6-624F-8C64-5169619421CD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637555" y="2773915"/>
            <a:ext cx="1985702" cy="215900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B936CA7D-F727-AA4C-889A-873DB409A1EC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279581" y="5187132"/>
            <a:ext cx="1985702" cy="2159000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B4520DB9-EBE1-954C-A7F8-AA688AE8BD3C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604330" y="5154083"/>
            <a:ext cx="1985702" cy="215900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80961784-0BC0-2C4B-A62D-77A8B879507A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851989" y="30749"/>
            <a:ext cx="1985702" cy="2159000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06160CD6-8E78-0D43-BE9A-AADF74966927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281377" y="4838222"/>
            <a:ext cx="2290093" cy="1841499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5AAC1A9A-1BAF-9045-90CA-B0A646754E2F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26235" y="3889482"/>
            <a:ext cx="2290093" cy="1841499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C7EFF316-6B1D-704A-BE87-2D2A9134122F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947043" y="4392084"/>
            <a:ext cx="2290093" cy="1841499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3EF07542-077C-6049-943D-4C43F4CA3999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679594" y="186198"/>
            <a:ext cx="2290093" cy="1841499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21540D2D-7ACA-3D4F-B907-43C13D0FFFFA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605755" y="4760977"/>
            <a:ext cx="1985702" cy="2159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58A6043-FD8F-6246-9F5F-19210F275E6D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571470" y="30749"/>
            <a:ext cx="690375" cy="102623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869D083-CE4C-4347-B438-86BE7A715351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094122" y="853417"/>
            <a:ext cx="899374" cy="899374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44D2F34C-CA88-E644-AEF6-B7D2B111E1E4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0619289" y="1584502"/>
            <a:ext cx="861408" cy="1148544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027049ED-5243-8A4D-B287-7EC1AE29E743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1018406" y="2515088"/>
            <a:ext cx="1026218" cy="1026218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B9D864AB-2417-3444-8153-A40C933E392F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0592916" y="5319480"/>
            <a:ext cx="1353897" cy="1538520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69930F67-9817-8F45-B7B5-F247E729A13F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0717631" y="3495343"/>
            <a:ext cx="961723" cy="1061840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1F438F70-C9AE-2B4D-857E-89A5808F9DC2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1208283" y="4471893"/>
            <a:ext cx="1028468" cy="1028468"/>
          </a:xfrm>
          <a:prstGeom prst="rect">
            <a:avLst/>
          </a:prstGeom>
        </p:spPr>
      </p:pic>
      <p:pic>
        <p:nvPicPr>
          <p:cNvPr id="46" name="1">
            <a:hlinkClick r:id="" action="ppaction://media"/>
            <a:extLst>
              <a:ext uri="{FF2B5EF4-FFF2-40B4-BE49-F238E27FC236}">
                <a16:creationId xmlns:a16="http://schemas.microsoft.com/office/drawing/2014/main" id="{47654A7A-7F4F-D648-9F9F-753DC04948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35644" y="-998418"/>
            <a:ext cx="812800" cy="812800"/>
          </a:xfrm>
          <a:prstGeom prst="rect">
            <a:avLst/>
          </a:prstGeom>
        </p:spPr>
      </p:pic>
      <p:pic>
        <p:nvPicPr>
          <p:cNvPr id="47" name="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1FC7BD65-6CCE-0F4F-BD0E-C34A56CA04F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35644" y="6939732"/>
            <a:ext cx="812800" cy="812800"/>
          </a:xfrm>
          <a:prstGeom prst="rect">
            <a:avLst/>
          </a:prstGeom>
        </p:spPr>
      </p:pic>
      <p:pic>
        <p:nvPicPr>
          <p:cNvPr id="48" name="3">
            <a:hlinkClick r:id="" action="ppaction://media"/>
            <a:extLst>
              <a:ext uri="{FF2B5EF4-FFF2-40B4-BE49-F238E27FC236}">
                <a16:creationId xmlns:a16="http://schemas.microsoft.com/office/drawing/2014/main" id="{3527C782-2ABE-6E4F-80BF-0D12A3AE9EDC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5216857" y="7082162"/>
            <a:ext cx="812800" cy="812800"/>
          </a:xfrm>
          <a:prstGeom prst="rect">
            <a:avLst/>
          </a:prstGeom>
        </p:spPr>
      </p:pic>
      <p:pic>
        <p:nvPicPr>
          <p:cNvPr id="49" name="4">
            <a:hlinkClick r:id="" action="ppaction://media"/>
            <a:extLst>
              <a:ext uri="{FF2B5EF4-FFF2-40B4-BE49-F238E27FC236}">
                <a16:creationId xmlns:a16="http://schemas.microsoft.com/office/drawing/2014/main" id="{03616222-B5B1-5E4A-BE31-7AD40AB6374D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2231954" y="-1085408"/>
            <a:ext cx="812800" cy="812800"/>
          </a:xfrm>
          <a:prstGeom prst="rect">
            <a:avLst/>
          </a:prstGeom>
        </p:spPr>
      </p:pic>
      <p:pic>
        <p:nvPicPr>
          <p:cNvPr id="50" name="5">
            <a:hlinkClick r:id="" action="ppaction://media"/>
            <a:extLst>
              <a:ext uri="{FF2B5EF4-FFF2-40B4-BE49-F238E27FC236}">
                <a16:creationId xmlns:a16="http://schemas.microsoft.com/office/drawing/2014/main" id="{A3C1BF62-15FE-8B4A-8A2E-111DC139F608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183799" y="-1137375"/>
            <a:ext cx="812800" cy="812800"/>
          </a:xfrm>
          <a:prstGeom prst="rect">
            <a:avLst/>
          </a:prstGeom>
        </p:spPr>
      </p:pic>
      <p:pic>
        <p:nvPicPr>
          <p:cNvPr id="51" name="6">
            <a:hlinkClick r:id="" action="ppaction://media"/>
            <a:extLst>
              <a:ext uri="{FF2B5EF4-FFF2-40B4-BE49-F238E27FC236}">
                <a16:creationId xmlns:a16="http://schemas.microsoft.com/office/drawing/2014/main" id="{F7E1EE0A-3A01-0549-8E6C-7000789D7ACC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3445589" y="-997873"/>
            <a:ext cx="812800" cy="812800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84C4D7D8-B991-EE41-B25B-B8B93253E225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7732843" y="43510"/>
            <a:ext cx="1538929" cy="1787525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E3EC7264-DFBF-084B-86B9-B292A9357786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647039" y="-9601"/>
            <a:ext cx="2131254" cy="2317255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ACD5FF64-CF95-7049-80C9-FD1A633271A3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1973067" y="2312982"/>
            <a:ext cx="1538929" cy="178752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EE6930C-69AF-234D-9D45-2194EBFCF6AF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673359" y="1149027"/>
            <a:ext cx="2290093" cy="1841499"/>
          </a:xfrm>
          <a:prstGeom prst="rect">
            <a:avLst/>
          </a:prstGeom>
        </p:spPr>
      </p:pic>
      <p:pic>
        <p:nvPicPr>
          <p:cNvPr id="2" name="7">
            <a:hlinkClick r:id="" action="ppaction://media"/>
            <a:extLst>
              <a:ext uri="{FF2B5EF4-FFF2-40B4-BE49-F238E27FC236}">
                <a16:creationId xmlns:a16="http://schemas.microsoft.com/office/drawing/2014/main" id="{01DDC15B-316F-AD46-836B-DCFBC082CCD1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4438440" y="-95365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89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46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repeatCount="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130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mph" presetSubtype="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7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mph" presetSubtype="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2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668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mph" presetSubtype="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2000" fill="hold"/>
                                        <p:tgtEl>
                                          <p:spTgt spid="3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111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mph" presetSubtype="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2000" fill="hold"/>
                                        <p:tgtEl>
                                          <p:spTgt spid="4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82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mph" presetSubtype="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0" dur="2000" fill="hold"/>
                                        <p:tgtEl>
                                          <p:spTgt spid="3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3970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EC61A11-148A-3444-92FB-5392C9AB26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75433" cy="685800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DA5F7879-282D-9942-A063-A3FD9ADC6F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0175" y="4286250"/>
            <a:ext cx="1492510" cy="120015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0DFE22D4-B7A1-B144-A90C-50EB6043E0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71087" y="528636"/>
            <a:ext cx="1538929" cy="1787525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77B780D4-AFF7-E742-975B-7CBF6415E42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83406" y="2582194"/>
            <a:ext cx="2046469" cy="4009772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168DDDFD-55BF-434F-BF0A-349757943B5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1038" y="0"/>
            <a:ext cx="1714500" cy="1257300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1563E429-21B4-C642-8E06-05CAE8256C4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064401" flipH="1">
            <a:off x="7446231" y="414497"/>
            <a:ext cx="1373683" cy="1205837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00886930-3AAA-144E-8CA8-DD86C0145B5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09189" y="1015170"/>
            <a:ext cx="1445405" cy="1571550"/>
          </a:xfrm>
          <a:prstGeom prst="rect">
            <a:avLst/>
          </a:prstGeom>
        </p:spPr>
      </p:pic>
      <p:pic>
        <p:nvPicPr>
          <p:cNvPr id="2" name="1">
            <a:hlinkClick r:id="" action="ppaction://media"/>
            <a:extLst>
              <a:ext uri="{FF2B5EF4-FFF2-40B4-BE49-F238E27FC236}">
                <a16:creationId xmlns:a16="http://schemas.microsoft.com/office/drawing/2014/main" id="{2E341BBB-18E5-4342-A18E-4F926007F0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0" y="6045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671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ECC096B-C755-A440-8627-BF70E36E85A1}"/>
              </a:ext>
            </a:extLst>
          </p:cNvPr>
          <p:cNvSpPr txBox="1"/>
          <p:nvPr/>
        </p:nvSpPr>
        <p:spPr>
          <a:xfrm>
            <a:off x="-146304" y="1019025"/>
            <a:ext cx="12338304" cy="13696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n w="11430"/>
                <a:solidFill>
                  <a:srgbClr val="00B0F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</a:rPr>
              <a:t>                 </a:t>
            </a:r>
            <a:r>
              <a:rPr lang="ru-RU" sz="8000" b="1" dirty="0">
                <a:ln w="11430"/>
                <a:solidFill>
                  <a:srgbClr val="FFFF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</a:rPr>
              <a:t>МОЛОДЕЦ!</a:t>
            </a:r>
            <a:endParaRPr lang="ru-RU" sz="8000" b="1" dirty="0">
              <a:solidFill>
                <a:srgbClr val="FFFF00"/>
              </a:solidFill>
            </a:endParaRPr>
          </a:p>
        </p:txBody>
      </p:sp>
      <p:pic>
        <p:nvPicPr>
          <p:cNvPr id="8" name="фанфары туш.mp3">
            <a:hlinkClick r:id="" action="ppaction://media"/>
            <a:extLst>
              <a:ext uri="{FF2B5EF4-FFF2-40B4-BE49-F238E27FC236}">
                <a16:creationId xmlns:a16="http://schemas.microsoft.com/office/drawing/2014/main" id="{A11953A3-68AC-844C-9BD7-0135E548FB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1216" y="5912104"/>
            <a:ext cx="812800" cy="8128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8CDCC9F-0AA8-A846-8E22-FDC3130837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28034" y="2640175"/>
            <a:ext cx="4750128" cy="3227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501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48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7DEFD5B-C7AE-5448-B05E-2EA74D28219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2965" y="186266"/>
            <a:ext cx="4906591" cy="394546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43E40C2-2688-9F4F-BDB3-92877040036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26495" y="3340098"/>
            <a:ext cx="4763291" cy="318346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57D10B0-2765-DE42-83A8-BC2375EA864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756399" y="186266"/>
            <a:ext cx="5272901" cy="3522133"/>
          </a:xfrm>
          <a:prstGeom prst="rect">
            <a:avLst/>
          </a:prstGeom>
        </p:spPr>
      </p:pic>
      <p:pic>
        <p:nvPicPr>
          <p:cNvPr id="8" name="golos-gracha.mp3">
            <a:hlinkClick r:id="" action="ppaction://media"/>
            <a:extLst>
              <a:ext uri="{FF2B5EF4-FFF2-40B4-BE49-F238E27FC236}">
                <a16:creationId xmlns:a16="http://schemas.microsoft.com/office/drawing/2014/main" id="{DE00C848-21F2-9A41-86CB-A53E6B6F3D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753962" y="5923445"/>
            <a:ext cx="812800" cy="812800"/>
          </a:xfrm>
          <a:prstGeom prst="rect">
            <a:avLst/>
          </a:prstGeom>
        </p:spPr>
      </p:pic>
      <p:pic>
        <p:nvPicPr>
          <p:cNvPr id="9" name="1">
            <a:hlinkClick r:id="" action="ppaction://media"/>
            <a:extLst>
              <a:ext uri="{FF2B5EF4-FFF2-40B4-BE49-F238E27FC236}">
                <a16:creationId xmlns:a16="http://schemas.microsoft.com/office/drawing/2014/main" id="{8F95DCBD-AF9A-4F41-A8A2-A49313DCFC7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2050" y="5923445"/>
            <a:ext cx="812800" cy="812800"/>
          </a:xfrm>
          <a:prstGeom prst="rect">
            <a:avLst/>
          </a:prstGeom>
        </p:spPr>
      </p:pic>
      <p:pic>
        <p:nvPicPr>
          <p:cNvPr id="10" name="2">
            <a:hlinkClick r:id="" action="ppaction://media"/>
            <a:extLst>
              <a:ext uri="{FF2B5EF4-FFF2-40B4-BE49-F238E27FC236}">
                <a16:creationId xmlns:a16="http://schemas.microsoft.com/office/drawing/2014/main" id="{FD86E155-07BE-CB48-94C4-13953C33C68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499001" y="5937329"/>
            <a:ext cx="812800" cy="812800"/>
          </a:xfrm>
          <a:prstGeom prst="rect">
            <a:avLst/>
          </a:prstGeom>
        </p:spPr>
      </p:pic>
      <p:pic>
        <p:nvPicPr>
          <p:cNvPr id="11" name="3">
            <a:hlinkClick r:id="" action="ppaction://media"/>
            <a:extLst>
              <a:ext uri="{FF2B5EF4-FFF2-40B4-BE49-F238E27FC236}">
                <a16:creationId xmlns:a16="http://schemas.microsoft.com/office/drawing/2014/main" id="{3E23D041-2DA2-A549-88EC-70ABA9BC58BA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27382" y="5923445"/>
            <a:ext cx="812800" cy="8128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BEC26B9-A866-C74A-86D8-2686968A231D}"/>
              </a:ext>
            </a:extLst>
          </p:cNvPr>
          <p:cNvSpPr txBox="1"/>
          <p:nvPr/>
        </p:nvSpPr>
        <p:spPr>
          <a:xfrm>
            <a:off x="2352848" y="545067"/>
            <a:ext cx="1506823" cy="78483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>
              <a:contourClr>
                <a:srgbClr val="0070C0"/>
              </a:contourClr>
            </a:sp3d>
          </a:bodyPr>
          <a:lstStyle/>
          <a:p>
            <a:r>
              <a:rPr lang="ru-RU" sz="4500" b="1" dirty="0">
                <a:solidFill>
                  <a:schemeClr val="accent5">
                    <a:lumMod val="50000"/>
                  </a:schemeClr>
                </a:solidFill>
              </a:rPr>
              <a:t>ГРАЧ</a:t>
            </a:r>
          </a:p>
        </p:txBody>
      </p:sp>
    </p:spTree>
    <p:extLst>
      <p:ext uri="{BB962C8B-B14F-4D97-AF65-F5344CB8AC3E}">
        <p14:creationId xmlns:p14="http://schemas.microsoft.com/office/powerpoint/2010/main" val="4294042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214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955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239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2102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1B2A3AF-B135-4349-973A-4157338348D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9001" y="353219"/>
            <a:ext cx="3178584" cy="345598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2CE735A-E24B-774B-9839-DCD93CD0E09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9997" t="-91" r="10816" b="-1"/>
          <a:stretch/>
        </p:blipFill>
        <p:spPr>
          <a:xfrm>
            <a:off x="3786708" y="2409559"/>
            <a:ext cx="4216400" cy="376898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1DC099E-9375-8E48-9A99-4344B72C8F9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12666" y="173037"/>
            <a:ext cx="3826192" cy="2943225"/>
          </a:xfrm>
          <a:prstGeom prst="rect">
            <a:avLst/>
          </a:prstGeom>
        </p:spPr>
      </p:pic>
      <p:pic>
        <p:nvPicPr>
          <p:cNvPr id="10" name="gorodskaja-lastochka.mp3">
            <a:hlinkClick r:id="" action="ppaction://media"/>
            <a:extLst>
              <a:ext uri="{FF2B5EF4-FFF2-40B4-BE49-F238E27FC236}">
                <a16:creationId xmlns:a16="http://schemas.microsoft.com/office/drawing/2014/main" id="{1CE10C37-844A-974E-AC89-BEB23DFEA0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99633" y="6038422"/>
            <a:ext cx="812800" cy="812800"/>
          </a:xfrm>
          <a:prstGeom prst="rect">
            <a:avLst/>
          </a:prstGeom>
        </p:spPr>
      </p:pic>
      <p:pic>
        <p:nvPicPr>
          <p:cNvPr id="11" name="1">
            <a:hlinkClick r:id="" action="ppaction://media"/>
            <a:extLst>
              <a:ext uri="{FF2B5EF4-FFF2-40B4-BE49-F238E27FC236}">
                <a16:creationId xmlns:a16="http://schemas.microsoft.com/office/drawing/2014/main" id="{28A433E5-2DE0-EC47-B6BE-F910EC7B906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9001" y="6039779"/>
            <a:ext cx="812800" cy="812800"/>
          </a:xfrm>
          <a:prstGeom prst="rect">
            <a:avLst/>
          </a:prstGeom>
        </p:spPr>
      </p:pic>
      <p:pic>
        <p:nvPicPr>
          <p:cNvPr id="13" name="3">
            <a:hlinkClick r:id="" action="ppaction://media"/>
            <a:extLst>
              <a:ext uri="{FF2B5EF4-FFF2-40B4-BE49-F238E27FC236}">
                <a16:creationId xmlns:a16="http://schemas.microsoft.com/office/drawing/2014/main" id="{D53F0922-F2AA-6842-99DC-54852B435D6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043276" y="6005999"/>
            <a:ext cx="812800" cy="8128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C1DFAC9-7164-4545-B0EF-1ACB1D5045F4}"/>
              </a:ext>
            </a:extLst>
          </p:cNvPr>
          <p:cNvSpPr txBox="1"/>
          <p:nvPr/>
        </p:nvSpPr>
        <p:spPr>
          <a:xfrm>
            <a:off x="4334933" y="914400"/>
            <a:ext cx="3127266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500" b="1" dirty="0"/>
              <a:t>ЛАСТОЧКА</a:t>
            </a:r>
          </a:p>
        </p:txBody>
      </p:sp>
    </p:spTree>
    <p:extLst>
      <p:ext uri="{BB962C8B-B14F-4D97-AF65-F5344CB8AC3E}">
        <p14:creationId xmlns:p14="http://schemas.microsoft.com/office/powerpoint/2010/main" val="1872662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019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398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4453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77269A9-9595-AA46-B167-11A31E4F5E3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7549" y="785282"/>
            <a:ext cx="3454979" cy="253365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462D3AC-08A9-C44D-9F4F-0D2D3A10643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79800" y="3318933"/>
            <a:ext cx="5257800" cy="306705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3C19B7F-07F2-F241-AD49-9C520A54A01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34779" y="160867"/>
            <a:ext cx="5056697" cy="3674533"/>
          </a:xfrm>
          <a:prstGeom prst="rect">
            <a:avLst/>
          </a:prstGeom>
        </p:spPr>
      </p:pic>
      <p:pic>
        <p:nvPicPr>
          <p:cNvPr id="10" name="kukushka-kukuet.mp3">
            <a:hlinkClick r:id="" action="ppaction://media"/>
            <a:extLst>
              <a:ext uri="{FF2B5EF4-FFF2-40B4-BE49-F238E27FC236}">
                <a16:creationId xmlns:a16="http://schemas.microsoft.com/office/drawing/2014/main" id="{9C4BD3AA-8956-9041-B587-291D405E30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016" y="5979583"/>
            <a:ext cx="812800" cy="812800"/>
          </a:xfrm>
          <a:prstGeom prst="rect">
            <a:avLst/>
          </a:prstGeom>
        </p:spPr>
      </p:pic>
      <p:pic>
        <p:nvPicPr>
          <p:cNvPr id="11" name="1">
            <a:hlinkClick r:id="" action="ppaction://media"/>
            <a:extLst>
              <a:ext uri="{FF2B5EF4-FFF2-40B4-BE49-F238E27FC236}">
                <a16:creationId xmlns:a16="http://schemas.microsoft.com/office/drawing/2014/main" id="{779AEC5A-3E99-B346-8960-AE3A8BEDEC7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78561" y="5979583"/>
            <a:ext cx="812800" cy="812800"/>
          </a:xfrm>
          <a:prstGeom prst="rect">
            <a:avLst/>
          </a:prstGeom>
        </p:spPr>
      </p:pic>
      <p:pic>
        <p:nvPicPr>
          <p:cNvPr id="13" name="4">
            <a:hlinkClick r:id="" action="ppaction://media"/>
            <a:extLst>
              <a:ext uri="{FF2B5EF4-FFF2-40B4-BE49-F238E27FC236}">
                <a16:creationId xmlns:a16="http://schemas.microsoft.com/office/drawing/2014/main" id="{266EBF42-1737-984B-8C8B-238EC87CD4F1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772780" y="5979583"/>
            <a:ext cx="812800" cy="8128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0DA51D6-1DA7-C84D-A61A-B16017404767}"/>
              </a:ext>
            </a:extLst>
          </p:cNvPr>
          <p:cNvSpPr txBox="1"/>
          <p:nvPr/>
        </p:nvSpPr>
        <p:spPr>
          <a:xfrm>
            <a:off x="3793067" y="1049867"/>
            <a:ext cx="29464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500" b="1" dirty="0"/>
              <a:t>КУКУШКА</a:t>
            </a:r>
          </a:p>
        </p:txBody>
      </p:sp>
    </p:spTree>
    <p:extLst>
      <p:ext uri="{BB962C8B-B14F-4D97-AF65-F5344CB8AC3E}">
        <p14:creationId xmlns:p14="http://schemas.microsoft.com/office/powerpoint/2010/main" val="115686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718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760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886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FC42664-A7AF-BB4C-B3C5-FCD145DB762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08093" y="3476620"/>
            <a:ext cx="4278399" cy="282998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FEB5A1C-E0BA-CC40-A995-30B9EF6E194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52406" y="440266"/>
            <a:ext cx="4734086" cy="295698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D5E7C80-5011-7747-A3F3-F8AA83B9EC3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9119" y="440266"/>
            <a:ext cx="3365500" cy="50800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78CCEEF-7CD9-FC4B-B223-FEF30AFAFAA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425069" y="1979081"/>
            <a:ext cx="3251200" cy="3251200"/>
          </a:xfrm>
          <a:prstGeom prst="rect">
            <a:avLst/>
          </a:prstGeom>
        </p:spPr>
      </p:pic>
      <p:pic>
        <p:nvPicPr>
          <p:cNvPr id="12" name="aisty-schelkajut-kljuvami.mp3">
            <a:hlinkClick r:id="" action="ppaction://media"/>
            <a:extLst>
              <a:ext uri="{FF2B5EF4-FFF2-40B4-BE49-F238E27FC236}">
                <a16:creationId xmlns:a16="http://schemas.microsoft.com/office/drawing/2014/main" id="{22CC8DB3-A153-9F49-8254-C1D09E91F0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7011" y="6075443"/>
            <a:ext cx="812800" cy="812800"/>
          </a:xfrm>
          <a:prstGeom prst="rect">
            <a:avLst/>
          </a:prstGeom>
        </p:spPr>
      </p:pic>
      <p:pic>
        <p:nvPicPr>
          <p:cNvPr id="13" name="1">
            <a:hlinkClick r:id="" action="ppaction://media"/>
            <a:extLst>
              <a:ext uri="{FF2B5EF4-FFF2-40B4-BE49-F238E27FC236}">
                <a16:creationId xmlns:a16="http://schemas.microsoft.com/office/drawing/2014/main" id="{C48047A1-65E9-A840-AF2F-FE4A9A8C4B4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582670" y="6045200"/>
            <a:ext cx="812800" cy="812800"/>
          </a:xfrm>
          <a:prstGeom prst="rect">
            <a:avLst/>
          </a:prstGeom>
        </p:spPr>
      </p:pic>
      <p:pic>
        <p:nvPicPr>
          <p:cNvPr id="14" name="2">
            <a:hlinkClick r:id="" action="ppaction://media"/>
            <a:extLst>
              <a:ext uri="{FF2B5EF4-FFF2-40B4-BE49-F238E27FC236}">
                <a16:creationId xmlns:a16="http://schemas.microsoft.com/office/drawing/2014/main" id="{38B6D174-337E-3147-B6F1-7CEA9BCE80B1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425617" y="6024569"/>
            <a:ext cx="812800" cy="812800"/>
          </a:xfrm>
          <a:prstGeom prst="rect">
            <a:avLst/>
          </a:prstGeom>
        </p:spPr>
      </p:pic>
      <p:pic>
        <p:nvPicPr>
          <p:cNvPr id="16" name="5">
            <a:hlinkClick r:id="" action="ppaction://media"/>
            <a:extLst>
              <a:ext uri="{FF2B5EF4-FFF2-40B4-BE49-F238E27FC236}">
                <a16:creationId xmlns:a16="http://schemas.microsoft.com/office/drawing/2014/main" id="{AD0F182D-16A2-E743-B06C-26C4E2F3B126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89323" y="6075443"/>
            <a:ext cx="812800" cy="8128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9BDE9C9-42A0-CE48-990F-E6416381D942}"/>
              </a:ext>
            </a:extLst>
          </p:cNvPr>
          <p:cNvSpPr txBox="1"/>
          <p:nvPr/>
        </p:nvSpPr>
        <p:spPr>
          <a:xfrm>
            <a:off x="4208538" y="795867"/>
            <a:ext cx="1649811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500" b="1" dirty="0"/>
              <a:t>АИСТ</a:t>
            </a:r>
          </a:p>
        </p:txBody>
      </p:sp>
    </p:spTree>
    <p:extLst>
      <p:ext uri="{BB962C8B-B14F-4D97-AF65-F5344CB8AC3E}">
        <p14:creationId xmlns:p14="http://schemas.microsoft.com/office/powerpoint/2010/main" val="1577793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848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4221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228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3819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10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370A80E-A61B-D145-BB32-83D10F6C279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40250" y="2990851"/>
            <a:ext cx="2973736" cy="278341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E1039F5-BFF1-EA4C-A99B-331E5A85D55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8788" y="169334"/>
            <a:ext cx="4737620" cy="353906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31A1E7E-5CA8-BF4B-AD0E-49B5665C30C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46048" y="702733"/>
            <a:ext cx="4089400" cy="4089400"/>
          </a:xfrm>
          <a:prstGeom prst="rect">
            <a:avLst/>
          </a:prstGeom>
        </p:spPr>
      </p:pic>
      <p:pic>
        <p:nvPicPr>
          <p:cNvPr id="8" name="Звуки-одинокого-соловья.mp3">
            <a:hlinkClick r:id="" action="ppaction://media"/>
            <a:extLst>
              <a:ext uri="{FF2B5EF4-FFF2-40B4-BE49-F238E27FC236}">
                <a16:creationId xmlns:a16="http://schemas.microsoft.com/office/drawing/2014/main" id="{AB409B37-7BEF-B546-BA01-0EF5828A26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78220" y="6045200"/>
            <a:ext cx="812800" cy="812800"/>
          </a:xfrm>
          <a:prstGeom prst="rect">
            <a:avLst/>
          </a:prstGeom>
        </p:spPr>
      </p:pic>
      <p:pic>
        <p:nvPicPr>
          <p:cNvPr id="9" name="1">
            <a:hlinkClick r:id="" action="ppaction://media"/>
            <a:extLst>
              <a:ext uri="{FF2B5EF4-FFF2-40B4-BE49-F238E27FC236}">
                <a16:creationId xmlns:a16="http://schemas.microsoft.com/office/drawing/2014/main" id="{52128B32-00EA-BA45-B8E0-D781998D0E6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0" y="6045200"/>
            <a:ext cx="812800" cy="812800"/>
          </a:xfrm>
          <a:prstGeom prst="rect">
            <a:avLst/>
          </a:prstGeom>
        </p:spPr>
      </p:pic>
      <p:pic>
        <p:nvPicPr>
          <p:cNvPr id="10" name="2">
            <a:hlinkClick r:id="" action="ppaction://media"/>
            <a:extLst>
              <a:ext uri="{FF2B5EF4-FFF2-40B4-BE49-F238E27FC236}">
                <a16:creationId xmlns:a16="http://schemas.microsoft.com/office/drawing/2014/main" id="{3E949522-5402-3A4A-8249-23F1EBBBC63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14272" y="6045200"/>
            <a:ext cx="812800" cy="8128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D842FFD-2877-DD4D-A11F-DBF68C7515F9}"/>
              </a:ext>
            </a:extLst>
          </p:cNvPr>
          <p:cNvSpPr txBox="1"/>
          <p:nvPr/>
        </p:nvSpPr>
        <p:spPr>
          <a:xfrm>
            <a:off x="5571067" y="5554133"/>
            <a:ext cx="2847190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500" b="1" dirty="0"/>
              <a:t>СОЛОВЕЙ</a:t>
            </a:r>
          </a:p>
        </p:txBody>
      </p:sp>
    </p:spTree>
    <p:extLst>
      <p:ext uri="{BB962C8B-B14F-4D97-AF65-F5344CB8AC3E}">
        <p14:creationId xmlns:p14="http://schemas.microsoft.com/office/powerpoint/2010/main" val="768834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56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583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6004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C283E61-23F7-5143-A8E5-8A3EDBB5E7A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4249" y="380999"/>
            <a:ext cx="3045883" cy="458027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DEED687-9DD0-A145-A5CC-8E193C05310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28000" y="177800"/>
            <a:ext cx="3763433" cy="379306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D830515-68AA-994A-A624-768572923BA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57699" y="2048404"/>
            <a:ext cx="3310200" cy="3844924"/>
          </a:xfrm>
          <a:prstGeom prst="rect">
            <a:avLst/>
          </a:prstGeom>
        </p:spPr>
      </p:pic>
      <p:pic>
        <p:nvPicPr>
          <p:cNvPr id="12" name="korotkoe-schebetanie-skvorca.mp3">
            <a:hlinkClick r:id="" action="ppaction://media"/>
            <a:extLst>
              <a:ext uri="{FF2B5EF4-FFF2-40B4-BE49-F238E27FC236}">
                <a16:creationId xmlns:a16="http://schemas.microsoft.com/office/drawing/2014/main" id="{2675E9F9-3795-DE46-AE03-82CD5184D1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726465" y="5934496"/>
            <a:ext cx="812800" cy="812800"/>
          </a:xfrm>
          <a:prstGeom prst="rect">
            <a:avLst/>
          </a:prstGeom>
        </p:spPr>
      </p:pic>
      <p:pic>
        <p:nvPicPr>
          <p:cNvPr id="13" name="1">
            <a:hlinkClick r:id="" action="ppaction://media"/>
            <a:extLst>
              <a:ext uri="{FF2B5EF4-FFF2-40B4-BE49-F238E27FC236}">
                <a16:creationId xmlns:a16="http://schemas.microsoft.com/office/drawing/2014/main" id="{784337AB-96AA-D04C-842F-7091D572242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0" y="5893328"/>
            <a:ext cx="812800" cy="812800"/>
          </a:xfrm>
          <a:prstGeom prst="rect">
            <a:avLst/>
          </a:prstGeom>
        </p:spPr>
      </p:pic>
      <p:pic>
        <p:nvPicPr>
          <p:cNvPr id="14" name="2">
            <a:hlinkClick r:id="" action="ppaction://media"/>
            <a:extLst>
              <a:ext uri="{FF2B5EF4-FFF2-40B4-BE49-F238E27FC236}">
                <a16:creationId xmlns:a16="http://schemas.microsoft.com/office/drawing/2014/main" id="{892294C6-75D5-944B-846E-23214F46193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54482" y="5893328"/>
            <a:ext cx="812800" cy="8128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AB83B1B-9AA5-5E42-A0D6-E5912E37A93D}"/>
              </a:ext>
            </a:extLst>
          </p:cNvPr>
          <p:cNvSpPr txBox="1"/>
          <p:nvPr/>
        </p:nvSpPr>
        <p:spPr>
          <a:xfrm>
            <a:off x="6858000" y="4961274"/>
            <a:ext cx="2755883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500" b="1" dirty="0"/>
              <a:t>СКВОРЕЦ</a:t>
            </a:r>
          </a:p>
        </p:txBody>
      </p:sp>
    </p:spTree>
    <p:extLst>
      <p:ext uri="{BB962C8B-B14F-4D97-AF65-F5344CB8AC3E}">
        <p14:creationId xmlns:p14="http://schemas.microsoft.com/office/powerpoint/2010/main" val="265821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801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937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590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питан Краб- 'Разминка' (физминутка для детей).mp4">
            <a:hlinkClick r:id="" action="ppaction://media"/>
            <a:extLst>
              <a:ext uri="{FF2B5EF4-FFF2-40B4-BE49-F238E27FC236}">
                <a16:creationId xmlns:a16="http://schemas.microsoft.com/office/drawing/2014/main" id="{3F162411-99BB-FD4A-BCA6-3CB54106A90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3333" y="410633"/>
            <a:ext cx="10769600" cy="6057900"/>
          </a:xfrm>
          <a:prstGeom prst="rect">
            <a:avLst/>
          </a:prstGeom>
        </p:spPr>
      </p:pic>
      <p:pic>
        <p:nvPicPr>
          <p:cNvPr id="3" name="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7BC6DB75-84A0-FF4F-898F-438712F281D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606213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435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950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83AB9B9-DFEC-4844-893B-AA5FF98B73F4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43067" y="624967"/>
            <a:ext cx="4104217" cy="607132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18DF5CB-E89E-9C45-A5D5-31ABCCA84B7C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5807607" y="3905661"/>
            <a:ext cx="5710667" cy="236418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B9AA789-D337-5640-977B-3E8DCDBAECE0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6961715" y="197908"/>
            <a:ext cx="5026593" cy="3386667"/>
          </a:xfrm>
          <a:prstGeom prst="rect">
            <a:avLst/>
          </a:prstGeom>
        </p:spPr>
      </p:pic>
      <p:sp>
        <p:nvSpPr>
          <p:cNvPr id="16" name="Кольцо 15">
            <a:extLst>
              <a:ext uri="{FF2B5EF4-FFF2-40B4-BE49-F238E27FC236}">
                <a16:creationId xmlns:a16="http://schemas.microsoft.com/office/drawing/2014/main" id="{0BDE08DD-7175-284D-AC2D-D408AE5AA697}"/>
              </a:ext>
            </a:extLst>
          </p:cNvPr>
          <p:cNvSpPr/>
          <p:nvPr/>
        </p:nvSpPr>
        <p:spPr>
          <a:xfrm flipV="1">
            <a:off x="2650575" y="2263206"/>
            <a:ext cx="1929872" cy="1845733"/>
          </a:xfrm>
          <a:prstGeom prst="donut">
            <a:avLst>
              <a:gd name="adj" fmla="val 653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" name="Кольцо 5">
            <a:extLst>
              <a:ext uri="{FF2B5EF4-FFF2-40B4-BE49-F238E27FC236}">
                <a16:creationId xmlns:a16="http://schemas.microsoft.com/office/drawing/2014/main" id="{8447E999-90D7-1247-9E32-80326A84A823}"/>
              </a:ext>
            </a:extLst>
          </p:cNvPr>
          <p:cNvSpPr/>
          <p:nvPr/>
        </p:nvSpPr>
        <p:spPr>
          <a:xfrm flipV="1">
            <a:off x="1853308" y="3186072"/>
            <a:ext cx="1929872" cy="1845733"/>
          </a:xfrm>
          <a:prstGeom prst="donut">
            <a:avLst>
              <a:gd name="adj" fmla="val 653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8" name="Кольцо 7">
            <a:extLst>
              <a:ext uri="{FF2B5EF4-FFF2-40B4-BE49-F238E27FC236}">
                <a16:creationId xmlns:a16="http://schemas.microsoft.com/office/drawing/2014/main" id="{47C62FCA-591C-A64A-8D95-40B7D15092BB}"/>
              </a:ext>
            </a:extLst>
          </p:cNvPr>
          <p:cNvSpPr/>
          <p:nvPr/>
        </p:nvSpPr>
        <p:spPr>
          <a:xfrm flipV="1">
            <a:off x="3321916" y="3025015"/>
            <a:ext cx="587190" cy="533498"/>
          </a:xfrm>
          <a:prstGeom prst="donut">
            <a:avLst>
              <a:gd name="adj" fmla="val 653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1" name="Кольцо 10">
            <a:extLst>
              <a:ext uri="{FF2B5EF4-FFF2-40B4-BE49-F238E27FC236}">
                <a16:creationId xmlns:a16="http://schemas.microsoft.com/office/drawing/2014/main" id="{81E2F62C-873F-6B47-8A1D-DFCCE0C8C587}"/>
              </a:ext>
            </a:extLst>
          </p:cNvPr>
          <p:cNvSpPr/>
          <p:nvPr/>
        </p:nvSpPr>
        <p:spPr>
          <a:xfrm rot="20110885" flipV="1">
            <a:off x="232619" y="954350"/>
            <a:ext cx="3476430" cy="2275793"/>
          </a:xfrm>
          <a:prstGeom prst="donut">
            <a:avLst>
              <a:gd name="adj" fmla="val 338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2" name="Кольцо 11">
            <a:extLst>
              <a:ext uri="{FF2B5EF4-FFF2-40B4-BE49-F238E27FC236}">
                <a16:creationId xmlns:a16="http://schemas.microsoft.com/office/drawing/2014/main" id="{ED90F199-E9B6-2C4A-83FB-8874B8627AB4}"/>
              </a:ext>
            </a:extLst>
          </p:cNvPr>
          <p:cNvSpPr/>
          <p:nvPr/>
        </p:nvSpPr>
        <p:spPr>
          <a:xfrm flipV="1">
            <a:off x="3655328" y="3155472"/>
            <a:ext cx="658024" cy="576316"/>
          </a:xfrm>
          <a:prstGeom prst="donut">
            <a:avLst>
              <a:gd name="adj" fmla="val 653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2" name="1">
            <a:hlinkClick r:id="" action="ppaction://media"/>
            <a:extLst>
              <a:ext uri="{FF2B5EF4-FFF2-40B4-BE49-F238E27FC236}">
                <a16:creationId xmlns:a16="http://schemas.microsoft.com/office/drawing/2014/main" id="{54637AE1-3F48-AE44-9418-1376178888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222852" y="-2230401"/>
            <a:ext cx="812800" cy="812800"/>
          </a:xfrm>
          <a:prstGeom prst="rect">
            <a:avLst/>
          </a:prstGeom>
        </p:spPr>
      </p:pic>
      <p:pic>
        <p:nvPicPr>
          <p:cNvPr id="4" name="2">
            <a:hlinkClick r:id="" action="ppaction://media"/>
            <a:extLst>
              <a:ext uri="{FF2B5EF4-FFF2-40B4-BE49-F238E27FC236}">
                <a16:creationId xmlns:a16="http://schemas.microsoft.com/office/drawing/2014/main" id="{21957FC2-9B80-D74B-B3FA-EC6D555BA79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210158" y="-1061442"/>
            <a:ext cx="812800" cy="812800"/>
          </a:xfrm>
          <a:prstGeom prst="rect">
            <a:avLst/>
          </a:prstGeom>
        </p:spPr>
      </p:pic>
      <p:pic>
        <p:nvPicPr>
          <p:cNvPr id="13" name="3">
            <a:hlinkClick r:id="" action="ppaction://media"/>
            <a:extLst>
              <a:ext uri="{FF2B5EF4-FFF2-40B4-BE49-F238E27FC236}">
                <a16:creationId xmlns:a16="http://schemas.microsoft.com/office/drawing/2014/main" id="{BF40DC48-0F9D-6547-B228-D2C935C1A510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9957249" y="6200259"/>
            <a:ext cx="812800" cy="812800"/>
          </a:xfrm>
          <a:prstGeom prst="rect">
            <a:avLst/>
          </a:prstGeom>
        </p:spPr>
      </p:pic>
      <p:pic>
        <p:nvPicPr>
          <p:cNvPr id="14" name="4">
            <a:hlinkClick r:id="" action="ppaction://media"/>
            <a:extLst>
              <a:ext uri="{FF2B5EF4-FFF2-40B4-BE49-F238E27FC236}">
                <a16:creationId xmlns:a16="http://schemas.microsoft.com/office/drawing/2014/main" id="{DF0A0641-3991-5D4F-BFC1-B6B6116EA7E2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0195857" y="-1417601"/>
            <a:ext cx="812800" cy="812800"/>
          </a:xfrm>
          <a:prstGeom prst="rect">
            <a:avLst/>
          </a:prstGeom>
        </p:spPr>
      </p:pic>
      <p:pic>
        <p:nvPicPr>
          <p:cNvPr id="15" name="5">
            <a:hlinkClick r:id="" action="ppaction://media"/>
            <a:extLst>
              <a:ext uri="{FF2B5EF4-FFF2-40B4-BE49-F238E27FC236}">
                <a16:creationId xmlns:a16="http://schemas.microsoft.com/office/drawing/2014/main" id="{670C3C42-8AA7-254C-9C42-A5570D539C4C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2718640" y="-1010328"/>
            <a:ext cx="812800" cy="812800"/>
          </a:xfrm>
          <a:prstGeom prst="rect">
            <a:avLst/>
          </a:prstGeom>
        </p:spPr>
      </p:pic>
      <p:pic>
        <p:nvPicPr>
          <p:cNvPr id="17" name="5">
            <a:hlinkClick r:id="" action="ppaction://media"/>
            <a:extLst>
              <a:ext uri="{FF2B5EF4-FFF2-40B4-BE49-F238E27FC236}">
                <a16:creationId xmlns:a16="http://schemas.microsoft.com/office/drawing/2014/main" id="{C2B1F163-F5AB-B74C-8B8C-EDB39C59FF69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6555315" y="-1874242"/>
            <a:ext cx="812800" cy="812800"/>
          </a:xfrm>
          <a:prstGeom prst="rect">
            <a:avLst/>
          </a:prstGeom>
        </p:spPr>
      </p:pic>
      <p:pic>
        <p:nvPicPr>
          <p:cNvPr id="18" name="6">
            <a:hlinkClick r:id="" action="ppaction://media"/>
            <a:extLst>
              <a:ext uri="{FF2B5EF4-FFF2-40B4-BE49-F238E27FC236}">
                <a16:creationId xmlns:a16="http://schemas.microsoft.com/office/drawing/2014/main" id="{8F48A5D8-0CE2-C543-8014-5CCAACC5CB05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005079" y="6998771"/>
            <a:ext cx="812800" cy="812800"/>
          </a:xfrm>
          <a:prstGeom prst="rect">
            <a:avLst/>
          </a:prstGeom>
        </p:spPr>
      </p:pic>
      <p:pic>
        <p:nvPicPr>
          <p:cNvPr id="19" name="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18E3FF18-E45E-DE4C-9FA2-910EECAD9407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7989824" y="-1061442"/>
            <a:ext cx="812800" cy="812800"/>
          </a:xfrm>
          <a:prstGeom prst="rect">
            <a:avLst/>
          </a:prstGeom>
        </p:spPr>
      </p:pic>
      <p:pic>
        <p:nvPicPr>
          <p:cNvPr id="20" name="8">
            <a:hlinkClick r:id="" action="ppaction://media"/>
            <a:extLst>
              <a:ext uri="{FF2B5EF4-FFF2-40B4-BE49-F238E27FC236}">
                <a16:creationId xmlns:a16="http://schemas.microsoft.com/office/drawing/2014/main" id="{4CACFC2B-31A5-E545-AFF5-3C78BF5962DD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9209024" y="6269844"/>
            <a:ext cx="812800" cy="812800"/>
          </a:xfrm>
          <a:prstGeom prst="rect">
            <a:avLst/>
          </a:prstGeom>
        </p:spPr>
      </p:pic>
      <p:pic>
        <p:nvPicPr>
          <p:cNvPr id="21" name="9">
            <a:hlinkClick r:id="" action="ppaction://media"/>
            <a:extLst>
              <a:ext uri="{FF2B5EF4-FFF2-40B4-BE49-F238E27FC236}">
                <a16:creationId xmlns:a16="http://schemas.microsoft.com/office/drawing/2014/main" id="{4A40428C-7D2A-D34A-AB88-350E6F0DC98B}"/>
              </a:ext>
            </a:extLst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8396224" y="6289893"/>
            <a:ext cx="812800" cy="812800"/>
          </a:xfrm>
          <a:prstGeom prst="rect">
            <a:avLst/>
          </a:prstGeom>
        </p:spPr>
      </p:pic>
      <p:sp>
        <p:nvSpPr>
          <p:cNvPr id="23" name="Кольцо 22">
            <a:extLst>
              <a:ext uri="{FF2B5EF4-FFF2-40B4-BE49-F238E27FC236}">
                <a16:creationId xmlns:a16="http://schemas.microsoft.com/office/drawing/2014/main" id="{B1A7F04B-0DF4-964D-9B1F-EFA90D4C0897}"/>
              </a:ext>
            </a:extLst>
          </p:cNvPr>
          <p:cNvSpPr/>
          <p:nvPr/>
        </p:nvSpPr>
        <p:spPr>
          <a:xfrm flipV="1">
            <a:off x="446543" y="4388767"/>
            <a:ext cx="1929872" cy="1845733"/>
          </a:xfrm>
          <a:prstGeom prst="donut">
            <a:avLst>
              <a:gd name="adj" fmla="val 653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6" name="Кольцо 25">
            <a:extLst>
              <a:ext uri="{FF2B5EF4-FFF2-40B4-BE49-F238E27FC236}">
                <a16:creationId xmlns:a16="http://schemas.microsoft.com/office/drawing/2014/main" id="{E4A8F0E0-9188-134C-B91E-E1DB15A661FF}"/>
              </a:ext>
            </a:extLst>
          </p:cNvPr>
          <p:cNvSpPr/>
          <p:nvPr/>
        </p:nvSpPr>
        <p:spPr>
          <a:xfrm flipV="1">
            <a:off x="1567632" y="4019946"/>
            <a:ext cx="1929872" cy="1845733"/>
          </a:xfrm>
          <a:prstGeom prst="donut">
            <a:avLst>
              <a:gd name="adj" fmla="val 653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1748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73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76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87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480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993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640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6222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5317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619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4852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6" grpId="0" animBg="1"/>
      <p:bldP spid="6" grpId="0" animBg="1"/>
      <p:bldP spid="8" grpId="0" animBg="1"/>
      <p:bldP spid="11" grpId="0" animBg="1"/>
      <p:bldP spid="12" grpId="0" animBg="1"/>
      <p:bldP spid="23" grpId="0" animBg="1"/>
      <p:bldP spid="26" grpId="0" animBg="1"/>
    </p:bldLst>
  </p:timing>
</p:sld>
</file>

<file path=ppt/theme/theme1.xml><?xml version="1.0" encoding="utf-8"?>
<a:theme xmlns:a="http://schemas.openxmlformats.org/drawingml/2006/main" name="Посылка">
  <a:themeElements>
    <a:clrScheme name="Теплый синий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Посылка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Посылка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A425FB89-E954-4A2A-81DC-D90804A94DB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{4EFF62A6-2386-8C44-99D2-E057EC4EBAF6}tf10001120</Template>
  <TotalTime>653</TotalTime>
  <Words>39</Words>
  <Application>Microsoft Macintosh PowerPoint</Application>
  <PresentationFormat>Широкоэкранный</PresentationFormat>
  <Paragraphs>19</Paragraphs>
  <Slides>14</Slides>
  <Notes>1</Notes>
  <HiddenSlides>0</HiddenSlides>
  <MMClips>53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0" baseType="lpstr">
      <vt:lpstr>Arial</vt:lpstr>
      <vt:lpstr>Calibri</vt:lpstr>
      <vt:lpstr>Corbel</vt:lpstr>
      <vt:lpstr>Gill Sans MT</vt:lpstr>
      <vt:lpstr>Monotype Corsiva</vt:lpstr>
      <vt:lpstr>Посылка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Microsoft Office User</dc:creator>
  <cp:lastModifiedBy>Microsoft Office User</cp:lastModifiedBy>
  <cp:revision>51</cp:revision>
  <dcterms:created xsi:type="dcterms:W3CDTF">2020-04-07T13:59:21Z</dcterms:created>
  <dcterms:modified xsi:type="dcterms:W3CDTF">2020-05-04T21:12:03Z</dcterms:modified>
</cp:coreProperties>
</file>