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56" r:id="rId5"/>
    <p:sldId id="264" r:id="rId6"/>
    <p:sldId id="260" r:id="rId7"/>
    <p:sldId id="261" r:id="rId8"/>
    <p:sldId id="265" r:id="rId9"/>
    <p:sldId id="266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6" autoAdjust="0"/>
    <p:restoredTop sz="94660"/>
  </p:normalViewPr>
  <p:slideViewPr>
    <p:cSldViewPr>
      <p:cViewPr varScale="1">
        <p:scale>
          <a:sx n="65" d="100"/>
          <a:sy n="65" d="100"/>
        </p:scale>
        <p:origin x="-130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367B0-BCEE-4A3C-BF72-CE0EF4450AE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B839F-E4C8-411B-80BD-1744335E0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1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815" y="692696"/>
            <a:ext cx="77868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ДЕТИ НА КАРТИНАХ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ХУДОЖНИКОВ О ВОЙНЕ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08920"/>
            <a:ext cx="539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5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192688" cy="5596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6116213"/>
            <a:ext cx="443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«За боевые заслуги».  П.П.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Смукрович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5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33" y="332656"/>
            <a:ext cx="7833031" cy="5328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7266" y="5939536"/>
            <a:ext cx="561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«Возвращение с фронта».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Д.Васильев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5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5604669" cy="5628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5258" y="6052646"/>
            <a:ext cx="449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«С Победой!».  Н.Н. Репин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5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1858"/>
            <a:ext cx="5328592" cy="6285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512" y="2992940"/>
            <a:ext cx="2335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«Дети войны»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С.П. и А.П. Ткачевы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5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045287" cy="5390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733675"/>
            <a:ext cx="5700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«Первый урок в 1944 г.» . О.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Башкевич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5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189129" cy="5544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107" y="6052646"/>
            <a:ext cx="639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«Хлеб». К. Мирошник и Н.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Кургузова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Мирошник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5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783717" cy="5688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607762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«Хлеб». А.А.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Жабский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5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7" y="260648"/>
            <a:ext cx="5425405" cy="6329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9155" y="3212976"/>
            <a:ext cx="270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«Нянюшка».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О.Гойдин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5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32656"/>
            <a:ext cx="7620000" cy="520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14" y="5756057"/>
            <a:ext cx="735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«В госпитале. В гостях у защитника Сталинграда». Н.Н. Жуков.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5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5381428" cy="6207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2951045"/>
            <a:ext cx="2383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«Подарки на фронт»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Н.Н. Жуков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5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5616624" cy="6231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3212976"/>
            <a:ext cx="2189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«Юнга». Н.Ю. Бут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114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2020-04-16T12:41:24Z</dcterms:created>
  <dcterms:modified xsi:type="dcterms:W3CDTF">2020-04-22T08:13:44Z</dcterms:modified>
</cp:coreProperties>
</file>