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3" r:id="rId4"/>
    <p:sldId id="256" r:id="rId5"/>
    <p:sldId id="265" r:id="rId6"/>
    <p:sldId id="262" r:id="rId7"/>
    <p:sldId id="259" r:id="rId8"/>
    <p:sldId id="258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340768"/>
            <a:ext cx="46339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ВОЙНЫ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04" y="2708920"/>
            <a:ext cx="539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0469"/>
            <a:ext cx="7128792" cy="5357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020" y="5723383"/>
            <a:ext cx="79507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Дети-герои».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В галерею входят памятники-бюсты следующим пионерам-героям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Леня Голиков, Валя Котик, Зина Портнова, Марат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85" y="404664"/>
            <a:ext cx="6502400" cy="410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755" y="4797152"/>
            <a:ext cx="7866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«Детям войны», г. Владимир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представляет собой стилизованное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географической карты СССР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отпечатками детских ладошек – в память о детях, погибших в годы Великой Отечественной войны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голода и холода, обстрелов и бомбежек.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монумента принимали участие ребятишки из владимирского детского сада, это их ладошки отпечатаны на памятнике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1" y="350694"/>
            <a:ext cx="6216641" cy="4662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03685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детям – жертвам войны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архитертор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Сальников)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увековечил память обо всех детях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 погибших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застенках фашистских концлагерей, в партизанских отрядах, на полях сражений, в катакомбах,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не дожил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Победы. Украина,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г.Керчь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6665"/>
            <a:ext cx="6013726" cy="4156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653136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«Цветок жизни»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емориальный комплекс создан в память о погибших детях блокадного Ленинграда.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во Всеволожском районе Ленинградской области на 3 км Дороги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28 октября 1968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лепестках цветка изображены лицо улыбающегося мальчика и слова «Пусть всегда будет солнце».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находится плита, на которой надпись: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жизни и против войны.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— юным героям Ленинграда 1941—1944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6348"/>
            <a:ext cx="4623978" cy="616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1822231"/>
            <a:ext cx="404283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детям блокадного Ленинграда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культурную композицию высотой 1,2 метра.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 детей размещены на гранитном постаменте,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фигуры выполнены в натуральную величину.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у мальчика чайник, старшая девочка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ержит скрипку, младшая – куклу. На постаменте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адпись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в годы войны в Омскую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Ленинграда были эвакуированы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тысяч детей.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6348"/>
            <a:ext cx="4256446" cy="616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2060848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малолетним узникам       фашистских концлагерей в  г.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Самаре.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в парке Победы  в 2007 году.                  Скульптор – Иван Мельников.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000"/>
            <a:ext cx="6096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692696"/>
            <a:ext cx="223523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«Опаленный цветок» -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амятник детям – узникам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фашистских концлагерей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Смоленске рядом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Крепостной стеной.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несколько хрупких детских тел, слившихся вместе в шар. Под шаром находятся надписи с названием концлагерей.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установлен в 2005 году.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687"/>
            <a:ext cx="6156684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529" y="4581128"/>
            <a:ext cx="79208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Памятник несовершеннолетним труженикам тыла 1941 – 1945 гг.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детям, чей труд в годы Великой Отечественной войны был большим вкладом в общую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 в г. Самаре. Мальчик и девочка, изображенные в одеждах 1940-х годов сидящими на скамейке и держащимися за руки, символизируют чистые и искренние чувства.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постаменте с одной стороны установлена табличка с названием памятника, с другой — табличка со стихами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«СРЕДЬ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РАЗРУХИ И СМЕРТЕЙ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ВАМ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ВЫПАЛА ОСОБАЯ ДОРОГА,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ВОЙНА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НЕ СЧИТАЛА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С ВАС СПРАШИВАЛА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СТРОГО»</a:t>
            </a:r>
          </a:p>
        </p:txBody>
      </p:sp>
    </p:spTree>
    <p:extLst>
      <p:ext uri="{BB962C8B-B14F-4D97-AF65-F5344CB8AC3E}">
        <p14:creationId xmlns:p14="http://schemas.microsoft.com/office/powerpoint/2010/main" val="29875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8" y="346348"/>
            <a:ext cx="4130754" cy="616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4036" y="1206590"/>
            <a:ext cx="462004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Марату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Казею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Минске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будучи ребенком являлся активным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частником партизанского движения в годы Великой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войны. В мае 1944 года он попал в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кружение фашистов, отстреливался, а когда закончились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атроны, он с гранатой в руках шагнул навстречу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рагам. Тогда ему было 14 лет. Марата посмертно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достоили звания Героя Советского союза.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отображает последний момент жизни юного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героя, в одной руке крепко зажата боевая граната,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другой – автомат.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Марате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увековечена в его родной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Станьково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там же открыт музей его имени.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559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2020-04-15T20:17:46Z</dcterms:created>
  <dcterms:modified xsi:type="dcterms:W3CDTF">2020-04-22T08:12:29Z</dcterms:modified>
</cp:coreProperties>
</file>