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5475073821512537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000" y="101600"/>
            <a:ext cx="8890000" cy="52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89418"/>
            <a:ext cx="9144000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СКЛОНЯЕМСЯ ПРЕД ПОДВИГОМ БЕССМЕРТНЫМ</a:t>
            </a:r>
          </a:p>
          <a:p>
            <a:pPr algn="ctr"/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узыкально-театрализованная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к 75-летию Великой Победы  по мотивам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</a:t>
            </a:r>
          </a:p>
          <a:p>
            <a:pPr algn="ctr"/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Гайдара  «Сказка про военную тайну,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Мальчиша-Кибальчиша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твердое слово»</a:t>
            </a:r>
          </a:p>
          <a:p>
            <a:pPr algn="r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Бугинова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Анатольевна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школа. ФЕСТИВАЛЬ\IMG-20200301-WA0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388462"/>
            <a:ext cx="3893758" cy="26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esktop\школа. ФЕСТИВАЛЬ\IMG-20200301-WA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10" y="388462"/>
            <a:ext cx="3981045" cy="26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ользователь\Desktop\школа. ФЕСТИВАЛЬ\IMG-20200301-WA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887753" cy="29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Пользователь\Desktop\школа. ФЕСТИВАЛЬ\IMG-20200301-WA00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9612" y="3228473"/>
            <a:ext cx="3981044" cy="288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«Битва» под песню Вячеслава Анисимова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«Контрреволюция»)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героев». </a:t>
            </a:r>
          </a:p>
        </p:txBody>
      </p:sp>
    </p:spTree>
    <p:extLst>
      <p:ext uri="{BB962C8B-B14F-4D97-AF65-F5344CB8AC3E}">
        <p14:creationId xmlns:p14="http://schemas.microsoft.com/office/powerpoint/2010/main" val="38033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школа. ФЕСТИВАЛЬ\IMG-20200301-WA00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9927" y="476672"/>
            <a:ext cx="6844146" cy="5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8052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стихов, посвященных детям войны, сражавшимся в тылу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фронтах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школа. ФЕСТИВАЛЬ\IMG-20200301-WA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0025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445224"/>
            <a:ext cx="840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Финалом постановки стало исполнение песни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Благодарим, солдаты, вас!»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В.Максимова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В.Владимирова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школа. ФЕСТИВАЛЬ\IMG-20200301-WA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909" y="476672"/>
            <a:ext cx="7728182" cy="50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54" y="562491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Кибальчиш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рат, вернувшись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поля, располагаются у костра. 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садятся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недалеко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ведут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диалог.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«Песню неуловимых мстителей»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Р.Рождественский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муз.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Б.Мокроусов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школа. ФЕСТИВАЛЬ\IMG-20200301-WA00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349" y="260648"/>
            <a:ext cx="7920203" cy="50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сирена, голос Левитана объявляет начало войны.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Мирные жители 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страхом слушают сообщение. </a:t>
            </a:r>
          </a:p>
        </p:txBody>
      </p:sp>
    </p:spTree>
    <p:extLst>
      <p:ext uri="{BB962C8B-B14F-4D97-AF65-F5344CB8AC3E}">
        <p14:creationId xmlns:p14="http://schemas.microsoft.com/office/powerpoint/2010/main" val="33834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77272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Красноармеец  призывает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защиту Родины.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Пользователь\Desktop\школа. ФЕСТИВАЛЬ\IMG-20200301-WA0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741" y="416643"/>
            <a:ext cx="7890792" cy="53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школа. ФЕСТИВАЛЬ\IMG-20200301-WA00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2" y="384595"/>
            <a:ext cx="48584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школа. ФЕСТИВАЛЬ\IMG-20200301-WA0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2971" y="1700808"/>
            <a:ext cx="470392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7390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Мальчиш-Кибальчиш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друзья провожают Отца и Брата на войну.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школа. ФЕСТИВАЛЬ\IMG-20200301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12224" cy="45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373216"/>
            <a:ext cx="8112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колеблясь, принимают решение защищать Отчизну.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Подтверждением решения является песня  «Шли отцы в бой,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ходили братья в атаку»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(авторы музыки и слов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школа. ФЕСТИВАЛЬ\IMG-20200301-WA00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6"/>
          <a:stretch/>
        </p:blipFill>
        <p:spPr bwMode="auto">
          <a:xfrm>
            <a:off x="252411" y="188640"/>
            <a:ext cx="4752528" cy="44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школа. ФЕСТИВАЛЬ\IMG-20200301-WA00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968" y="1588952"/>
            <a:ext cx="4680520" cy="43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06" y="613394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Буржуин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беседует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буржуинами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Пользователь\Desktop\школа. ФЕСТИВАЛЬ\IMG-20200301-WA0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88640"/>
            <a:ext cx="3683534" cy="35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515" y="5326564"/>
            <a:ext cx="486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Плохиш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свои услуги.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C:\Users\Пользователь\Desktop\школа. ФЕСТИВАЛЬ\IMG-20200301-WA00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0055" y="911351"/>
            <a:ext cx="3711261" cy="38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\Desktop\школа. ФЕСТИВАЛЬ\IMG-20200301-WA00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46679" y="3212976"/>
            <a:ext cx="3517809" cy="334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Пользователь\Desktop\школа. ФЕСТИВАЛЬ\IMG-20200301-WA0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476672"/>
            <a:ext cx="276466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Пользователь\Desktop\школа. ФЕСТИВАЛЬ\IMG-20200301-WA0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5" y="1340768"/>
            <a:ext cx="301850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ользователь\Desktop\школа. ФЕСТИВАЛЬ\IMG-20200301-WA00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3142996"/>
            <a:ext cx="2937164" cy="31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24909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Мальчиш-Кибальчиш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извещает о предательстве.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Буржуины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берут его в плен.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215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Windows User</cp:lastModifiedBy>
  <cp:revision>15</cp:revision>
  <dcterms:created xsi:type="dcterms:W3CDTF">2020-03-06T19:02:32Z</dcterms:created>
  <dcterms:modified xsi:type="dcterms:W3CDTF">2020-03-11T12:20:28Z</dcterms:modified>
</cp:coreProperties>
</file>