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sldIdLst>
    <p:sldId id="256" r:id="rId2"/>
    <p:sldId id="264" r:id="rId3"/>
    <p:sldId id="257" r:id="rId4"/>
    <p:sldId id="258" r:id="rId5"/>
    <p:sldId id="259" r:id="rId6"/>
    <p:sldId id="265" r:id="rId7"/>
    <p:sldId id="260" r:id="rId8"/>
    <p:sldId id="263" r:id="rId9"/>
    <p:sldId id="26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4E76-D95D-4FFA-9328-9ED788A1B481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1B4F-6382-49A3-942A-5B06C3582B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66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4E76-D95D-4FFA-9328-9ED788A1B481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1B4F-6382-49A3-942A-5B06C3582B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710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4E76-D95D-4FFA-9328-9ED788A1B481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1B4F-6382-49A3-942A-5B06C3582B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350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4E76-D95D-4FFA-9328-9ED788A1B481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1B4F-6382-49A3-942A-5B06C3582B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226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4E76-D95D-4FFA-9328-9ED788A1B481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1B4F-6382-49A3-942A-5B06C3582B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167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4E76-D95D-4FFA-9328-9ED788A1B481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1B4F-6382-49A3-942A-5B06C3582B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376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4E76-D95D-4FFA-9328-9ED788A1B481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1B4F-6382-49A3-942A-5B06C3582B3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223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4E76-D95D-4FFA-9328-9ED788A1B481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1B4F-6382-49A3-942A-5B06C3582B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115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4E76-D95D-4FFA-9328-9ED788A1B481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1B4F-6382-49A3-942A-5B06C3582B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198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4E76-D95D-4FFA-9328-9ED788A1B481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1B4F-6382-49A3-942A-5B06C3582B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373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tx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762F4E76-D95D-4FFA-9328-9ED788A1B481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1B4F-6382-49A3-942A-5B06C3582B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0325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chemeClr val="bg2">
              <a:lumMod val="60000"/>
              <a:lumOff val="40000"/>
              <a:alpha val="15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762F4E76-D95D-4FFA-9328-9ED788A1B481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84C1B4F-6382-49A3-942A-5B06C3582B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0895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«Дети Войны»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9397" y="4301028"/>
            <a:ext cx="11346288" cy="123989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</a:rPr>
              <a:t>Материалы к образовательной деятельности для ребят старшего дошкольного возраста</a:t>
            </a:r>
          </a:p>
          <a:p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</a:rPr>
              <a:t>«Дети войны» </a:t>
            </a:r>
          </a:p>
          <a:p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                                                                                                                           Подготовили: воспитатель ГБОУ «Школа №2089» Баранова О.В</a:t>
            </a:r>
          </a:p>
          <a:p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                                                                                                                                                                   воспитатель ГБОУ «Школа №2089»  Пряничникова Н. Д.</a:t>
            </a:r>
            <a:endParaRPr lang="ru-RU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170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5482" y="155834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70727" y="1463675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sz="3200" b="0" i="0" dirty="0" smtClean="0">
                <a:effectLst/>
                <a:latin typeface="Calibri" panose="020F0502020204030204" pitchFamily="34" charset="0"/>
              </a:rPr>
              <a:t>Детям, пережившим ту войну,</a:t>
            </a:r>
          </a:p>
          <a:p>
            <a:pPr fontAlgn="base"/>
            <a:r>
              <a:rPr lang="ru-RU" sz="3200" b="0" i="0" dirty="0" smtClean="0">
                <a:effectLst/>
                <a:latin typeface="Calibri" panose="020F0502020204030204" pitchFamily="34" charset="0"/>
              </a:rPr>
              <a:t>Поклониться нужно до земли!</a:t>
            </a:r>
          </a:p>
          <a:p>
            <a:pPr fontAlgn="base"/>
            <a:r>
              <a:rPr lang="ru-RU" sz="3200" b="0" i="0" dirty="0" smtClean="0">
                <a:effectLst/>
                <a:latin typeface="Calibri" panose="020F0502020204030204" pitchFamily="34" charset="0"/>
              </a:rPr>
              <a:t>В поле, в оккупации, в плену,</a:t>
            </a:r>
          </a:p>
          <a:p>
            <a:pPr fontAlgn="base"/>
            <a:r>
              <a:rPr lang="ru-RU" sz="3200" b="0" i="0" dirty="0" smtClean="0">
                <a:effectLst/>
                <a:latin typeface="Calibri" panose="020F0502020204030204" pitchFamily="34" charset="0"/>
              </a:rPr>
              <a:t>Продержались, выжили, смогли!</a:t>
            </a:r>
          </a:p>
          <a:p>
            <a:pPr fontAlgn="base"/>
            <a:endParaRPr lang="ru-RU" sz="3200" b="0" i="0" dirty="0" smtClean="0">
              <a:effectLst/>
              <a:latin typeface="Calibri" panose="020F0502020204030204" pitchFamily="34" charset="0"/>
            </a:endParaRPr>
          </a:p>
          <a:p>
            <a:pPr algn="r" fontAlgn="base"/>
            <a:r>
              <a:rPr lang="ru-RU" sz="3200" dirty="0" smtClean="0">
                <a:latin typeface="Calibri" panose="020F0502020204030204" pitchFamily="34" charset="0"/>
              </a:rPr>
              <a:t>Валентина Салий</a:t>
            </a:r>
            <a:endParaRPr lang="ru-RU" sz="3200" b="0" i="0" dirty="0">
              <a:effectLst/>
              <a:latin typeface="Calibri" panose="020F0502020204030204" pitchFamily="34" charset="0"/>
            </a:endParaRPr>
          </a:p>
        </p:txBody>
      </p:sp>
      <p:pic>
        <p:nvPicPr>
          <p:cNvPr id="4" name="Picture 2" descr="https://i7.photo.2gis.com/images/geo/7/985162431935617_b9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143" y="823261"/>
            <a:ext cx="2391177" cy="3356845"/>
          </a:xfrm>
          <a:prstGeom prst="rect">
            <a:avLst/>
          </a:prstGeom>
          <a:noFill/>
        </p:spPr>
      </p:pic>
      <p:pic>
        <p:nvPicPr>
          <p:cNvPr id="5" name="Picture 4" descr="https://avatars.mds.yandex.net/get-zen_doc/1606228/pub_5c795e2bc65f5c00c8de3ec7_5c7960d767c02400b5de1da2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6727" y="3617976"/>
            <a:ext cx="2827594" cy="29750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3011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96" y="1957589"/>
            <a:ext cx="4429458" cy="32918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1234" y="515155"/>
            <a:ext cx="6130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Calibri" panose="020F0502020204030204" pitchFamily="34" charset="0"/>
              </a:rPr>
              <a:t>Дети на передовой</a:t>
            </a:r>
            <a:endParaRPr lang="ru-RU" sz="4800" b="1" dirty="0">
              <a:latin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864" y="1957589"/>
            <a:ext cx="5286125" cy="329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550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27" y="1507431"/>
            <a:ext cx="5116402" cy="38373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689" y="1507431"/>
            <a:ext cx="5670888" cy="383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144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96" y="1295921"/>
            <a:ext cx="3463541" cy="52465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821" y="1300766"/>
            <a:ext cx="3485937" cy="52417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33111" y="154548"/>
            <a:ext cx="5748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Calibri" panose="020F0502020204030204" pitchFamily="34" charset="0"/>
              </a:rPr>
              <a:t>Дети партизаны</a:t>
            </a:r>
            <a:endParaRPr lang="ru-RU" sz="4800" b="1" dirty="0">
              <a:latin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639" y="1295920"/>
            <a:ext cx="3569080" cy="524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81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879" y="2550017"/>
            <a:ext cx="6120685" cy="39627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90" y="555039"/>
            <a:ext cx="5301804" cy="397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314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46" y="906460"/>
            <a:ext cx="4785571" cy="34617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72" y="906460"/>
            <a:ext cx="5128352" cy="34617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88" y="3496614"/>
            <a:ext cx="5042080" cy="33613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08668" y="99246"/>
            <a:ext cx="3331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Calibri" panose="020F0502020204030204" pitchFamily="34" charset="0"/>
              </a:rPr>
              <a:t>Дети в тылу</a:t>
            </a:r>
            <a:endParaRPr lang="ru-RU" sz="4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934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ics2.pokazuha.ru/p217/h/v/10250262gv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8271" y="2633676"/>
            <a:ext cx="6390917" cy="3844398"/>
          </a:xfrm>
          <a:prstGeom prst="rect">
            <a:avLst/>
          </a:prstGeom>
          <a:noFill/>
        </p:spPr>
      </p:pic>
      <p:pic>
        <p:nvPicPr>
          <p:cNvPr id="3" name="Picture 2" descr="https://pbs.twimg.com/media/DdIR080WAAIil2k.jpg: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148" y="328357"/>
            <a:ext cx="6350950" cy="37542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116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56" y="193183"/>
            <a:ext cx="4261019" cy="64909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55654" y="48923"/>
            <a:ext cx="614097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  <a:p>
            <a:r>
              <a:rPr lang="ru-RU" sz="2800" dirty="0" smtClean="0">
                <a:latin typeface="Calibri" panose="020F0502020204030204" pitchFamily="34" charset="0"/>
              </a:rPr>
              <a:t>Колесников Александр Александрович</a:t>
            </a:r>
            <a:endParaRPr lang="ru-RU" sz="2800" dirty="0">
              <a:latin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77585" y="993402"/>
            <a:ext cx="68967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Calibri" panose="020F0502020204030204" pitchFamily="34" charset="0"/>
              </a:rPr>
              <a:t>Юный разведчик Александр Колесников был награжден орденом Славы III степени, орденом Отечественной войны I степени, медалями "За отвагу" - дважды, "За освобождение Варшавы", "За взятие Берлина", "За победу над Германией".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813" y="3994198"/>
            <a:ext cx="1120462" cy="11204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030" y="4011769"/>
            <a:ext cx="796747" cy="10867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532" y="4011769"/>
            <a:ext cx="771434" cy="11028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722" y="3994199"/>
            <a:ext cx="681282" cy="11024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223" y="3994198"/>
            <a:ext cx="826829" cy="11024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520" y="3994198"/>
            <a:ext cx="795801" cy="10610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29" y="5182139"/>
            <a:ext cx="1556473" cy="150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849804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635D4D"/>
      </a:dk2>
      <a:lt2>
        <a:srgbClr val="D8D6BA"/>
      </a:lt2>
      <a:accent1>
        <a:srgbClr val="9CBEBD"/>
      </a:accent1>
      <a:accent2>
        <a:srgbClr val="D2CB6C"/>
      </a:accent2>
      <a:accent3>
        <a:srgbClr val="9D9A93"/>
      </a:accent3>
      <a:accent4>
        <a:srgbClr val="C89F5D"/>
      </a:accent4>
      <a:accent5>
        <a:srgbClr val="A9A57C"/>
      </a:accent5>
      <a:accent6>
        <a:srgbClr val="95A39D"/>
      </a:accent6>
      <a:hlink>
        <a:srgbClr val="D25814"/>
      </a:hlink>
      <a:folHlink>
        <a:srgbClr val="849A0A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0BDC4BB7-8AF9-46FD-8C32-AB93AC9C41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236</TotalTime>
  <Words>122</Words>
  <Application>Microsoft Office PowerPoint</Application>
  <PresentationFormat>Широкоэкранный</PresentationFormat>
  <Paragraphs>17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Corbel</vt:lpstr>
      <vt:lpstr>Gill Sans MT</vt:lpstr>
      <vt:lpstr>Parcel</vt:lpstr>
      <vt:lpstr>«Дети Войны»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«Дети Войны»</dc:title>
  <dc:creator>Евгений</dc:creator>
  <cp:lastModifiedBy>Евгений</cp:lastModifiedBy>
  <cp:revision>12</cp:revision>
  <dcterms:created xsi:type="dcterms:W3CDTF">2020-05-18T19:49:15Z</dcterms:created>
  <dcterms:modified xsi:type="dcterms:W3CDTF">2020-05-19T16:30:07Z</dcterms:modified>
</cp:coreProperties>
</file>