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0" r:id="rId7"/>
    <p:sldId id="261" r:id="rId8"/>
    <p:sldId id="262" r:id="rId9"/>
    <p:sldId id="263" r:id="rId10"/>
    <p:sldId id="264" r:id="rId11"/>
    <p:sldId id="25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14686"/>
            <a:ext cx="67151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000240"/>
            <a:ext cx="3900486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«На горке»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3" y="2500306"/>
            <a:ext cx="442915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7752" y="2857496"/>
            <a:ext cx="40719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Целый день ребята трудились-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Строили снежную горку во дворе.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Только к обеду горка была готова.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Ребята полили её водой 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побежали  домой обедать…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algn="r"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«Читайте и перечитывайте книги    Н.Н.Носова,  чтобы вновь убедиться, что его герои « как живые», а их фантазия, их поступки и даже проделки учат читателей добру, благородству».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С.В.Михалков.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4286280" cy="4416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2071678"/>
            <a:ext cx="4286280" cy="4816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-Что ни говорите, а Носов — самая подходящая фамилия для писателя, тем более — для детского писателя, и уж тем более — для весёлого детского писателя. Только послушайте: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 о с о в — просто, легко и немного забавно. Хорошо, в общем. А ещё лучше, если сам писатель подходит своей фамилии.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608332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Разносторонне одаренный мальчик, </a:t>
            </a:r>
            <a:br>
              <a:rPr lang="ru-RU" sz="32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Носов с гимназических лет увлекался музыкой, театром, сочинительством – наряду с шахматами, фотографией, электротехникой, радиолюбительством.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Picture 6" descr="http://img11.nnm.ru/b/5/f/1/6/da708cc17a6a1c6718ac71cd08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14620"/>
            <a:ext cx="2867219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71612"/>
            <a:ext cx="4186238" cy="5000660"/>
          </a:xfrm>
        </p:spPr>
        <p:txBody>
          <a:bodyPr/>
          <a:lstStyle/>
          <a:p>
            <a:pPr algn="ctr"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Н.Н.Носов – детский писатель,  режиссер-постановщик </a:t>
            </a:r>
            <a:r>
              <a:rPr lang="ru-RU" sz="2600" b="1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мультипликационны</a:t>
            </a: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научно-популярных и учебных (в т.ч. для Красной Армии, заслужив этим в 1943 орден Красной Звезды) фильмов.</a:t>
            </a:r>
          </a:p>
          <a:p>
            <a:endParaRPr lang="ru-RU" dirty="0"/>
          </a:p>
        </p:txBody>
      </p:sp>
      <p:pic>
        <p:nvPicPr>
          <p:cNvPr id="4" name="Picture 2" descr="http://gallery.forum-grad.ru/files/4/1/0/9/6/11s09_nosov1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4136391" cy="407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Листая страницы произведений Носова Н.Н.</a:t>
            </a:r>
          </a:p>
        </p:txBody>
      </p:sp>
      <p:pic>
        <p:nvPicPr>
          <p:cNvPr id="4" name="Picture 2" descr="Носов Николай Николаевич - его биография и жизнеописа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1500174"/>
            <a:ext cx="401837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143116"/>
            <a:ext cx="38576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«Затейники»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2028804"/>
            <a:ext cx="5148553" cy="48291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0694" y="3357562"/>
            <a:ext cx="36433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«Мы с Валей затейники.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Мы всегда затеваем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Какие - </a:t>
            </a:r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нибудь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игры.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Один раз мы…»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785926"/>
            <a:ext cx="4429124" cy="10001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«Живая шляпа»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4786346" cy="446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57818" y="2643182"/>
            <a:ext cx="3571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Вовка подошёл к комоду,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нагнулся, хотел  поднять шляпу - и вдруг как закричит: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Ай –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ай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ай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! – и бегом в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сторону.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Чего ты? – спрашивает Вадик.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Она 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жи-жи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– живая! 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5357850" cy="12858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«Приключения Незнайки и его друзей»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28934"/>
            <a:ext cx="594928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29322" y="2071678"/>
            <a:ext cx="29289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одном сказочном городе жили коротышки. Коротышками их называли потому, что они были очень маленькие. Каждый коротышка был ростом с небольшой огурец. В городе у них было очень красиво. Вокруг каждого дома росли цветы: маргаритки, ромашки, одуванчики.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071678"/>
            <a:ext cx="514350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«Мишкина каша»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005290"/>
            <a:ext cx="4357686" cy="4852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43438" y="3071810"/>
            <a:ext cx="4143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Мишка, что это? Почему каша лезет?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Куда?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Шут её знает куда! Из кастрюли лезет!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Не знаю, с чего это она вылезать вздумала. Может  быть, готова  уже?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65</TotalTime>
  <Words>329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2</vt:lpstr>
      <vt:lpstr>Слайд 1</vt:lpstr>
      <vt:lpstr>Слайд 2</vt:lpstr>
      <vt:lpstr>Разносторонне одаренный мальчик,  Носов с гимназических лет увлекался музыкой, театром, сочинительством – наряду с шахматами, фотографией, электротехникой, радиолюбительством.</vt:lpstr>
      <vt:lpstr>Слайд 4</vt:lpstr>
      <vt:lpstr>Листая страницы произведений Носова Н.Н.</vt:lpstr>
      <vt:lpstr>«Затейники»</vt:lpstr>
      <vt:lpstr>«Живая шляпа»</vt:lpstr>
      <vt:lpstr>«Приключения Незнайки и его друзей»</vt:lpstr>
      <vt:lpstr>«Мишкина каша»</vt:lpstr>
      <vt:lpstr>«На горке»</vt:lpstr>
      <vt:lpstr>Слайд 11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8</cp:revision>
  <dcterms:created xsi:type="dcterms:W3CDTF">2015-03-13T12:35:53Z</dcterms:created>
  <dcterms:modified xsi:type="dcterms:W3CDTF">2015-03-14T05:11:08Z</dcterms:modified>
</cp:coreProperties>
</file>