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07511"/>
            <a:ext cx="2972215" cy="24577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5230" y="908720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 к </a:t>
            </a:r>
          </a:p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викторине</a:t>
            </a:r>
            <a:endParaRPr lang="ru-RU" sz="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4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21721"/>
            <a:ext cx="3258005" cy="27435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93089"/>
            <a:ext cx="3543795" cy="29722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50141"/>
            <a:ext cx="3829585" cy="33151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64351"/>
            <a:ext cx="4115375" cy="36009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78561"/>
            <a:ext cx="4401164" cy="38867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92771"/>
            <a:ext cx="4686954" cy="41725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9656" y="1706982"/>
            <a:ext cx="4972744" cy="4458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8000" y="1421192"/>
            <a:ext cx="5258534" cy="47441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35402"/>
            <a:ext cx="5544324" cy="50299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6000" y="849612"/>
            <a:ext cx="5830114" cy="53156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63822"/>
            <a:ext cx="6115904" cy="56014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4000" y="260648"/>
            <a:ext cx="6401694" cy="5887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-7758"/>
            <a:ext cx="6687484" cy="61730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0481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980727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Можно ли отравиться качественным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алкоголем?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392887"/>
            <a:ext cx="9144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Запросто!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052736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происходит с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эритроцитами когда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алкоголь попадает в кровь?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620688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Эритроциты слипаются и образуют тромбы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565687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Сколько нужно выпить алкоголя, чтобы убить несколько тысяч клеток головного мозга?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127" y="69269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100 грамм водки 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или 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бутылку пива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5085" y="90872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происходит с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мертвыми клетками головного мозга?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836712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Выводятся с мочой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" y="620688"/>
            <a:ext cx="914400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происходит с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развитием ребенка употребляющим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алкоголь?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90872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Развитие останавливается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124744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Какое количество алкоголя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приводит к вырождению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нации по мнению минздрава?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6263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476672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Если женщина выпивает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1-3 раза в месяц какова вероятность того,  что она забеременеет и выносит ребенка?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556792"/>
            <a:ext cx="9144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3 %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620688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Может ли алкоголь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являться основной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причиной бесплодия  в России?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628800"/>
            <a:ext cx="9144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535852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Может ли бутылка пива повлиять на будущее зачатие, которое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произойдет через 10 лет?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556792"/>
            <a:ext cx="9144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90872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Кому принадлежит большинство фабрик по выпуску алкоголя?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836712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Иностранным монополиям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6775" y="1412776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Сколько в среднем живут мужчины в России?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556792"/>
            <a:ext cx="9144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59 лет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484784"/>
            <a:ext cx="9144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 литров в год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3965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4937" y="980728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сколько увеличилось количество трезвенников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России в 2011 г. 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8519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79" y="1556792"/>
            <a:ext cx="9144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4 %</a:t>
            </a:r>
            <a:endParaRPr lang="ru-RU" sz="8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2372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052736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влияет употребление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алкоголя на прирост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населения?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4505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05273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Прирост населения уменьшается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" y="764704"/>
            <a:ext cx="912368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Зависит ли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продолжительность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жизни населения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употребления алкоголя?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19675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 увеличении потребления алкоголя продолжительность жизни уменьшается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412776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Почему алкоголь считают убийцей №1 в России?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Brush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713484" cy="217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1124744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Алкоголь легкодоступен,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Нет общественного осуждения,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Всеобщая легкая любовь к алкоголю,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Много литературы описывающей распитие алкоголя.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293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156</TotalTime>
  <Words>222</Words>
  <Application>Microsoft Office PowerPoint</Application>
  <PresentationFormat>Экран (4:3)</PresentationFormat>
  <Paragraphs>55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NewsPrint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re</cp:lastModifiedBy>
  <cp:revision>19</cp:revision>
  <dcterms:created xsi:type="dcterms:W3CDTF">2013-10-21T21:09:52Z</dcterms:created>
  <dcterms:modified xsi:type="dcterms:W3CDTF">2015-03-29T14:29:42Z</dcterms:modified>
</cp:coreProperties>
</file>