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7" r:id="rId22"/>
    <p:sldId id="286" r:id="rId23"/>
    <p:sldId id="274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99"/>
    <a:srgbClr val="800000"/>
    <a:srgbClr val="FFCC66"/>
    <a:srgbClr val="FF0066"/>
    <a:srgbClr val="FFCCFF"/>
    <a:srgbClr val="FF99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90DF92-DF34-4C8E-B1B3-4EA7ADE008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5D84-84F0-43E9-807F-7B8BD5F93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AF484-E344-4277-ABBC-5BC40E548F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175E-DB79-484A-8046-7CC65E467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1997-0CB7-4142-B202-AA045F68E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3C3B8-4888-47F7-8A60-74A901EE9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B2930-0278-44C9-86FC-148511B96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D6BCE-FE5A-43C0-92D8-F26866C4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672BD-11A9-40AA-BCA9-14D549EC0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4D822-914D-406D-BF0E-F505CA5EC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F9365-3495-4F94-AA74-F45EE50B2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FABC-4117-4761-B6BC-97442F265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FCD7BB-E191-4C38-B0A3-97D62CBE46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CC0099"/>
                </a:solidFill>
                <a:latin typeface="Comic Sans MS" pitchFamily="66" charset="0"/>
              </a:rPr>
              <a:t>Рождественский вертеп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716338"/>
            <a:ext cx="6400800" cy="17526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Презентация учителя музыки Соловьевой В.С.</a:t>
            </a:r>
          </a:p>
          <a:p>
            <a:r>
              <a:rPr lang="ru-RU" b="1">
                <a:solidFill>
                  <a:schemeClr val="accent2"/>
                </a:solidFill>
              </a:rPr>
              <a:t>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/>
          <a:lstStyle/>
          <a:p>
            <a:r>
              <a:rPr lang="ru-RU" sz="2400" b="1">
                <a:solidFill>
                  <a:srgbClr val="990000"/>
                </a:solidFill>
              </a:rPr>
              <a:t>Чтобы куклы двигались, делают специальные прорези в боковых и нижнем частях вертепа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9220" name="Picture 4" descr="как сделать верте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714375"/>
            <a:ext cx="5832475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949950"/>
            <a:ext cx="8640763" cy="1143000"/>
          </a:xfrm>
        </p:spPr>
        <p:txBody>
          <a:bodyPr/>
          <a:lstStyle/>
          <a:p>
            <a:r>
              <a:rPr lang="ru-RU" sz="2800">
                <a:solidFill>
                  <a:schemeClr val="accent2"/>
                </a:solidFill>
              </a:rPr>
              <a:t>Верх вертепа украшает Рождественская звезда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44" name="Picture 4" descr="двухэтажный сов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0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949950"/>
            <a:ext cx="8229600" cy="709613"/>
          </a:xfrm>
        </p:spPr>
        <p:txBody>
          <a:bodyPr/>
          <a:lstStyle/>
          <a:p>
            <a:r>
              <a:rPr lang="ru-RU" sz="2400" b="1"/>
              <a:t>Вертепы современных мастеров имеют черты классической архитектуры: колонны, арки, окна, балконы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11268" name="Picture 4" descr="Сокиринский-верте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88913"/>
            <a:ext cx="8424862" cy="549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CC0099"/>
                </a:solidFill>
              </a:rPr>
              <a:t>А этот вертеп похож на настоящий дворец – с башнями, воротами, галереями!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совреме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089025"/>
            <a:ext cx="7626350" cy="571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229600" cy="1143000"/>
          </a:xfrm>
        </p:spPr>
        <p:txBody>
          <a:bodyPr/>
          <a:lstStyle/>
          <a:p>
            <a:r>
              <a:rPr lang="ru-RU" sz="2400" b="1">
                <a:solidFill>
                  <a:srgbClr val="FFFF00"/>
                </a:solidFill>
              </a:rPr>
              <a:t>Таинственно и сказочно-красиво выглядит вертеп с подсветкой и витражами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3316" name="Picture 4" descr="вертеп с витражами и подсветк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188913"/>
            <a:ext cx="5364163" cy="549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CC6600"/>
                </a:solidFill>
              </a:rPr>
              <a:t>В древности вертепных кукол мастерили из дерева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Деревянные кукл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1382713"/>
            <a:ext cx="812800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45125"/>
            <a:ext cx="8229600" cy="1143000"/>
          </a:xfrm>
        </p:spPr>
        <p:txBody>
          <a:bodyPr/>
          <a:lstStyle/>
          <a:p>
            <a:r>
              <a:rPr lang="ru-RU" sz="3200"/>
              <a:t>У этого деревянного Ангела очень выразительные глаза и руки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16388" name="Picture 4" descr="Деревянный Ангел со свечо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88913"/>
            <a:ext cx="3517900" cy="527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516563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800000"/>
                </a:solidFill>
              </a:rPr>
              <a:t>Деревянным фигуркам волхвов придают благородство одежда из дорогих тканей и короны на головах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17412" name="Picture 4" descr="волхвы дерев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775" y="58738"/>
            <a:ext cx="7920038" cy="514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589588"/>
            <a:ext cx="8229600" cy="1143000"/>
          </a:xfrm>
        </p:spPr>
        <p:txBody>
          <a:bodyPr/>
          <a:lstStyle/>
          <a:p>
            <a:r>
              <a:rPr lang="ru-RU"/>
              <a:t>Рахиль. Деревянная кукла.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8436" name="Picture 4" descr="Рахиль дере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6900" y="260350"/>
            <a:ext cx="3865563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>
                <a:gamma/>
                <a:shade val="46275"/>
                <a:invGamma/>
              </a:srgbClr>
            </a:gs>
            <a:gs pos="100000">
              <a:srgbClr val="CC66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45125"/>
            <a:ext cx="8229600" cy="1143000"/>
          </a:xfrm>
        </p:spPr>
        <p:txBody>
          <a:bodyPr/>
          <a:lstStyle/>
          <a:p>
            <a:r>
              <a:rPr lang="ru-RU" sz="3200"/>
              <a:t>Перед нами сцена с Рахилью. Царь Ирод даёт страшное приказание своим воинам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19460" name="Picture 4" descr="Сцена с Рахиль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3375"/>
            <a:ext cx="8713787" cy="474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18487" cy="1157287"/>
          </a:xfrm>
        </p:spPr>
        <p:txBody>
          <a:bodyPr/>
          <a:lstStyle/>
          <a:p>
            <a:r>
              <a:rPr lang="ru-RU" sz="4000"/>
              <a:t>Вифлеем. Место рождения Иисуса Христа</a:t>
            </a:r>
          </a:p>
        </p:txBody>
      </p:sp>
      <p:pic>
        <p:nvPicPr>
          <p:cNvPr id="3076" name="Picture 4" descr="Вифлеем место Рождест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725" y="322263"/>
            <a:ext cx="8208963" cy="512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45125"/>
            <a:ext cx="8229600" cy="1143000"/>
          </a:xfrm>
        </p:spPr>
        <p:txBody>
          <a:bodyPr/>
          <a:lstStyle/>
          <a:p>
            <a:r>
              <a:rPr lang="ru-RU" sz="3200" i="1">
                <a:solidFill>
                  <a:srgbClr val="CC0099"/>
                </a:solidFill>
              </a:rPr>
              <a:t>Младенец</a:t>
            </a:r>
            <a:r>
              <a:rPr lang="ru-RU" i="1">
                <a:solidFill>
                  <a:srgbClr val="CC0099"/>
                </a:solidFill>
              </a:rPr>
              <a:t> </a:t>
            </a:r>
            <a:r>
              <a:rPr lang="ru-RU" sz="3200" i="1">
                <a:solidFill>
                  <a:srgbClr val="CC0099"/>
                </a:solidFill>
              </a:rPr>
              <a:t>Рахили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20484" name="Picture 4" descr="младенец Рахил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331788"/>
            <a:ext cx="5183187" cy="518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45125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Ангел призывает злого царя</a:t>
            </a:r>
            <a:r>
              <a:rPr lang="ru-RU" sz="3200" b="1">
                <a:solidFill>
                  <a:schemeClr val="accent2"/>
                </a:solidFill>
              </a:rPr>
              <a:t>: </a:t>
            </a:r>
            <a:br>
              <a:rPr lang="ru-RU" sz="3200" b="1">
                <a:solidFill>
                  <a:schemeClr val="accent2"/>
                </a:solidFill>
              </a:rPr>
            </a:br>
            <a:r>
              <a:rPr lang="ru-RU" sz="3200" b="1">
                <a:solidFill>
                  <a:srgbClr val="800000"/>
                </a:solidFill>
              </a:rPr>
              <a:t>«Покайся, царь Ирод!»</a:t>
            </a:r>
            <a:r>
              <a:rPr lang="ru-RU" sz="3200" b="1">
                <a:solidFill>
                  <a:schemeClr val="accent2"/>
                </a:solidFill>
              </a:rPr>
              <a:t/>
            </a:r>
            <a:br>
              <a:rPr lang="ru-RU" sz="3200" b="1">
                <a:solidFill>
                  <a:schemeClr val="accent2"/>
                </a:solidFill>
              </a:rPr>
            </a:br>
            <a:endParaRPr lang="ru-RU" sz="3200" b="1">
              <a:solidFill>
                <a:schemeClr val="accent2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5846" name="Picture 6" descr="ангел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88913"/>
            <a:ext cx="5113338" cy="516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013700" cy="1143000"/>
          </a:xfrm>
        </p:spPr>
        <p:txBody>
          <a:bodyPr/>
          <a:lstStyle/>
          <a:p>
            <a:r>
              <a:rPr lang="ru-RU" sz="3200" b="1"/>
              <a:t>Самая драматичная сцена – приход Смерти к Ироду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4820" name="Picture 4" descr="Приход Смерти к Ирод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8913"/>
            <a:ext cx="8128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Кукол создают не только из дерева. Этот замечательный Ангел сделан из папье-маше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фигурка Ангел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538288"/>
            <a:ext cx="67691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Эти волхвы тоже сделаны из папье-маше. </a:t>
            </a:r>
            <a:br>
              <a:rPr lang="ru-RU" sz="2800">
                <a:solidFill>
                  <a:srgbClr val="990000"/>
                </a:solidFill>
              </a:rPr>
            </a:br>
            <a:r>
              <a:rPr lang="ru-RU" sz="2800">
                <a:solidFill>
                  <a:srgbClr val="990000"/>
                </a:solidFill>
              </a:rPr>
              <a:t>Они держат в руках  свои дары –</a:t>
            </a:r>
            <a:br>
              <a:rPr lang="ru-RU" sz="2800">
                <a:solidFill>
                  <a:srgbClr val="990000"/>
                </a:solidFill>
              </a:rPr>
            </a:br>
            <a:r>
              <a:rPr lang="ru-RU" sz="2800">
                <a:solidFill>
                  <a:srgbClr val="990000"/>
                </a:solidFill>
              </a:rPr>
              <a:t>золото, ладан и смирну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24580" name="Picture 4" descr="волхв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39713"/>
            <a:ext cx="7100887" cy="533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45125"/>
            <a:ext cx="7931150" cy="1143000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</a:rPr>
              <a:t>Фигурки волхвов сшиты из плотной ткани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25604" name="Picture 4" descr="Волхвы старинны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42888"/>
            <a:ext cx="7343775" cy="515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chemeClr val="accent2"/>
                </a:solidFill>
              </a:rPr>
              <a:t>Куклы можно связать </a:t>
            </a:r>
            <a:br>
              <a:rPr lang="ru-RU" sz="3200" b="1">
                <a:solidFill>
                  <a:schemeClr val="accent2"/>
                </a:solidFill>
              </a:rPr>
            </a:br>
            <a:r>
              <a:rPr lang="ru-RU" sz="3200" b="1">
                <a:solidFill>
                  <a:schemeClr val="accent2"/>
                </a:solidFill>
              </a:rPr>
              <a:t>на спицах или крючком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26628" name="Picture 4" descr="пастухи вязаные кукл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4425" y="296863"/>
            <a:ext cx="7129463" cy="534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chemeClr val="hlink"/>
                </a:solidFill>
              </a:rPr>
              <a:t>Вот как выглядит «вязаный» вертеп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вязаные куклы волхвы и д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125538"/>
            <a:ext cx="720090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516563"/>
            <a:ext cx="8604250" cy="1143000"/>
          </a:xfrm>
        </p:spPr>
        <p:txBody>
          <a:bodyPr/>
          <a:lstStyle/>
          <a:p>
            <a:r>
              <a:rPr lang="ru-RU" sz="3200" b="1">
                <a:solidFill>
                  <a:srgbClr val="800000"/>
                </a:solidFill>
              </a:rPr>
              <a:t>А этих кукол сшили ребята</a:t>
            </a:r>
            <a:br>
              <a:rPr lang="ru-RU" sz="3200" b="1">
                <a:solidFill>
                  <a:srgbClr val="800000"/>
                </a:solidFill>
              </a:rPr>
            </a:br>
            <a:r>
              <a:rPr lang="ru-RU" sz="3200" b="1">
                <a:solidFill>
                  <a:srgbClr val="800000"/>
                </a:solidFill>
              </a:rPr>
              <a:t> из воскресной школы</a:t>
            </a:r>
            <a:r>
              <a:rPr lang="ru-RU" sz="320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pic>
        <p:nvPicPr>
          <p:cNvPr id="29700" name="Picture 4" descr="Куклы тряпичны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333375"/>
            <a:ext cx="7056437" cy="529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715000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Добрые традиции живут и сейчас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дети с куклам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33363"/>
            <a:ext cx="7775575" cy="583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chemeClr val="accent2"/>
                </a:solidFill>
              </a:rPr>
              <a:t>Пастухи первыми услышали весть о рождении Спасителя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525963"/>
          </a:xfrm>
        </p:spPr>
        <p:txBody>
          <a:bodyPr/>
          <a:lstStyle/>
          <a:p>
            <a:pPr lvl="4"/>
            <a:endParaRPr lang="ru-RU"/>
          </a:p>
        </p:txBody>
      </p:sp>
      <p:pic>
        <p:nvPicPr>
          <p:cNvPr id="22532" name="Picture 4" descr="пастухи и анге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88913"/>
            <a:ext cx="4592637" cy="545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715000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FF0066"/>
                </a:solidFill>
              </a:rPr>
              <a:t>Дети любят участвовать </a:t>
            </a:r>
            <a:br>
              <a:rPr lang="ru-RU" sz="3200" b="1">
                <a:solidFill>
                  <a:srgbClr val="FF0066"/>
                </a:solidFill>
              </a:rPr>
            </a:br>
            <a:r>
              <a:rPr lang="ru-RU" sz="3200" b="1">
                <a:solidFill>
                  <a:srgbClr val="FF0066"/>
                </a:solidFill>
              </a:rPr>
              <a:t>в вертепном действе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31748" name="Picture 4" descr="Дети показывают вертеп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8" y="177800"/>
            <a:ext cx="8529637" cy="570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chemeClr val="accent2"/>
                </a:solidFill>
              </a:rPr>
              <a:t>В нашей школе это стало </a:t>
            </a:r>
            <a:br>
              <a:rPr lang="ru-RU" sz="3200" b="1">
                <a:solidFill>
                  <a:schemeClr val="accent2"/>
                </a:solidFill>
              </a:rPr>
            </a:br>
            <a:r>
              <a:rPr lang="ru-RU" sz="3200" b="1">
                <a:solidFill>
                  <a:schemeClr val="accent2"/>
                </a:solidFill>
              </a:rPr>
              <a:t>доброй традицией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Колядовщ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3488" y="1323975"/>
            <a:ext cx="6651625" cy="498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/>
          <a:lstStyle/>
          <a:p>
            <a:r>
              <a:rPr lang="ru-RU" sz="4000" i="1">
                <a:solidFill>
                  <a:srgbClr val="FF0066"/>
                </a:solidFill>
                <a:latin typeface="Comic Sans MS" pitchFamily="66" charset="0"/>
              </a:rPr>
              <a:t>СЧАСТЛИВОГО  РОЖДЕСТВА!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3796" name="Picture 4" descr="Красивый для заключ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92088"/>
            <a:ext cx="6265862" cy="574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</a:rPr>
              <a:t>Волхвы – персидкие цари. Они пришли </a:t>
            </a:r>
            <a:br>
              <a:rPr lang="ru-RU" sz="2800" b="1">
                <a:solidFill>
                  <a:srgbClr val="990000"/>
                </a:solidFill>
              </a:rPr>
            </a:br>
            <a:r>
              <a:rPr lang="ru-RU" sz="2800" b="1">
                <a:solidFill>
                  <a:srgbClr val="990000"/>
                </a:solidFill>
              </a:rPr>
              <a:t>к Иисусу Христу из дальних стран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424862" cy="5400675"/>
          </a:xfrm>
        </p:spPr>
        <p:txBody>
          <a:bodyPr/>
          <a:lstStyle/>
          <a:p>
            <a:endParaRPr lang="ru-RU"/>
          </a:p>
        </p:txBody>
      </p:sp>
      <p:pic>
        <p:nvPicPr>
          <p:cNvPr id="23556" name="Picture 4" descr="волхвы на верблюд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11138"/>
            <a:ext cx="7705725" cy="550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</a:rPr>
              <a:t>Деревенские колядовщики </a:t>
            </a:r>
            <a:br>
              <a:rPr lang="ru-RU" sz="2800" b="1">
                <a:solidFill>
                  <a:srgbClr val="990000"/>
                </a:solidFill>
              </a:rPr>
            </a:br>
            <a:r>
              <a:rPr lang="ru-RU" sz="2800" b="1">
                <a:solidFill>
                  <a:srgbClr val="990000"/>
                </a:solidFill>
              </a:rPr>
              <a:t>ходят со звездой, поют колядки</a:t>
            </a:r>
          </a:p>
        </p:txBody>
      </p:sp>
      <p:pic>
        <p:nvPicPr>
          <p:cNvPr id="4100" name="Picture 4" descr="Колядовщики карт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404813"/>
            <a:ext cx="7416800" cy="4875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373688"/>
            <a:ext cx="8229600" cy="1143000"/>
          </a:xfrm>
        </p:spPr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В городах устраивают специальные представления, без которых не обходится праздник Рождества</a:t>
            </a:r>
          </a:p>
        </p:txBody>
      </p:sp>
      <p:pic>
        <p:nvPicPr>
          <p:cNvPr id="5124" name="Picture 4" descr="вертепщи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88913"/>
            <a:ext cx="6769100" cy="507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</a:rPr>
              <a:t>Традиция вертепного действа зародилась</a:t>
            </a:r>
            <a:br>
              <a:rPr lang="ru-RU" sz="2800" b="1">
                <a:solidFill>
                  <a:srgbClr val="990000"/>
                </a:solidFill>
              </a:rPr>
            </a:br>
            <a:r>
              <a:rPr lang="ru-RU" sz="2800" b="1">
                <a:solidFill>
                  <a:srgbClr val="990000"/>
                </a:solidFill>
              </a:rPr>
              <a:t> в Малороссии (Украина)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украинский вертеп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320800"/>
            <a:ext cx="8124825" cy="549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7869238" cy="1143000"/>
          </a:xfrm>
        </p:spPr>
        <p:txBody>
          <a:bodyPr/>
          <a:lstStyle/>
          <a:p>
            <a:r>
              <a:rPr lang="ru-RU" sz="2800" b="1">
                <a:solidFill>
                  <a:srgbClr val="800000"/>
                </a:solidFill>
              </a:rPr>
              <a:t>Два яруса в вертепе символизируют разделение на два мира</a:t>
            </a:r>
            <a:r>
              <a:rPr lang="ru-RU" sz="2800" b="1"/>
              <a:t> – </a:t>
            </a:r>
            <a:r>
              <a:rPr lang="ru-RU" sz="2800" b="1">
                <a:solidFill>
                  <a:srgbClr val="FF0000"/>
                </a:solidFill>
              </a:rPr>
              <a:t>добро</a:t>
            </a:r>
            <a:r>
              <a:rPr lang="ru-RU" sz="2800" b="1"/>
              <a:t> </a:t>
            </a:r>
            <a:r>
              <a:rPr lang="ru-RU" sz="2800" b="1">
                <a:solidFill>
                  <a:srgbClr val="800000"/>
                </a:solidFill>
              </a:rPr>
              <a:t>и</a:t>
            </a:r>
            <a:r>
              <a:rPr lang="ru-RU" sz="2800" b="1"/>
              <a:t> </a:t>
            </a:r>
            <a:r>
              <a:rPr lang="ru-RU" sz="2800" b="1">
                <a:solidFill>
                  <a:schemeClr val="accent2"/>
                </a:solidFill>
              </a:rPr>
              <a:t>зло</a:t>
            </a:r>
            <a:r>
              <a:rPr lang="ru-RU" sz="2800" b="1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lvl="4"/>
            <a:endParaRPr lang="ru-RU"/>
          </a:p>
        </p:txBody>
      </p:sp>
      <p:pic>
        <p:nvPicPr>
          <p:cNvPr id="7172" name="Picture 4" descr="Великору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313" y="333375"/>
            <a:ext cx="3000375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400" b="1">
                <a:solidFill>
                  <a:schemeClr val="accent2"/>
                </a:solidFill>
              </a:rPr>
              <a:t>На верхнем ярусе – Дева Мария, Иосиф, Ангелы, пастухи и волхвы,</a:t>
            </a:r>
            <a:br>
              <a:rPr lang="ru-RU" sz="2400" b="1">
                <a:solidFill>
                  <a:schemeClr val="accent2"/>
                </a:solidFill>
              </a:rPr>
            </a:br>
            <a:r>
              <a:rPr lang="ru-RU" sz="2400" b="1">
                <a:solidFill>
                  <a:schemeClr val="accent2"/>
                </a:solidFill>
              </a:rPr>
              <a:t>на нижнем – Ирод, воины, Рахиль, Смерть</a:t>
            </a:r>
            <a:endParaRPr lang="ru-RU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двухэ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412875"/>
            <a:ext cx="7410450" cy="529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253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Comic Sans MS</vt:lpstr>
      <vt:lpstr>Оформление по умолчанию</vt:lpstr>
      <vt:lpstr>Рождественский вертеп</vt:lpstr>
      <vt:lpstr>Вифлеем. Место рождения Иисуса Христа</vt:lpstr>
      <vt:lpstr>Пастухи первыми услышали весть о рождении Спасителя</vt:lpstr>
      <vt:lpstr>Волхвы – персидкие цари. Они пришли  к Иисусу Христу из дальних стран</vt:lpstr>
      <vt:lpstr>Деревенские колядовщики  ходят со звездой, поют колядки</vt:lpstr>
      <vt:lpstr>В городах устраивают специальные представления, без которых не обходится праздник Рождества</vt:lpstr>
      <vt:lpstr>Традиция вертепного действа зародилась  в Малороссии (Украина)</vt:lpstr>
      <vt:lpstr>Два яруса в вертепе символизируют разделение на два мира – добро и зло </vt:lpstr>
      <vt:lpstr>На верхнем ярусе – Дева Мария, Иосиф, Ангелы, пастухи и волхвы, на нижнем – Ирод, воины, Рахиль, Смерть</vt:lpstr>
      <vt:lpstr>Чтобы куклы двигались, делают специальные прорези в боковых и нижнем частях вертепа</vt:lpstr>
      <vt:lpstr>Верх вертепа украшает Рождественская звезда</vt:lpstr>
      <vt:lpstr>Вертепы современных мастеров имеют черты классической архитектуры: колонны, арки, окна, балконы</vt:lpstr>
      <vt:lpstr>А этот вертеп похож на настоящий дворец – с башнями, воротами, галереями!</vt:lpstr>
      <vt:lpstr>Таинственно и сказочно-красиво выглядит вертеп с подсветкой и витражами</vt:lpstr>
      <vt:lpstr>В древности вертепных кукол мастерили из дерева</vt:lpstr>
      <vt:lpstr>У этого деревянного Ангела очень выразительные глаза и руки</vt:lpstr>
      <vt:lpstr>Деревянным фигуркам волхвов придают благородство одежда из дорогих тканей и короны на головах</vt:lpstr>
      <vt:lpstr>Рахиль. Деревянная кукла.</vt:lpstr>
      <vt:lpstr>Перед нами сцена с Рахилью. Царь Ирод даёт страшное приказание своим воинам</vt:lpstr>
      <vt:lpstr>Младенец Рахили</vt:lpstr>
      <vt:lpstr>Ангел призывает злого царя:  «Покайся, царь Ирод!» </vt:lpstr>
      <vt:lpstr>Самая драматичная сцена – приход Смерти к Ироду</vt:lpstr>
      <vt:lpstr>Кукол создают не только из дерева. Этот замечательный Ангел сделан из папье-маше</vt:lpstr>
      <vt:lpstr>Эти волхвы тоже сделаны из папье-маше.  Они держат в руках  свои дары – золото, ладан и смирну</vt:lpstr>
      <vt:lpstr>Фигурки волхвов сшиты из плотной ткани</vt:lpstr>
      <vt:lpstr>Куклы можно связать  на спицах или крючком</vt:lpstr>
      <vt:lpstr>Вот как выглядит «вязаный» вертеп</vt:lpstr>
      <vt:lpstr>А этих кукол сшили ребята  из воскресной школы </vt:lpstr>
      <vt:lpstr>Добрые традиции живут и сейчас</vt:lpstr>
      <vt:lpstr>Дети любят участвовать  в вертепном действе</vt:lpstr>
      <vt:lpstr>В нашей школе это стало  доброй традицией</vt:lpstr>
      <vt:lpstr>СЧАСТЛИВОГО  РОЖДЕСТВА!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Рождественский вертеп</dc:title>
  <dc:creator>1</dc:creator>
  <cp:lastModifiedBy>re</cp:lastModifiedBy>
  <cp:revision>39</cp:revision>
  <dcterms:created xsi:type="dcterms:W3CDTF">2015-01-25T15:44:11Z</dcterms:created>
  <dcterms:modified xsi:type="dcterms:W3CDTF">2015-05-06T21:16:48Z</dcterms:modified>
</cp:coreProperties>
</file>