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5" r:id="rId4"/>
    <p:sldId id="270" r:id="rId5"/>
    <p:sldId id="265" r:id="rId6"/>
    <p:sldId id="281" r:id="rId7"/>
    <p:sldId id="272" r:id="rId8"/>
    <p:sldId id="268" r:id="rId9"/>
    <p:sldId id="282" r:id="rId10"/>
    <p:sldId id="256" r:id="rId11"/>
    <p:sldId id="279" r:id="rId12"/>
    <p:sldId id="276" r:id="rId13"/>
    <p:sldId id="278" r:id="rId14"/>
    <p:sldId id="283" r:id="rId15"/>
    <p:sldId id="274" r:id="rId16"/>
    <p:sldId id="280" r:id="rId17"/>
    <p:sldId id="277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2955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Искусство, культура</a:t>
            </a:r>
          </a:p>
          <a:p>
            <a:pPr algn="ctr"/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поэзия Японии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с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4212468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428604"/>
            <a:ext cx="379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Мацуо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Басе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5933" y="1285860"/>
            <a:ext cx="2557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(1644-1694)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4916" y="428604"/>
            <a:ext cx="3714760" cy="5715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65441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Кобаяси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Исса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(1769-1827)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65" y="2928934"/>
            <a:ext cx="2293072" cy="3714776"/>
          </a:xfrm>
          <a:prstGeom prst="rect">
            <a:avLst/>
          </a:prstGeom>
        </p:spPr>
      </p:pic>
      <p:pic>
        <p:nvPicPr>
          <p:cNvPr id="36866" name="Picture 2" descr="Japanese Dolls - Масаока Сики"/>
          <p:cNvPicPr>
            <a:picLocks noChangeAspect="1" noChangeArrowheads="1"/>
          </p:cNvPicPr>
          <p:nvPr/>
        </p:nvPicPr>
        <p:blipFill>
          <a:blip r:embed="rId3" cstate="print"/>
          <a:srcRect l="11719" t="13720" r="10937" b="13109"/>
          <a:stretch>
            <a:fillRect/>
          </a:stretch>
        </p:blipFill>
        <p:spPr bwMode="auto">
          <a:xfrm>
            <a:off x="3143240" y="2285992"/>
            <a:ext cx="5795408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14290"/>
            <a:ext cx="452482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Масаока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Сики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(1867-1902)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/>
              <a:t>О этот долгий путь!</a:t>
            </a:r>
          </a:p>
          <a:p>
            <a:r>
              <a:rPr lang="ru-RU" sz="3600" b="1" i="1" dirty="0" smtClean="0"/>
              <a:t>Сгущается сумрак осенний,</a:t>
            </a:r>
          </a:p>
          <a:p>
            <a:r>
              <a:rPr lang="ru-RU" sz="3600" b="1" i="1" dirty="0" smtClean="0"/>
              <a:t>И – ни души кругом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40005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/>
              <a:t>Из сердцевины пиона</a:t>
            </a:r>
          </a:p>
          <a:p>
            <a:r>
              <a:rPr lang="ru-RU" sz="3600" b="1" i="1" dirty="0" smtClean="0"/>
              <a:t>Медленно выползает пчела...</a:t>
            </a:r>
          </a:p>
          <a:p>
            <a:r>
              <a:rPr lang="ru-RU" sz="3600" b="1" i="1" dirty="0" smtClean="0"/>
              <a:t>О, с какой неохотой!    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0788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Икебана</a:t>
            </a:r>
            <a:endParaRPr lang="ru-RU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037708_ikebana3.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5715040" cy="428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hoto-sborka.ru_4478_big_D79.jpg"/>
          <p:cNvPicPr>
            <a:picLocks noChangeAspect="1"/>
          </p:cNvPicPr>
          <p:nvPr/>
        </p:nvPicPr>
        <p:blipFill>
          <a:blip r:embed="rId3" cstate="print"/>
          <a:srcRect t="5208" r="3906" b="8333"/>
          <a:stretch>
            <a:fillRect/>
          </a:stretch>
        </p:blipFill>
        <p:spPr>
          <a:xfrm>
            <a:off x="3929058" y="3643314"/>
            <a:ext cx="4429124" cy="29887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4857784" cy="3655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8445_ikebana-036.jpg"/>
          <p:cNvPicPr>
            <a:picLocks noChangeAspect="1"/>
          </p:cNvPicPr>
          <p:nvPr/>
        </p:nvPicPr>
        <p:blipFill>
          <a:blip r:embed="rId3" cstate="print"/>
          <a:srcRect l="3615" r="18070" b="2672"/>
          <a:stretch>
            <a:fillRect/>
          </a:stretch>
        </p:blipFill>
        <p:spPr>
          <a:xfrm>
            <a:off x="4695168" y="285728"/>
            <a:ext cx="4163111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506225_64197831_ikebanapeonylilya006070.jpg"/>
          <p:cNvPicPr>
            <a:picLocks noChangeAspect="1"/>
          </p:cNvPicPr>
          <p:nvPr/>
        </p:nvPicPr>
        <p:blipFill>
          <a:blip r:embed="rId2" cstate="print"/>
          <a:srcRect l="2456" t="1940" r="1172" b="1940"/>
          <a:stretch>
            <a:fillRect/>
          </a:stretch>
        </p:blipFill>
        <p:spPr>
          <a:xfrm>
            <a:off x="428596" y="1214422"/>
            <a:ext cx="4500594" cy="5160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image_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268" y="500042"/>
            <a:ext cx="5276732" cy="4029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по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690" y="260854"/>
            <a:ext cx="8593782" cy="640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860648_image001.jpg"/>
          <p:cNvPicPr>
            <a:picLocks noChangeAspect="1"/>
          </p:cNvPicPr>
          <p:nvPr/>
        </p:nvPicPr>
        <p:blipFill>
          <a:blip r:embed="rId2" cstate="print"/>
          <a:srcRect l="4687" r="2343"/>
          <a:stretch>
            <a:fillRect/>
          </a:stretch>
        </p:blipFill>
        <p:spPr>
          <a:xfrm>
            <a:off x="500034" y="285728"/>
            <a:ext cx="8501122" cy="61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p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357981" cy="602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>
          <a:xfrm>
            <a:off x="285720" y="642918"/>
            <a:ext cx="8572560" cy="570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1071546"/>
            <a:ext cx="340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Фудзияма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кур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021" y="548681"/>
            <a:ext cx="789040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8408" y="1124744"/>
            <a:ext cx="688361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</a:t>
            </a:r>
          </a:p>
          <a:p>
            <a:pPr algn="ctr"/>
            <a:r>
              <a:rPr lang="ru-RU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Япония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_image042.jpg"/>
          <p:cNvPicPr>
            <a:picLocks noChangeAspect="1"/>
          </p:cNvPicPr>
          <p:nvPr/>
        </p:nvPicPr>
        <p:blipFill>
          <a:blip r:embed="rId2" cstate="print"/>
          <a:srcRect l="7502"/>
          <a:stretch>
            <a:fillRect/>
          </a:stretch>
        </p:blipFill>
        <p:spPr>
          <a:xfrm>
            <a:off x="285720" y="285728"/>
            <a:ext cx="4403769" cy="357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3527494_522950864_291205bc2b_o900x601.jpg"/>
          <p:cNvPicPr>
            <a:picLocks noChangeAspect="1"/>
          </p:cNvPicPr>
          <p:nvPr/>
        </p:nvPicPr>
        <p:blipFill>
          <a:blip r:embed="rId3" cstate="print"/>
          <a:srcRect l="3013" r="2908"/>
          <a:stretch>
            <a:fillRect/>
          </a:stretch>
        </p:blipFill>
        <p:spPr>
          <a:xfrm>
            <a:off x="4357686" y="214290"/>
            <a:ext cx="462743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saka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86124"/>
            <a:ext cx="448221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amok-Vorona-Matsumoto-0002-960x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42900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24242.jpg"/>
          <p:cNvPicPr>
            <a:picLocks noChangeAspect="1"/>
          </p:cNvPicPr>
          <p:nvPr/>
        </p:nvPicPr>
        <p:blipFill>
          <a:blip r:embed="rId2" cstate="print"/>
          <a:srcRect l="3125" t="2083" r="1562" b="4166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571480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гостях у вишневых цветов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пробыл ни много ни мало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Двадцать счастливых дней.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сенью вишневых цветов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Я, словно старинной драмы герой,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Ночью прилег уснуть.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628800"/>
            <a:ext cx="53896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Портреты</a:t>
            </a:r>
            <a:endParaRPr lang="ru-RU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85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</cp:lastModifiedBy>
  <cp:revision>10</cp:revision>
  <dcterms:created xsi:type="dcterms:W3CDTF">2012-12-07T19:49:39Z</dcterms:created>
  <dcterms:modified xsi:type="dcterms:W3CDTF">2015-01-27T04:36:46Z</dcterms:modified>
</cp:coreProperties>
</file>