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72" r:id="rId4"/>
    <p:sldId id="273" r:id="rId5"/>
    <p:sldId id="274" r:id="rId6"/>
    <p:sldId id="258" r:id="rId7"/>
    <p:sldId id="264" r:id="rId8"/>
    <p:sldId id="259" r:id="rId9"/>
    <p:sldId id="261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62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FD0B5-77C3-44BA-AEED-18F433659F7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B8276-B8BE-4035-A01B-62FC15D2A7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0914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65334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8987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5607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6274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26627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596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5271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27249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339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965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3724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8816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40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5628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1020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050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B8276-B8BE-4035-A01B-62FC15D2A75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152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B3ABDF-F037-43B1-B2BA-9E5AA6C24A4E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69D796-036F-4A3D-B876-7ADA0177B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3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4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" Target="slide13.xml"/><Relationship Id="rId7" Type="http://schemas.openxmlformats.org/officeDocument/2006/relationships/slide" Target="slide1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slide" Target="slide17.xml"/><Relationship Id="rId5" Type="http://schemas.openxmlformats.org/officeDocument/2006/relationships/slide" Target="slide14.xml"/><Relationship Id="rId10" Type="http://schemas.openxmlformats.org/officeDocument/2006/relationships/image" Target="../media/image16.jpeg"/><Relationship Id="rId4" Type="http://schemas.openxmlformats.org/officeDocument/2006/relationships/image" Target="../media/image13.jpeg"/><Relationship Id="rId9" Type="http://schemas.openxmlformats.org/officeDocument/2006/relationships/slide" Target="slide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0;&#1086;&#1085;&#1082;&#1091;&#1088;&#1089;&#1099;%20&#1087;&#1077;&#1076;&#1072;&#1075;&#1086;&#1075;\&#1092;&#1077;&#1089;&#1090;&#1080;&#1074;&#1072;&#1083;&#1100;%201%20&#1089;&#1077;&#1085;&#1090;%2015\&#1055;&#1088;&#1077;&#1079;&#1077;&#1085;&#1090;&#1072;&#1094;&#1080;&#1103;\&#1055;&#1088;&#1080;&#1083;&#1086;&#1078;&#1077;&#1085;&#1080;&#1077;%201.wmv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0;&#1083;&#1086;&#1078;&#1077;&#1085;&#1080;&#1077;%202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600200"/>
            <a:ext cx="8229600" cy="1828800"/>
          </a:xfrm>
        </p:spPr>
        <p:txBody>
          <a:bodyPr/>
          <a:lstStyle/>
          <a:p>
            <a:r>
              <a:rPr lang="ru-RU" dirty="0" smtClean="0"/>
              <a:t>Компоненты природы Австралии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907762"/>
            <a:ext cx="6400800" cy="1177422"/>
          </a:xfrm>
        </p:spPr>
        <p:txBody>
          <a:bodyPr/>
          <a:lstStyle/>
          <a:p>
            <a:r>
              <a:rPr lang="ru-RU" dirty="0" smtClean="0"/>
              <a:t>Автор-составитель: учитель географии Силаева Виктория Алексеевна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76672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МОБУ «</a:t>
            </a:r>
            <a:r>
              <a:rPr lang="ru-RU" sz="2800" dirty="0" err="1"/>
              <a:t>П</a:t>
            </a:r>
            <a:r>
              <a:rPr lang="ru-RU" sz="2800" dirty="0" err="1" smtClean="0"/>
              <a:t>оярковская</a:t>
            </a:r>
            <a:r>
              <a:rPr lang="ru-RU" sz="2800" dirty="0" smtClean="0"/>
              <a:t> СОШ № 1»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67844" y="577229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Поярково, 2015 г.</a:t>
            </a:r>
            <a:endParaRPr lang="ru-RU" sz="2800" dirty="0"/>
          </a:p>
        </p:txBody>
      </p:sp>
      <p:pic>
        <p:nvPicPr>
          <p:cNvPr id="6" name="Рисунок 5" descr="овцы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3717032"/>
            <a:ext cx="1636389" cy="165618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23224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hlinkClick r:id="rId3" action="ppaction://hlinkfile"/>
              </a:rPr>
              <a:t>Задание 2</a:t>
            </a:r>
            <a:endParaRPr lang="ru-RU" dirty="0" smtClean="0"/>
          </a:p>
          <a:p>
            <a:r>
              <a:rPr lang="ru-RU" dirty="0" smtClean="0"/>
              <a:t>Охарактеризуйте климат Австралии тремя фразами, состоящими из трёх слов.</a:t>
            </a:r>
          </a:p>
          <a:p>
            <a:r>
              <a:rPr lang="ru-RU" dirty="0" smtClean="0"/>
              <a:t>Как вы думаете, в каких  климатах расположены эти живописные места Австралии. Аргументируйте.</a:t>
            </a:r>
            <a:endParaRPr lang="ru-RU" dirty="0"/>
          </a:p>
        </p:txBody>
      </p:sp>
      <p:pic>
        <p:nvPicPr>
          <p:cNvPr id="4" name="Рисунок 3" descr="139471718912763601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356992"/>
            <a:ext cx="4032448" cy="302433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Рисунок 4" descr="pinnacles-desert-wallpapers_9333_1024x7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3" y="3356990"/>
            <a:ext cx="4032449" cy="302433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8002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hlinkClick r:id="rId3" action="ppaction://hlinkfile"/>
              </a:rPr>
              <a:t>Задание 3</a:t>
            </a:r>
            <a:endParaRPr lang="ru-RU" dirty="0" smtClean="0"/>
          </a:p>
          <a:p>
            <a:pPr algn="just"/>
            <a:r>
              <a:rPr lang="ru-RU" dirty="0" smtClean="0"/>
              <a:t>Какие природные зоны преобладали,  если бы  Большой Водораздельный хребет был расположен на западном побережье Австралии?</a:t>
            </a:r>
            <a:endParaRPr lang="ru-RU" dirty="0"/>
          </a:p>
        </p:txBody>
      </p:sp>
      <p:pic>
        <p:nvPicPr>
          <p:cNvPr id="5" name="Рисунок 4" descr="355562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01008"/>
            <a:ext cx="4176464" cy="278629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Рисунок 5" descr="Otway Ranges Wallpaper__yv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501008"/>
            <a:ext cx="3744416" cy="280831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на засыпку</a:t>
            </a:r>
            <a:endParaRPr lang="ru-RU" dirty="0"/>
          </a:p>
        </p:txBody>
      </p:sp>
      <p:pic>
        <p:nvPicPr>
          <p:cNvPr id="4" name="Содержимое 3" descr="8.jp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365711" y="1631161"/>
            <a:ext cx="2376264" cy="1869847"/>
          </a:xfrm>
          <a:ln w="38100">
            <a:solidFill>
              <a:schemeClr val="tx1"/>
            </a:solidFill>
          </a:ln>
        </p:spPr>
      </p:pic>
      <p:pic>
        <p:nvPicPr>
          <p:cNvPr id="5" name="Содержимое 3" descr="0000048282_114720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1610798"/>
            <a:ext cx="2520280" cy="1890210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pic>
        <p:nvPicPr>
          <p:cNvPr id="6" name="Содержимое 3" descr="1357364821_lol54.ru_004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31640" y="3933056"/>
            <a:ext cx="2486704" cy="1656184"/>
          </a:xfrm>
          <a:prstGeom prst="rect">
            <a:avLst/>
          </a:prstGeom>
          <a:ln w="63500">
            <a:solidFill>
              <a:schemeClr val="tx1"/>
            </a:solidFill>
          </a:ln>
        </p:spPr>
      </p:pic>
      <p:pic>
        <p:nvPicPr>
          <p:cNvPr id="7" name="Содержимое 6" descr="Остров Великого барьера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20072" y="3789040"/>
            <a:ext cx="2510834" cy="2016224"/>
          </a:xfrm>
          <a:prstGeom prst="rect">
            <a:avLst/>
          </a:prstGeom>
          <a:ln w="508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83568" y="220486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218570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43711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4437112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3" name="Стрелка вправо 2">
            <a:hlinkClick r:id="rId11" action="ppaction://hlinksldjump"/>
          </p:cNvPr>
          <p:cNvSpPr/>
          <p:nvPr/>
        </p:nvSpPr>
        <p:spPr>
          <a:xfrm>
            <a:off x="7308304" y="6237312"/>
            <a:ext cx="12241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4941168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Какую особенность климата отражает эндемик Австралии – эвкалипт,  крона которого практически  не образует тени?</a:t>
            </a:r>
            <a:endParaRPr lang="ru-RU" sz="2800" dirty="0"/>
          </a:p>
        </p:txBody>
      </p:sp>
      <p:sp>
        <p:nvSpPr>
          <p:cNvPr id="2" name="Управляющая кнопка: возврат 1">
            <a:hlinkClick r:id="" action="ppaction://hlinkshowjump?jump=lastslideviewed" highlightClick="1"/>
          </p:cNvPr>
          <p:cNvSpPr/>
          <p:nvPr/>
        </p:nvSpPr>
        <p:spPr>
          <a:xfrm>
            <a:off x="8100392" y="6165304"/>
            <a:ext cx="576064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2656"/>
            <a:ext cx="5803312" cy="4352484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0048282_1147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620688"/>
            <a:ext cx="6278033" cy="4708525"/>
          </a:xfrm>
          <a:ln w="508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93056" y="5517232"/>
            <a:ext cx="74824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На побережье какого географического объекта  </a:t>
            </a:r>
          </a:p>
          <a:p>
            <a:pPr algn="ctr"/>
            <a:r>
              <a:rPr lang="ru-RU" sz="2800" dirty="0" smtClean="0"/>
              <a:t>располагается этот знаменитый  театр?</a:t>
            </a:r>
            <a:endParaRPr lang="ru-RU" sz="2800" dirty="0"/>
          </a:p>
        </p:txBody>
      </p:sp>
      <p:sp>
        <p:nvSpPr>
          <p:cNvPr id="2" name="Управляющая кнопка: возврат 1">
            <a:hlinkClick r:id="" action="ppaction://hlinkshowjump?jump=lastslideviewed" highlightClick="1"/>
          </p:cNvPr>
          <p:cNvSpPr/>
          <p:nvPr/>
        </p:nvSpPr>
        <p:spPr>
          <a:xfrm>
            <a:off x="8028384" y="6165304"/>
            <a:ext cx="720080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57364821_lol54.ru_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332656"/>
            <a:ext cx="7069691" cy="4708525"/>
          </a:xfrm>
          <a:ln w="508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206413" y="5301208"/>
            <a:ext cx="68931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Какое знаменитое орудие охоты изобрели </a:t>
            </a:r>
          </a:p>
          <a:p>
            <a:pPr algn="ctr"/>
            <a:r>
              <a:rPr lang="ru-RU" sz="2800" dirty="0" smtClean="0"/>
              <a:t>аборигены Австралии? Чем оно интересно?</a:t>
            </a:r>
            <a:endParaRPr lang="ru-RU" sz="2800" dirty="0"/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8099583" y="6165304"/>
            <a:ext cx="648881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25141868165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836712"/>
            <a:ext cx="3456384" cy="5221123"/>
          </a:xfrm>
          <a:ln w="50800">
            <a:solidFill>
              <a:schemeClr val="tx1"/>
            </a:solidFill>
          </a:ln>
        </p:spPr>
      </p:pic>
      <p:pic>
        <p:nvPicPr>
          <p:cNvPr id="7" name="Содержимое 6" descr="Остров Великого барьера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836712"/>
            <a:ext cx="3655000" cy="2935000"/>
          </a:xfrm>
          <a:ln w="5080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427984" y="4293096"/>
            <a:ext cx="44644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Где туристы, приехавшие в Австралию, могут наблюдать такие подводные пейзажи?</a:t>
            </a:r>
            <a:endParaRPr lang="ru-RU" sz="2800" dirty="0"/>
          </a:p>
        </p:txBody>
      </p:sp>
      <p:sp>
        <p:nvSpPr>
          <p:cNvPr id="2" name="Управляющая кнопка: возврат 1">
            <a:hlinkClick r:id="" action="ppaction://hlinkshowjump?jump=lastslideviewed" highlightClick="1"/>
          </p:cNvPr>
          <p:cNvSpPr/>
          <p:nvPr/>
        </p:nvSpPr>
        <p:spPr>
          <a:xfrm>
            <a:off x="7956376" y="6108978"/>
            <a:ext cx="792088" cy="56038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работу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Оценочный лист.</a:t>
            </a:r>
          </a:p>
          <a:p>
            <a:endParaRPr lang="ru-RU" dirty="0" smtClean="0"/>
          </a:p>
          <a:p>
            <a:r>
              <a:rPr lang="ru-RU" dirty="0" smtClean="0"/>
              <a:t>Меня удивило на уроке…</a:t>
            </a:r>
          </a:p>
          <a:p>
            <a:r>
              <a:rPr lang="ru-RU" dirty="0" smtClean="0"/>
              <a:t>Я узнал, что…</a:t>
            </a:r>
          </a:p>
          <a:p>
            <a:r>
              <a:rPr lang="ru-RU" dirty="0" smtClean="0"/>
              <a:t>Изучать  другие страны и материки интересно, потому что…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Домашнее задание: п. 29, географическая номенклатура, сообщения о реках Муррей, </a:t>
            </a:r>
            <a:r>
              <a:rPr lang="ru-RU" dirty="0" err="1" smtClean="0"/>
              <a:t>Дарлинг</a:t>
            </a:r>
            <a:r>
              <a:rPr lang="ru-RU" dirty="0" smtClean="0"/>
              <a:t>, оз. </a:t>
            </a:r>
            <a:r>
              <a:rPr lang="ru-RU" dirty="0" err="1" smtClean="0"/>
              <a:t>Эйр-Норт</a:t>
            </a:r>
            <a:r>
              <a:rPr lang="ru-RU" dirty="0" smtClean="0"/>
              <a:t>, криках.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Привет из Австралии!</a:t>
            </a:r>
            <a:endParaRPr lang="ru-RU" dirty="0"/>
          </a:p>
        </p:txBody>
      </p:sp>
      <p:pic>
        <p:nvPicPr>
          <p:cNvPr id="4" name="Содержимое 3" descr="коала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2983" y="1600200"/>
            <a:ext cx="6278033" cy="4708525"/>
          </a:xfrm>
          <a:ln w="254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75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Оценочный лист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3990420"/>
          <a:ext cx="8229600" cy="2557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1438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задание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Оценка работы группы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Моя оценка</a:t>
                      </a:r>
                      <a:endParaRPr lang="ru-RU" sz="2000" dirty="0"/>
                    </a:p>
                  </a:txBody>
                  <a:tcPr/>
                </a:tc>
              </a:tr>
              <a:tr h="4639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Задание</a:t>
                      </a:r>
                      <a:r>
                        <a:rPr lang="ru-RU" sz="2000" baseline="0" dirty="0" smtClean="0"/>
                        <a:t> № 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4639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Задание № 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</a:tr>
              <a:tr h="4639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Задание № 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4639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Отметка за урок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548680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Оцените работу группы и свою работу по пятибалльной шкале:</a:t>
            </a:r>
          </a:p>
          <a:p>
            <a:r>
              <a:rPr lang="ru-RU" sz="2400" dirty="0" smtClean="0"/>
              <a:t>Отметка «5» - задание выполнено вовремя, без </a:t>
            </a:r>
            <a:r>
              <a:rPr lang="ru-RU" sz="2400" dirty="0"/>
              <a:t>о</a:t>
            </a:r>
            <a:r>
              <a:rPr lang="ru-RU" sz="2400" dirty="0" smtClean="0"/>
              <a:t>шибок, полностью самостоятельно;</a:t>
            </a:r>
          </a:p>
          <a:p>
            <a:r>
              <a:rPr lang="ru-RU" sz="2400" dirty="0" smtClean="0"/>
              <a:t>Отметка «4» – задание выполнено вовремя, допущены небольшие неточности, обращались к учителю;</a:t>
            </a:r>
          </a:p>
          <a:p>
            <a:r>
              <a:rPr lang="ru-RU" sz="2400" dirty="0" smtClean="0"/>
              <a:t>Отметка «3» – задание выполнено вовремя, допущено более 3-х ошибок, обращались к учителю</a:t>
            </a:r>
          </a:p>
          <a:p>
            <a:r>
              <a:rPr lang="ru-RU" sz="2400" dirty="0" smtClean="0"/>
              <a:t>Отметка «2» – не успели, допущено много ошибок.</a:t>
            </a:r>
          </a:p>
          <a:p>
            <a:r>
              <a:rPr lang="ru-RU" sz="2400" dirty="0" smtClean="0"/>
              <a:t>Отметка «1» – задание не выполнено.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715200" cy="1080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/>
              <a:t>Источниками  географической информации являются: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6856" y="44624"/>
            <a:ext cx="8229600" cy="864096"/>
          </a:xfrm>
          <a:prstGeom prst="rect">
            <a:avLst/>
          </a:prstGeom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Актуализация знаний и умений: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467544" y="2420888"/>
            <a:ext cx="410344" cy="504056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467544" y="2996952"/>
            <a:ext cx="410344" cy="504056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489248" y="4149080"/>
            <a:ext cx="410344" cy="504056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467544" y="3717032"/>
            <a:ext cx="432048" cy="2880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59632" y="234888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географические карты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31640" y="299695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энциклопедии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31640" y="355385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открытки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31640" y="4201924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ГИС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499176" cy="1036712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/>
              <a:t>Какую карту нужно использовать для изучения рельефа: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лнце 3"/>
          <p:cNvSpPr/>
          <p:nvPr/>
        </p:nvSpPr>
        <p:spPr>
          <a:xfrm>
            <a:off x="611560" y="3789040"/>
            <a:ext cx="410344" cy="504056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611560" y="2780928"/>
            <a:ext cx="432048" cy="2880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11560" y="3356992"/>
            <a:ext cx="432048" cy="2880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611560" y="4437112"/>
            <a:ext cx="432048" cy="288032"/>
          </a:xfrm>
          <a:prstGeom prst="cloud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59632" y="2636912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метеорологическую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21297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тектоническую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429309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геологическую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59632" y="3717033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физическую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1036712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/>
              <a:t>Составьте план описания климата при помощи </a:t>
            </a:r>
            <a:r>
              <a:rPr lang="ru-RU" i="1" dirty="0" err="1" smtClean="0"/>
              <a:t>климатограммы</a:t>
            </a:r>
            <a:r>
              <a:rPr lang="ru-RU" i="1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2564904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Количество осадков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477798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Режим выпадения осадков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600" y="371703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Средние температуры января и июля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4293096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Годовая амплитуда температур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43608" y="3140968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Вывод о типе климата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14837E-6 L -0.00399 -0.174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0971E-6 L 3.05556E-6 -0.1742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9.01317E-7 L 0.00399 0.182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0671 L 4.16667E-6 -0.0704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31038E-6 L -0.00382 0.255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19378-900-65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1478" y="1412776"/>
            <a:ext cx="7484938" cy="4989958"/>
          </a:xfrm>
          <a:ln w="381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83568" y="260648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Определите  по иллюстрации, о каком материке пойдёт сегодня речь на уроке. Почему?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иложение 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278398"/>
            <a:ext cx="8329262" cy="624694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44624"/>
            <a:ext cx="8496944" cy="1828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 урока: Компоненты природы Австралии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55576" y="2060848"/>
            <a:ext cx="7920880" cy="17281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dirty="0" smtClean="0"/>
              <a:t>Цель: Изучить природные компоненты Австралии, определить, чем уникальна природа Австралии.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dove-lake-tasmania-wallpapers_9309_1024x7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573016"/>
            <a:ext cx="3923928" cy="294294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Рисунок 6" descr="murrey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573016"/>
            <a:ext cx="4176464" cy="293647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820688"/>
          </a:xfrm>
        </p:spPr>
        <p:txBody>
          <a:bodyPr/>
          <a:lstStyle/>
          <a:p>
            <a:r>
              <a:rPr lang="ru-RU" dirty="0" smtClean="0">
                <a:hlinkClick r:id="rId3" action="ppaction://hlinkfile"/>
              </a:rPr>
              <a:t>Задание 1</a:t>
            </a:r>
            <a:endParaRPr lang="ru-RU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628800"/>
            <a:ext cx="8229600" cy="14401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Охарактеризуйте рельеф Австралии тремя фразами, состоящими </a:t>
            </a:r>
            <a:r>
              <a:rPr lang="ru-RU" sz="2800" dirty="0" smtClean="0"/>
              <a:t>из трёх слов.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ru-RU" sz="2800" dirty="0" smtClean="0"/>
              <a:t>Как вы думает, какие формы рельефа Австралии изображены на иллюстрациях?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mount-geryon-wallpapers_10818_1024x7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501008"/>
            <a:ext cx="3779912" cy="283493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Рисунок 8" descr="elitefon.ru-73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3501008"/>
            <a:ext cx="3840426" cy="28803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728</TotalTime>
  <Words>416</Words>
  <Application>Microsoft Office PowerPoint</Application>
  <PresentationFormat>Экран (4:3)</PresentationFormat>
  <Paragraphs>87</Paragraphs>
  <Slides>18</Slides>
  <Notes>17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Компоненты природы Австралии</vt:lpstr>
      <vt:lpstr>Оценочный лист</vt:lpstr>
      <vt:lpstr>Слайд 3</vt:lpstr>
      <vt:lpstr>Слайд 4</vt:lpstr>
      <vt:lpstr>Слайд 5</vt:lpstr>
      <vt:lpstr>Слайд 6</vt:lpstr>
      <vt:lpstr>Слайд 7</vt:lpstr>
      <vt:lpstr>Слайд 8</vt:lpstr>
      <vt:lpstr>Задание 1</vt:lpstr>
      <vt:lpstr>Задание 2</vt:lpstr>
      <vt:lpstr>Задание 3</vt:lpstr>
      <vt:lpstr>Вопросы на засыпку</vt:lpstr>
      <vt:lpstr>Слайд 13</vt:lpstr>
      <vt:lpstr>Слайд 14</vt:lpstr>
      <vt:lpstr>Слайд 15</vt:lpstr>
      <vt:lpstr>Слайд 16</vt:lpstr>
      <vt:lpstr>Оцените работу</vt:lpstr>
      <vt:lpstr>Привет из Австралии!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Компоненты природы Австралии</dc:title>
  <dc:creator>ALG Soft</dc:creator>
  <cp:lastModifiedBy>ALG Soft</cp:lastModifiedBy>
  <cp:revision>43</cp:revision>
  <dcterms:created xsi:type="dcterms:W3CDTF">2014-04-11T09:38:49Z</dcterms:created>
  <dcterms:modified xsi:type="dcterms:W3CDTF">2015-01-31T03:34:15Z</dcterms:modified>
</cp:coreProperties>
</file>