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96" r:id="rId5"/>
    <p:sldId id="297" r:id="rId6"/>
    <p:sldId id="290" r:id="rId7"/>
    <p:sldId id="283" r:id="rId8"/>
    <p:sldId id="286" r:id="rId9"/>
    <p:sldId id="295" r:id="rId10"/>
    <p:sldId id="300" r:id="rId11"/>
    <p:sldId id="287" r:id="rId12"/>
    <p:sldId id="288" r:id="rId13"/>
    <p:sldId id="302" r:id="rId14"/>
    <p:sldId id="301" r:id="rId15"/>
    <p:sldId id="280" r:id="rId16"/>
    <p:sldId id="282" r:id="rId17"/>
    <p:sldId id="278" r:id="rId18"/>
    <p:sldId id="299" r:id="rId19"/>
    <p:sldId id="29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>
      <p:cViewPr varScale="1">
        <p:scale>
          <a:sx n="79" d="100"/>
          <a:sy n="79" d="100"/>
        </p:scale>
        <p:origin x="-3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7F7164-117E-44D5-9EB3-7A9B369A4C3B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1C9085-8322-46D1-8464-371F7015B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65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DA0062-22B1-4F52-868D-4371CE16A005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286B-1A19-447E-82B8-31DE67486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047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6BE23-64EB-432D-A765-791E446CA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047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ACF32-C84C-427B-A685-5FEB312DF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047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E963F-E209-4CEB-92A8-2D8757693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047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C87B-DDED-4134-9EB6-A767816E4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047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24250-3607-48C1-B81E-9D9C4DF8C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047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BAF3-D893-4349-9B3C-C1B3795E1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047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3396-C7CE-4380-A370-7F4270832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047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6F56-110E-4366-B63D-AB0D82321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047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F551-735E-443B-B74A-5FE1971B1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047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9176-C103-4A73-957F-38B22B3A1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047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5C7B3-8AD1-4DAC-B516-DB69B7F29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047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0274B44-F171-423F-BB21-B506C5F1C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11047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52;&#1086;&#1080;%20&#1076;&#1086;&#1082;&#1091;&#1084;&#1077;&#1085;&#1090;&#1099;\&#1052;&#1077;&#1090;&#1086;&#1076;&#1080;&#1095;.%20&#1088;&#1072;&#1073;&#1086;&#1090;&#1072;\&#1042;&#1054;&#1074;&#1086;&#1081;&#1085;&#1072;\&#1074;&#1086;&#1077;&#1085;&#1085;&#1099;&#1077;%20&#1084;&#1072;&#1088;&#1096;&#1080;\201_toska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2.xml"/><Relationship Id="rId7" Type="http://schemas.openxmlformats.org/officeDocument/2006/relationships/image" Target="http://img-fotki.yandex.ru/get/4102/med-yuliya.a8/0_36ee2_f6621ef7_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http://www.warheroes.ru/hero/images/2hero/KuznecovNikolIvan.jpg" TargetMode="External"/><Relationship Id="rId5" Type="http://schemas.openxmlformats.org/officeDocument/2006/relationships/image" Target="http://shkolazhizni.ru/img/content/i42/42080.jpg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image" Target="http://www.warheroes.ru/hero/images/1hero/ErmolaevSerIl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 rot="21142323">
            <a:off x="473381" y="553566"/>
            <a:ext cx="8456378" cy="1736646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800" b="1" spc="-3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ndalus" pitchFamily="18" charset="-78"/>
              </a:rPr>
              <a:t>«Историческая память поколений»</a:t>
            </a:r>
            <a:endParaRPr lang="ru-RU" sz="4800" b="1" spc="-300" dirty="0">
              <a:solidFill>
                <a:srgbClr val="C00000"/>
              </a:solidFill>
              <a:latin typeface="Arial" pitchFamily="34" charset="0"/>
              <a:cs typeface="Andalus" pitchFamily="18" charset="-78"/>
            </a:endParaRPr>
          </a:p>
        </p:txBody>
      </p:sp>
      <p:pic>
        <p:nvPicPr>
          <p:cNvPr id="2054" name="201_tosk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539750" y="5373688"/>
            <a:ext cx="7643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  </a:t>
            </a:r>
            <a:r>
              <a:rPr lang="ru-RU" sz="2000" b="1" dirty="0"/>
              <a:t>Конкурс </a:t>
            </a:r>
            <a:r>
              <a:rPr lang="ru-RU" sz="2000" b="1" dirty="0" err="1"/>
              <a:t>мультимедийных</a:t>
            </a:r>
            <a:r>
              <a:rPr lang="ru-RU" sz="2000" b="1" dirty="0"/>
              <a:t>  презентаций , посвященный</a:t>
            </a:r>
          </a:p>
          <a:p>
            <a:pPr algn="ctr"/>
            <a:r>
              <a:rPr lang="ru-RU" sz="2000" b="1" dirty="0"/>
              <a:t>  </a:t>
            </a:r>
            <a:r>
              <a:rPr lang="en-US" sz="2000" b="1" dirty="0" smtClean="0"/>
              <a:t>70</a:t>
            </a:r>
            <a:r>
              <a:rPr lang="ru-RU" sz="2000" b="1" dirty="0" smtClean="0"/>
              <a:t>-летию  </a:t>
            </a:r>
            <a:r>
              <a:rPr lang="ru-RU" sz="2000" b="1" dirty="0"/>
              <a:t>Победы в Великой Отечественной войне</a:t>
            </a:r>
          </a:p>
        </p:txBody>
      </p:sp>
      <p:sp>
        <p:nvSpPr>
          <p:cNvPr id="2055" name="Прямоугольник 4"/>
          <p:cNvSpPr>
            <a:spLocks noChangeArrowheads="1"/>
          </p:cNvSpPr>
          <p:nvPr/>
        </p:nvSpPr>
        <p:spPr bwMode="auto">
          <a:xfrm>
            <a:off x="755650" y="0"/>
            <a:ext cx="71294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             БПОУ </a:t>
            </a:r>
            <a:r>
              <a:rPr lang="ru-RU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ОО СПО «Сибирский профессиональный колледж»</a:t>
            </a:r>
            <a:endParaRPr lang="ru-RU" sz="16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3563938" y="6237288"/>
            <a:ext cx="1281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/>
              <a:t>Омск, </a:t>
            </a:r>
            <a:r>
              <a:rPr lang="ru-RU" sz="1600" b="1" dirty="0" smtClean="0"/>
              <a:t>2014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 spd="slow" advTm="1104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67544" y="980728"/>
            <a:ext cx="8208912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«Советское стрелковое оружие в годы Великой Отечественной  войны»</a:t>
            </a:r>
          </a:p>
          <a:p>
            <a:pPr algn="ctr">
              <a:defRPr/>
            </a:pPr>
            <a:endParaRPr lang="ru-RU" sz="3600" b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«Советская авиация в годы Великой Отечественной войны»</a:t>
            </a:r>
          </a:p>
          <a:p>
            <a:pPr algn="ctr">
              <a:defRPr/>
            </a:pPr>
            <a:endParaRPr lang="ru-RU" sz="2800" b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«Оружие второй Мировой войны»</a:t>
            </a:r>
          </a:p>
          <a:p>
            <a:pPr algn="ctr">
              <a:defRPr/>
            </a:pPr>
            <a:endParaRPr lang="ru-RU" sz="1400" b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580063" y="5229225"/>
            <a:ext cx="41290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Выполнили </a:t>
            </a:r>
            <a:endParaRPr lang="ru-RU" dirty="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779838" y="5949950"/>
            <a:ext cx="12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Омск,2014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9250" y="476250"/>
            <a:ext cx="608673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БПОУ </a:t>
            </a:r>
            <a:r>
              <a:rPr lang="ru-RU" sz="1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ОО СПО </a:t>
            </a:r>
            <a:r>
              <a:rPr lang="ru-RU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«Сибирский профессиональный колледж»</a:t>
            </a:r>
            <a:endParaRPr lang="ru-RU" sz="16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БПОУ ОО СПО «Сибирский профессиональный колледж»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921179"/>
            <a:ext cx="8545241" cy="531613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33350" y="908050"/>
            <a:ext cx="9010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</a:rPr>
              <a:t>Омск в годы </a:t>
            </a:r>
          </a:p>
          <a:p>
            <a:pPr algn="ctr"/>
            <a:r>
              <a:rPr lang="ru-RU" sz="4400" b="1">
                <a:solidFill>
                  <a:srgbClr val="002060"/>
                </a:solidFill>
              </a:rPr>
              <a:t>Великой Отечественной войны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851275" y="5805488"/>
            <a:ext cx="15137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Омск, </a:t>
            </a:r>
            <a:r>
              <a:rPr lang="ru-RU" b="1" dirty="0" smtClean="0"/>
              <a:t>2014г</a:t>
            </a:r>
            <a:endParaRPr lang="ru-RU" b="1" dirty="0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580063" y="5229224"/>
            <a:ext cx="3924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787900" y="1125538"/>
            <a:ext cx="4608513" cy="381635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  <a:round/>
          </a:ln>
        </p:spPr>
        <p:txBody>
          <a:bodyPr/>
          <a:lstStyle/>
          <a:p>
            <a:r>
              <a:rPr lang="ru-RU" sz="3200" b="1" smtClean="0">
                <a:solidFill>
                  <a:srgbClr val="CC3300"/>
                </a:solidFill>
                <a:cs typeface="David" pitchFamily="34" charset="-79"/>
              </a:rPr>
              <a:t>Их именами названы</a:t>
            </a:r>
            <a:br>
              <a:rPr lang="ru-RU" sz="3200" b="1" smtClean="0">
                <a:solidFill>
                  <a:srgbClr val="CC3300"/>
                </a:solidFill>
                <a:cs typeface="David" pitchFamily="34" charset="-79"/>
              </a:rPr>
            </a:br>
            <a:r>
              <a:rPr lang="ru-RU" sz="3200" b="1" smtClean="0">
                <a:solidFill>
                  <a:srgbClr val="CC3300"/>
                </a:solidFill>
                <a:cs typeface="David" pitchFamily="34" charset="-79"/>
              </a:rPr>
              <a:t>   улицы Чкаловского   поселка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 t="1788" b="4037"/>
          <a:stretch>
            <a:fillRect/>
          </a:stretch>
        </p:blipFill>
        <p:spPr bwMode="auto">
          <a:xfrm>
            <a:off x="107504" y="548680"/>
            <a:ext cx="496855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00563" y="274638"/>
            <a:ext cx="4186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8" tIns="45497" rIns="90988" bIns="45497" anchor="ctr"/>
          <a:lstStyle/>
          <a:p>
            <a:pPr algn="ctr"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8358188" y="6143625"/>
            <a:ext cx="428625" cy="428625"/>
          </a:xfrm>
          <a:prstGeom prst="star5">
            <a:avLst/>
          </a:prstGeom>
          <a:solidFill>
            <a:srgbClr val="FF0000"/>
          </a:solidFill>
          <a:ln>
            <a:solidFill>
              <a:srgbClr val="B8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7" rIns="90988" bIns="45497" anchor="ctr"/>
          <a:lstStyle/>
          <a:p>
            <a:pPr algn="ctr" defTabSz="9100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051050" y="404813"/>
            <a:ext cx="5670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БПОУ </a:t>
            </a:r>
            <a:r>
              <a:rPr lang="ru-RU" sz="1600" b="1" dirty="0"/>
              <a:t>ОО </a:t>
            </a:r>
            <a:r>
              <a:rPr lang="ru-RU" sz="1600" b="1" dirty="0" smtClean="0"/>
              <a:t>СПО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«Сибирский профессиональный колледж»</a:t>
            </a:r>
            <a:endParaRPr lang="ru-RU" sz="1600" b="1" dirty="0"/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4500598" y="6237288"/>
            <a:ext cx="1417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Омск, </a:t>
            </a:r>
            <a:r>
              <a:rPr lang="ru-RU" b="1" dirty="0" smtClean="0"/>
              <a:t>2014</a:t>
            </a:r>
            <a:endParaRPr lang="ru-RU" b="1" dirty="0"/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6099175" y="4941888"/>
            <a:ext cx="13471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/>
              <a:t>Выполнил(а)</a:t>
            </a:r>
            <a:endParaRPr lang="ru-RU" sz="1400" b="1" dirty="0"/>
          </a:p>
        </p:txBody>
      </p:sp>
      <p:pic>
        <p:nvPicPr>
          <p:cNvPr id="9" name="Picture 4" descr="http://shkolazhizni.ru/img/content/i42/42080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4941888"/>
            <a:ext cx="1049338" cy="143986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10" name="Picture 4" descr="http://img-fotki.yandex.ru/get/4102/med-yuliya.a8/0_36ee2_f6621ef7_L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0" y="3573463"/>
            <a:ext cx="1046163" cy="1365250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11" name="Picture 4" descr="ЕрмолаевСергей Ильич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0" y="2205038"/>
            <a:ext cx="1042988" cy="1343025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12" name="Picture 4" descr="КузнецовНиколай Иванович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0" y="549275"/>
            <a:ext cx="1042988" cy="1641475"/>
          </a:xfrm>
          <a:prstGeom prst="rect">
            <a:avLst/>
          </a:prstGeom>
          <a:noFill/>
          <a:ln w="952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187450" y="1268413"/>
            <a:ext cx="7270750" cy="2332037"/>
          </a:xfrm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C00000"/>
                </a:solidFill>
              </a:rPr>
              <a:t>Вместе со всей страной</a:t>
            </a: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500438"/>
            <a:ext cx="7016750" cy="1296987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Из истории железнодорожного училища №1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sz="1800" b="1" dirty="0" smtClean="0"/>
              <a:t>                                                              </a:t>
            </a:r>
          </a:p>
          <a:p>
            <a:pPr eaLnBrk="1" hangingPunct="1"/>
            <a:r>
              <a:rPr lang="ru-RU" sz="1800" b="1" dirty="0" smtClean="0"/>
              <a:t>                                                                    </a:t>
            </a:r>
            <a:r>
              <a:rPr lang="ru-RU" sz="1600" b="1" dirty="0" smtClean="0"/>
              <a:t>Выполнил(а)</a:t>
            </a:r>
          </a:p>
        </p:txBody>
      </p:sp>
      <p:pic>
        <p:nvPicPr>
          <p:cNvPr id="13316" name="Picture 2" descr="C:\Users\home\Desktop\iebmal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1309848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547813" y="620713"/>
            <a:ext cx="5670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БПОУ </a:t>
            </a:r>
            <a:r>
              <a:rPr lang="ru-RU" sz="1600" b="1" dirty="0"/>
              <a:t>ОО </a:t>
            </a:r>
            <a:r>
              <a:rPr lang="ru-RU" sz="1600" b="1" dirty="0" smtClean="0"/>
              <a:t>СПО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«Сибирский профессиональный колледж»</a:t>
            </a:r>
            <a:endParaRPr lang="ru-RU" sz="1600" b="1" dirty="0"/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779838" y="6021388"/>
            <a:ext cx="1281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/>
              <a:t>Омск, </a:t>
            </a:r>
            <a:r>
              <a:rPr lang="ru-RU" sz="1600" b="1" dirty="0" smtClean="0"/>
              <a:t>2014</a:t>
            </a:r>
            <a:endParaRPr lang="ru-RU" sz="1600" b="1" dirty="0"/>
          </a:p>
        </p:txBody>
      </p:sp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oster1.jpg (16090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753"/>
            <a:ext cx="3312492" cy="4753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137525" cy="576263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b="1" dirty="0" smtClean="0"/>
              <a:t>БПОУ ОО </a:t>
            </a:r>
            <a:r>
              <a:rPr lang="ru-RU" sz="1600" b="1" dirty="0" smtClean="0"/>
              <a:t>СПО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«Сибирский профессиональный колледж»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6659563" y="5013325"/>
            <a:ext cx="226853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/>
              <a:t>Выполнил(а)</a:t>
            </a:r>
            <a:endParaRPr lang="ru-RU" sz="1200" b="1" dirty="0"/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5003800" y="5732463"/>
            <a:ext cx="1417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Омск, </a:t>
            </a:r>
            <a:r>
              <a:rPr lang="ru-RU" b="1" dirty="0" smtClean="0"/>
              <a:t>2014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340768"/>
            <a:ext cx="4608512" cy="3166824"/>
          </a:xfrm>
          <a:prstGeom prst="roundRect">
            <a:avLst/>
          </a:prstGeom>
          <a:noFill/>
          <a:ln>
            <a:solidFill>
              <a:srgbClr val="FF66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Советский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плакат в годы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Великой Отечественной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 войны</a:t>
            </a:r>
          </a:p>
        </p:txBody>
      </p:sp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Мир без войны\Рисунки Мир без войны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85750" y="785813"/>
            <a:ext cx="86439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</a:rPr>
              <a:t>«Мир- это Земля без войны»</a:t>
            </a:r>
            <a:endParaRPr lang="ru-RU" sz="4400"/>
          </a:p>
        </p:txBody>
      </p:sp>
      <p:pic>
        <p:nvPicPr>
          <p:cNvPr id="9219" name="Picture 3" descr="H:\Мир без войны\Рисунки Мир без войны\allin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92896"/>
            <a:ext cx="4392488" cy="29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:\Мир без войны\Рисунки Мир без войны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374361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0" y="4076700"/>
            <a:ext cx="4643438" cy="585788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Мир это люди и </a:t>
            </a:r>
            <a:r>
              <a:rPr lang="ru-RU" sz="3200" b="1" dirty="0" smtClean="0">
                <a:solidFill>
                  <a:srgbClr val="C00000"/>
                </a:solidFill>
              </a:rPr>
              <a:t>дети</a:t>
            </a:r>
            <a:r>
              <a:rPr lang="ru-RU" sz="3200" b="1" dirty="0">
                <a:solidFill>
                  <a:srgbClr val="C00000"/>
                </a:solidFill>
              </a:rPr>
              <a:t>!</a:t>
            </a:r>
            <a:endParaRPr lang="ru-RU" sz="3200" dirty="0"/>
          </a:p>
        </p:txBody>
      </p:sp>
      <p:sp>
        <p:nvSpPr>
          <p:cNvPr id="18438" name="Прямоугольник 1"/>
          <p:cNvSpPr>
            <a:spLocks noChangeArrowheads="1"/>
          </p:cNvSpPr>
          <p:nvPr/>
        </p:nvSpPr>
        <p:spPr bwMode="auto">
          <a:xfrm>
            <a:off x="4716463" y="5373688"/>
            <a:ext cx="3887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Мир это земля!</a:t>
            </a:r>
            <a:endParaRPr lang="ru-RU" sz="3200"/>
          </a:p>
        </p:txBody>
      </p:sp>
      <p:pic>
        <p:nvPicPr>
          <p:cNvPr id="2" name="Picture 6" descr="H:\Мир без войны\Рисунки Мир без войны\images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25144"/>
            <a:ext cx="2808312" cy="15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C:\Users\Женя\Desktop\geor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87517" flipV="1">
            <a:off x="4082143" y="1414069"/>
            <a:ext cx="5028058" cy="97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1" name="Прямоугольник 8"/>
          <p:cNvSpPr>
            <a:spLocks noChangeArrowheads="1"/>
          </p:cNvSpPr>
          <p:nvPr/>
        </p:nvSpPr>
        <p:spPr bwMode="auto">
          <a:xfrm>
            <a:off x="6732588" y="5949950"/>
            <a:ext cx="2593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endParaRPr lang="ru-RU" b="1" dirty="0"/>
          </a:p>
        </p:txBody>
      </p:sp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684213" y="620713"/>
            <a:ext cx="77755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i="1">
              <a:solidFill>
                <a:srgbClr val="FFFF00"/>
              </a:solidFill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3451225"/>
            <a:ext cx="91440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3200" b="1">
              <a:solidFill>
                <a:srgbClr val="FF6600"/>
              </a:solidFill>
            </a:endParaRPr>
          </a:p>
        </p:txBody>
      </p:sp>
      <p:pic>
        <p:nvPicPr>
          <p:cNvPr id="21508" name="Picture 6" descr="C:\Users\ADMIN\Desktop\Картинки война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840760" cy="58103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903605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Акция « Георгиевская ленточка»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smtClean="0"/>
              <a:t>  С 24 апреля по 9 мая по всему миру проходит традиционная акция </a:t>
            </a:r>
            <a:r>
              <a:rPr lang="ru-RU" sz="2400" b="1" dirty="0" smtClean="0">
                <a:solidFill>
                  <a:srgbClr val="C00000"/>
                </a:solidFill>
              </a:rPr>
              <a:t>« Георгиевская ленточка».</a:t>
            </a:r>
          </a:p>
          <a:p>
            <a:pPr algn="ctr">
              <a:buFontTx/>
              <a:buNone/>
            </a:pPr>
            <a:r>
              <a:rPr lang="ru-RU" sz="2400" b="1" dirty="0" smtClean="0"/>
              <a:t>Впервые эта акция прошла в 2005году.</a:t>
            </a:r>
          </a:p>
          <a:p>
            <a:endParaRPr lang="ru-RU" sz="2400" dirty="0" smtClean="0"/>
          </a:p>
        </p:txBody>
      </p:sp>
      <p:pic>
        <p:nvPicPr>
          <p:cNvPr id="22532" name="Picture 3" descr="C:\Users\Home\Desktop\Конкурс\К конкурсу презент\PR20100429133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492375"/>
            <a:ext cx="38163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887788" y="2492375"/>
            <a:ext cx="52562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  </a:t>
            </a:r>
            <a:r>
              <a:rPr lang="ru-RU" sz="2400" b="1"/>
              <a:t>Акция проходит под лозунгом</a:t>
            </a:r>
          </a:p>
          <a:p>
            <a:pPr algn="ctr"/>
            <a:r>
              <a:rPr lang="ru-RU" sz="2400" b="1"/>
              <a:t>       </a:t>
            </a:r>
            <a:r>
              <a:rPr lang="ru-RU" sz="2400" b="1">
                <a:solidFill>
                  <a:srgbClr val="C00000"/>
                </a:solidFill>
              </a:rPr>
              <a:t>«Я помню, я горжусь!».</a:t>
            </a:r>
          </a:p>
          <a:p>
            <a:pPr algn="ctr"/>
            <a:r>
              <a:rPr lang="ru-RU" sz="2400" b="1"/>
              <a:t>Добровольцы раздают раздают всем желающим черно- оранжевые ленты в знак </a:t>
            </a:r>
            <a:r>
              <a:rPr lang="ru-RU" sz="2400" b="1">
                <a:solidFill>
                  <a:srgbClr val="C00000"/>
                </a:solidFill>
              </a:rPr>
              <a:t>уважения </a:t>
            </a:r>
            <a:r>
              <a:rPr lang="ru-RU" sz="2400" b="1"/>
              <a:t>к ветеранам Великой Отечественной войны</a:t>
            </a:r>
          </a:p>
          <a:p>
            <a:pPr algn="ctr"/>
            <a:r>
              <a:rPr lang="ru-RU" sz="2400" b="1"/>
              <a:t> и в</a:t>
            </a:r>
            <a:r>
              <a:rPr lang="ru-RU" sz="2400" b="1">
                <a:solidFill>
                  <a:srgbClr val="C00000"/>
                </a:solidFill>
              </a:rPr>
              <a:t> память </a:t>
            </a:r>
            <a:r>
              <a:rPr lang="ru-RU" sz="2400" b="1"/>
              <a:t>о тех кто погиб на полях сражений.</a:t>
            </a:r>
          </a:p>
        </p:txBody>
      </p:sp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 descr="C:\Users\Home\Desktop\Конкурс\К конкурсу презент\pamj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92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\Desktop\Downloads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90354">
            <a:off x="419100" y="4587875"/>
            <a:ext cx="13081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714375"/>
            <a:ext cx="8643937" cy="40005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  «Пускай назад история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листает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Страницы легендарные свои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И память, через годы пролетая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Ведет опять в походы и бои».</a:t>
            </a:r>
          </a:p>
        </p:txBody>
      </p:sp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5750" y="642938"/>
            <a:ext cx="8569325" cy="5572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Страницы истории Великой Отечественной войны;</a:t>
            </a: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 Герои Великой Отечественной войны;</a:t>
            </a: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Омск- фронту и </a:t>
            </a: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тылу; </a:t>
            </a:r>
          </a:p>
          <a:p>
            <a:pPr eaLnBrk="1" hangingPunct="1"/>
            <a:endParaRPr lang="ru-RU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 Культура в годы Отечественной войны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099" name="Picture 5" descr="C:\Users\ADMIN\Desktop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1835696" cy="1475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2" descr="C:\Users\Home\Desktop\Конкурс\К конкурсу презент\d3d836d833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339975" y="404813"/>
            <a:ext cx="3960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79388" y="2205038"/>
            <a:ext cx="912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0000"/>
                </a:solidFill>
              </a:rPr>
              <a:t>Битва под Москвой</a:t>
            </a:r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6443663" y="5373688"/>
            <a:ext cx="37084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/>
              <a:t>Выполнил(а) </a:t>
            </a:r>
            <a:endParaRPr lang="ru-RU" sz="1400" b="1" dirty="0"/>
          </a:p>
        </p:txBody>
      </p:sp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3419475" y="6237288"/>
            <a:ext cx="1545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  Омск, </a:t>
            </a:r>
            <a:r>
              <a:rPr lang="ru-RU" b="1" dirty="0" smtClean="0"/>
              <a:t>2014</a:t>
            </a:r>
            <a:endParaRPr lang="ru-RU" b="1" dirty="0"/>
          </a:p>
        </p:txBody>
      </p:sp>
      <p:sp>
        <p:nvSpPr>
          <p:cNvPr id="6152" name="Прямоугольник 7"/>
          <p:cNvSpPr>
            <a:spLocks noChangeArrowheads="1"/>
          </p:cNvSpPr>
          <p:nvPr/>
        </p:nvSpPr>
        <p:spPr bwMode="auto">
          <a:xfrm>
            <a:off x="2195513" y="1412875"/>
            <a:ext cx="4824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cs typeface="Times New Roman" pitchFamily="18" charset="0"/>
              </a:rPr>
              <a:t>Конкурсная презентация</a:t>
            </a:r>
          </a:p>
          <a:p>
            <a:pPr algn="ctr" eaLnBrk="0" hangingPunct="0"/>
            <a:r>
              <a:rPr lang="ru-RU" b="1" dirty="0" smtClean="0">
                <a:cs typeface="Times New Roman" pitchFamily="18" charset="0"/>
              </a:rPr>
              <a:t>дисциплина </a:t>
            </a:r>
            <a:r>
              <a:rPr lang="ru-RU" b="1" dirty="0">
                <a:cs typeface="Times New Roman" pitchFamily="18" charset="0"/>
              </a:rPr>
              <a:t>« История»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7667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БПОУ ОО СПО «Сибирский профессиональный колледж»</a:t>
            </a:r>
            <a:endParaRPr lang="ru-RU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684213" y="908050"/>
            <a:ext cx="8229600" cy="433388"/>
          </a:xfrm>
        </p:spPr>
        <p:txBody>
          <a:bodyPr/>
          <a:lstStyle/>
          <a:p>
            <a:pPr eaLnBrk="1" hangingPunct="1"/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pic>
        <p:nvPicPr>
          <p:cNvPr id="23555" name="Picture 19" descr="P714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9036496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187624" y="2348880"/>
            <a:ext cx="7128792" cy="1940957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</a:rPr>
              <a:t>Сталинградская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</a:rPr>
              <a:t> битва</a:t>
            </a:r>
          </a:p>
        </p:txBody>
      </p:sp>
      <p:sp>
        <p:nvSpPr>
          <p:cNvPr id="7175" name="Прямоугольник 4"/>
          <p:cNvSpPr>
            <a:spLocks noChangeArrowheads="1"/>
          </p:cNvSpPr>
          <p:nvPr/>
        </p:nvSpPr>
        <p:spPr bwMode="auto">
          <a:xfrm>
            <a:off x="6228184" y="5013176"/>
            <a:ext cx="45720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/>
              <a:t>Выполнил(а)</a:t>
            </a:r>
            <a:endParaRPr lang="ru-RU" sz="1400" b="1" dirty="0"/>
          </a:p>
        </p:txBody>
      </p:sp>
      <p:sp>
        <p:nvSpPr>
          <p:cNvPr id="7176" name="Прямоугольник 5"/>
          <p:cNvSpPr>
            <a:spLocks noChangeArrowheads="1"/>
          </p:cNvSpPr>
          <p:nvPr/>
        </p:nvSpPr>
        <p:spPr bwMode="auto">
          <a:xfrm>
            <a:off x="3924300" y="5876925"/>
            <a:ext cx="1417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Омск, </a:t>
            </a:r>
            <a:r>
              <a:rPr lang="ru-RU" b="1" dirty="0" smtClean="0"/>
              <a:t>2014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4868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БПОУ ОО СПО «Сибирский профессиональный колледж»</a:t>
            </a:r>
            <a:endParaRPr lang="ru-RU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137525" cy="576263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БПОУ ОО СПО «Сибирский профессиональный колледж»</a:t>
            </a:r>
            <a:endParaRPr lang="ru-RU" sz="14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6659563" y="4724400"/>
            <a:ext cx="226853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/>
              <a:t>Выполнил(а)</a:t>
            </a:r>
            <a:endParaRPr lang="ru-RU" sz="1200" b="1" dirty="0"/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5003800" y="5732463"/>
            <a:ext cx="1417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Омск, </a:t>
            </a:r>
            <a:r>
              <a:rPr lang="ru-RU" b="1" dirty="0" smtClean="0"/>
              <a:t>2014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2138" y="1628775"/>
            <a:ext cx="5837237" cy="2419350"/>
          </a:xfrm>
          <a:prstGeom prst="snip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Награды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Великой Отечественной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 войны</a:t>
            </a:r>
          </a:p>
        </p:txBody>
      </p:sp>
      <p:pic>
        <p:nvPicPr>
          <p:cNvPr id="7" name="Picture 14" descr="24500432_pobeda01_copy[1]"/>
          <p:cNvPicPr>
            <a:picLocks noChangeAspect="1" noChangeArrowheads="1"/>
          </p:cNvPicPr>
          <p:nvPr/>
        </p:nvPicPr>
        <p:blipFill>
          <a:blip r:embed="rId2" cstate="print"/>
          <a:srcRect l="11496" r="3522"/>
          <a:stretch>
            <a:fillRect/>
          </a:stretch>
        </p:blipFill>
        <p:spPr>
          <a:xfrm>
            <a:off x="0" y="3356992"/>
            <a:ext cx="3491880" cy="3024187"/>
          </a:xfrm>
          <a:prstGeom prst="round2DiagRect">
            <a:avLst/>
          </a:prstGeom>
          <a:noFill/>
        </p:spPr>
      </p:pic>
      <p:pic>
        <p:nvPicPr>
          <p:cNvPr id="8" name="Picture 10" descr="news_57290_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504" y="1340768"/>
            <a:ext cx="3384376" cy="2538282"/>
          </a:xfrm>
          <a:prstGeom prst="snip1Rect">
            <a:avLst/>
          </a:prstGeom>
          <a:noFill/>
        </p:spPr>
      </p:pic>
      <p:pic>
        <p:nvPicPr>
          <p:cNvPr id="8200" name="Picture 17" descr="Рисунок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821531" y="2162969"/>
            <a:ext cx="25193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7" descr="Рисунок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893763" y="4538663"/>
            <a:ext cx="26638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7" descr="Рисунок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904875" y="3422651"/>
            <a:ext cx="4321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7" descr="Рисунок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45125"/>
            <a:ext cx="34194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9144000" cy="6408737"/>
          </a:xfrm>
          <a:noFill/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900113" y="188913"/>
            <a:ext cx="7127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БПОУ ОО СПО «Сибирский профессиональный колледж»</a:t>
            </a:r>
            <a:endParaRPr lang="ru-RU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3851275" y="6237288"/>
            <a:ext cx="1417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Омск, </a:t>
            </a:r>
            <a:r>
              <a:rPr lang="ru-RU" b="1" dirty="0" smtClean="0"/>
              <a:t>2014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7763" y="5661025"/>
            <a:ext cx="3060700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Выполнил(а)</a:t>
            </a:r>
            <a:endParaRPr lang="ru-RU" sz="14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650" y="3141663"/>
            <a:ext cx="7924800" cy="1322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Дети Ленинграда</a:t>
            </a:r>
          </a:p>
        </p:txBody>
      </p:sp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980728"/>
            <a:ext cx="9144000" cy="5328592"/>
          </a:xfrm>
          <a:prstGeom prst="round2DiagRect">
            <a:avLst/>
          </a:prstGeom>
          <a:gradFill>
            <a:gsLst>
              <a:gs pos="23000">
                <a:srgbClr val="C00000"/>
              </a:gs>
              <a:gs pos="41000">
                <a:srgbClr val="EDA741"/>
              </a:gs>
              <a:gs pos="100000">
                <a:srgbClr val="00B05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2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280988"/>
            <a:ext cx="5435600" cy="9239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Рисунок 8" descr="http://www.davno.ru/postcards/anyecard/ecardprodimage/9ma9.jpg"/>
          <p:cNvPicPr/>
          <p:nvPr/>
        </p:nvPicPr>
        <p:blipFill>
          <a:blip r:embed="rId2" cstate="print">
            <a:lum contrast="20000"/>
          </a:blip>
          <a:srcRect l="7272" t="3922" r="17129" b="3922"/>
          <a:stretch>
            <a:fillRect/>
          </a:stretch>
        </p:blipFill>
        <p:spPr bwMode="auto">
          <a:xfrm>
            <a:off x="7020272" y="2060848"/>
            <a:ext cx="2123728" cy="33049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3" cstate="print"/>
          <a:srcRect r="2766" b="854"/>
          <a:stretch>
            <a:fillRect/>
          </a:stretch>
        </p:blipFill>
        <p:spPr bwMode="auto">
          <a:xfrm>
            <a:off x="0" y="4221163"/>
            <a:ext cx="1476375" cy="2016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 cstate="print"/>
          <a:srcRect l="-5000"/>
          <a:stretch>
            <a:fillRect/>
          </a:stretch>
        </p:blipFill>
        <p:spPr bwMode="auto">
          <a:xfrm>
            <a:off x="1403350" y="4221163"/>
            <a:ext cx="1512888" cy="2016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5" cstate="print"/>
          <a:srcRect l="4546" t="3571" r="9091"/>
          <a:stretch>
            <a:fillRect/>
          </a:stretch>
        </p:blipFill>
        <p:spPr bwMode="auto">
          <a:xfrm>
            <a:off x="2987675" y="4221163"/>
            <a:ext cx="1368425" cy="2016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50" name="Picture 6"/>
          <p:cNvPicPr>
            <a:picLocks noChangeAspect="1" noChangeArrowheads="1"/>
          </p:cNvPicPr>
          <p:nvPr/>
        </p:nvPicPr>
        <p:blipFill>
          <a:blip r:embed="rId6" cstate="print"/>
          <a:srcRect l="12601" t="3360" r="11801" b="5920"/>
          <a:stretch>
            <a:fillRect/>
          </a:stretch>
        </p:blipFill>
        <p:spPr bwMode="auto">
          <a:xfrm>
            <a:off x="4427538" y="4221163"/>
            <a:ext cx="1296987" cy="2016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51" name="Picture 7"/>
          <p:cNvPicPr>
            <a:picLocks noChangeAspect="1" noChangeArrowheads="1"/>
          </p:cNvPicPr>
          <p:nvPr/>
        </p:nvPicPr>
        <p:blipFill>
          <a:blip r:embed="rId7" cstate="print"/>
          <a:srcRect l="12601" t="6720" r="16000" b="5920"/>
          <a:stretch>
            <a:fillRect/>
          </a:stretch>
        </p:blipFill>
        <p:spPr bwMode="auto">
          <a:xfrm>
            <a:off x="5795963" y="4221163"/>
            <a:ext cx="1223962" cy="2016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07950" y="1484313"/>
            <a:ext cx="6929438" cy="17589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e-BY" sz="20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be-BY" sz="20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 eaLnBrk="0" hangingPunct="0">
              <a:defRPr/>
            </a:pPr>
            <a:r>
              <a:rPr lang="be-BY" sz="4000" b="1" dirty="0">
                <a:solidFill>
                  <a:srgbClr val="C00000"/>
                </a:solidFill>
                <a:latin typeface="Bookman Old Style" pitchFamily="18" charset="0"/>
              </a:rPr>
              <a:t>Дети герои Великой Отечественной войны</a:t>
            </a:r>
          </a:p>
          <a:p>
            <a:pPr algn="ctr" eaLnBrk="0" hangingPunct="0">
              <a:defRPr/>
            </a:pPr>
            <a:endParaRPr lang="be-BY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253" name="TextBox 14"/>
          <p:cNvSpPr txBox="1">
            <a:spLocks noChangeArrowheads="1"/>
          </p:cNvSpPr>
          <p:nvPr/>
        </p:nvSpPr>
        <p:spPr bwMode="auto">
          <a:xfrm>
            <a:off x="1547813" y="620713"/>
            <a:ext cx="53583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БПОУ ОО СПО «Сибирский профессиональный колледж»</a:t>
            </a:r>
            <a:endParaRPr lang="ru-RU" sz="14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54" name="TextBox 15"/>
          <p:cNvSpPr txBox="1">
            <a:spLocks noChangeArrowheads="1"/>
          </p:cNvSpPr>
          <p:nvPr/>
        </p:nvSpPr>
        <p:spPr bwMode="auto">
          <a:xfrm>
            <a:off x="3203575" y="6519863"/>
            <a:ext cx="1308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Омск,2014г</a:t>
            </a:r>
            <a:endParaRPr lang="ru-RU" sz="1600" b="1" dirty="0"/>
          </a:p>
        </p:txBody>
      </p:sp>
      <p:sp>
        <p:nvSpPr>
          <p:cNvPr id="10255" name="TextBox 16"/>
          <p:cNvSpPr txBox="1">
            <a:spLocks noChangeArrowheads="1"/>
          </p:cNvSpPr>
          <p:nvPr/>
        </p:nvSpPr>
        <p:spPr bwMode="auto">
          <a:xfrm>
            <a:off x="7235825" y="5445224"/>
            <a:ext cx="1908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Выполнил( а)</a:t>
            </a:r>
            <a:endParaRPr lang="ru-RU" sz="1600" b="1" dirty="0"/>
          </a:p>
        </p:txBody>
      </p:sp>
    </p:spTree>
  </p:cSld>
  <p:clrMapOvr>
    <a:masterClrMapping/>
  </p:clrMapOvr>
  <p:transition spd="slow" advTm="1104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"/>
</p:tagLst>
</file>

<file path=ppt/theme/theme1.xml><?xml version="1.0" encoding="utf-8"?>
<a:theme xmlns:a="http://schemas.openxmlformats.org/drawingml/2006/main" name="1942 god">
  <a:themeElements>
    <a:clrScheme name="1942 go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942 go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42 go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42 go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42 go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42 go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42 go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42 go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42 go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42 go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42 go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42 go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42 go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42 go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1942 god</Template>
  <TotalTime>589</TotalTime>
  <Words>354</Words>
  <Application>Microsoft Office PowerPoint</Application>
  <PresentationFormat>Экран (4:3)</PresentationFormat>
  <Paragraphs>84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1942 god</vt:lpstr>
      <vt:lpstr>Презентация PowerPoint</vt:lpstr>
      <vt:lpstr>  «Пускай назад история  листает Страницы легендарные свои      И память, через годы пролетая    Ведет опять в походы и бои».</vt:lpstr>
      <vt:lpstr>Презентация PowerPoint</vt:lpstr>
      <vt:lpstr>Презентация PowerPoint</vt:lpstr>
      <vt:lpstr>Презентация PowerPoint</vt:lpstr>
      <vt:lpstr> </vt:lpstr>
      <vt:lpstr>БПОУ ОО СПО «Сибирский профессиональный колледж»</vt:lpstr>
      <vt:lpstr>Презентация PowerPoint</vt:lpstr>
      <vt:lpstr>Презентация PowerPoint</vt:lpstr>
      <vt:lpstr>Презентация PowerPoint</vt:lpstr>
      <vt:lpstr>БПОУ ОО СПО «Сибирский профессиональный колледж»</vt:lpstr>
      <vt:lpstr>Их именами названы    улицы Чкаловского   поселка</vt:lpstr>
      <vt:lpstr>Вместе со всей страной</vt:lpstr>
      <vt:lpstr>БПОУ ОО СПО «Сибирский профессиональный колледж»</vt:lpstr>
      <vt:lpstr>Презентация PowerPoint</vt:lpstr>
      <vt:lpstr>Презентация PowerPoint</vt:lpstr>
      <vt:lpstr>Презентация PowerPoint</vt:lpstr>
      <vt:lpstr>Акция « Георгиевская ленточка»</vt:lpstr>
      <vt:lpstr>Презентация PowerPoint</vt:lpstr>
    </vt:vector>
  </TitlesOfParts>
  <Company>дом. комп.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1942 god</dc:title>
  <dc:creator>Габидуллина Гузалия</dc:creator>
  <cp:lastModifiedBy>User</cp:lastModifiedBy>
  <cp:revision>83</cp:revision>
  <dcterms:created xsi:type="dcterms:W3CDTF">2010-05-05T14:57:24Z</dcterms:created>
  <dcterms:modified xsi:type="dcterms:W3CDTF">2015-03-26T18:33:47Z</dcterms:modified>
</cp:coreProperties>
</file>