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0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04FF05-3F90-4CA0-99E7-D0644A636C6B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A06E8-2CA2-4D1F-A463-F1145CE59A3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12968" cy="2795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Открытый урок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по учебной практике</a:t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800" dirty="0" smtClean="0">
                <a:solidFill>
                  <a:srgbClr val="C00000"/>
                </a:solidFill>
              </a:rPr>
              <a:t>«Приготовление блюд из домашней птицы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465837"/>
            <a:ext cx="4830360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Мастер по учебной практике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Овсянникова Н.Е.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028">
            <a:off x="424308" y="2624027"/>
            <a:ext cx="2828925" cy="282892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41">
            <a:off x="5022324" y="2759071"/>
            <a:ext cx="3808228" cy="2538818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Цель урока: </a:t>
            </a:r>
            <a:endParaRPr lang="ru-RU" dirty="0" smtClean="0"/>
          </a:p>
          <a:p>
            <a:r>
              <a:rPr lang="ru-RU" dirty="0" smtClean="0"/>
              <a:t>Научиться </a:t>
            </a:r>
            <a:r>
              <a:rPr lang="ru-RU" dirty="0"/>
              <a:t>правильно обрабатывать птицу, подготавливать полуфабрикаты и приготавливать, согласно сборника рецептур,  простые жареные блюда из птицы, соблюдая технологический процесс приготовления, соблюдая  СТН и ТБ, правильно  </a:t>
            </a:r>
            <a:r>
              <a:rPr lang="ru-RU" dirty="0" err="1"/>
              <a:t>порционировать</a:t>
            </a:r>
            <a:r>
              <a:rPr lang="ru-RU" dirty="0"/>
              <a:t> готовые блюда, соблюдая нормы отпуска, температуру подачи в соответствии с  требованиями к качеству и хранению готовых блюд; красиво и эстетично оформлять и подавать блюда. Формировать профессиональные и  личностные качества при работе в бригаде: творческий подход и ответственное отношение к профессии, активность и самостоятельность.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41041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Значение блюд из птицы в питании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Многие любители мяса  отдают предпочтение курице, из-за наличия в ней белого мяса, которое является очень вкусным, низкокалорийным и питательным. Многие считают, что полезность мяса зависит и от качества его </a:t>
            </a:r>
            <a:r>
              <a:rPr lang="ru-RU" dirty="0" smtClean="0"/>
              <a:t>приготовления.  </a:t>
            </a:r>
          </a:p>
          <a:p>
            <a:r>
              <a:rPr lang="ru-RU" dirty="0"/>
              <a:t>Ассортимент блюд из мяса птиц очень разнообразен: многочисленные бульоны, филе, котлеты, отбивные, шашлык, гарниры, которые прекрасно сочетаются со многими видами продуктов, - это </a:t>
            </a:r>
            <a:r>
              <a:rPr lang="ru-RU" dirty="0" smtClean="0"/>
              <a:t>помогает  </a:t>
            </a:r>
            <a:r>
              <a:rPr lang="ru-RU" dirty="0"/>
              <a:t>разнообразить </a:t>
            </a:r>
            <a:r>
              <a:rPr lang="ru-RU" dirty="0" smtClean="0"/>
              <a:t>  </a:t>
            </a:r>
            <a:r>
              <a:rPr lang="ru-RU" dirty="0"/>
              <a:t>повседневный рацион, </a:t>
            </a:r>
            <a:r>
              <a:rPr lang="ru-RU" dirty="0" smtClean="0"/>
              <a:t>придает  блюдам превосходный </a:t>
            </a:r>
            <a:r>
              <a:rPr lang="ru-RU" dirty="0"/>
              <a:t>вид и отличный вкус. </a:t>
            </a:r>
          </a:p>
        </p:txBody>
      </p:sp>
    </p:spTree>
    <p:extLst>
      <p:ext uri="{BB962C8B-B14F-4D97-AF65-F5344CB8AC3E}">
        <p14:creationId xmlns:p14="http://schemas.microsoft.com/office/powerpoint/2010/main" val="25048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 lnSpcReduction="20000"/>
          </a:bodyPr>
          <a:lstStyle/>
          <a:p>
            <a:r>
              <a:rPr lang="ru-RU" sz="3400" dirty="0"/>
              <a:t>Мясо курицы, как и многих других видов домашней </a:t>
            </a:r>
            <a:r>
              <a:rPr lang="ru-RU" sz="3400" dirty="0" smtClean="0"/>
              <a:t> птицы</a:t>
            </a:r>
            <a:r>
              <a:rPr lang="ru-RU" sz="3400" dirty="0"/>
              <a:t>, пользуется большой популярностью не только в России и европейских </a:t>
            </a:r>
            <a:r>
              <a:rPr lang="ru-RU" sz="3400" dirty="0" smtClean="0"/>
              <a:t>странах</a:t>
            </a:r>
            <a:r>
              <a:rPr lang="ru-RU" sz="3400" dirty="0"/>
              <a:t>.</a:t>
            </a:r>
          </a:p>
          <a:p>
            <a:r>
              <a:rPr lang="ru-RU" sz="3400" dirty="0"/>
              <a:t>Приготовить блюда из курицы можно по множеству рецептов, среди которых только традиционные русские технологии можно считать сотнями. Жареное и вареное, тушеное и запеченное, на решетке и в шашлыках мясо станет неизменным украшением стола, отличным основным блюдом, к которому подойдет </a:t>
            </a:r>
            <a:r>
              <a:rPr lang="ru-RU" sz="3300" dirty="0"/>
              <a:t>множество</a:t>
            </a:r>
            <a:r>
              <a:rPr lang="ru-RU" sz="3400" dirty="0"/>
              <a:t> гарниров и напитков. </a:t>
            </a:r>
            <a:r>
              <a:rPr lang="ru-RU" sz="3400" dirty="0" smtClean="0"/>
              <a:t> </a:t>
            </a:r>
            <a:endParaRPr lang="ru-RU" sz="3400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4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2066" y="33265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Способы приготовления</a:t>
            </a:r>
            <a:br>
              <a:rPr lang="ru-RU" b="1" dirty="0" smtClean="0"/>
            </a:br>
            <a:r>
              <a:rPr lang="ru-RU" b="1" dirty="0" smtClean="0"/>
              <a:t>Курица </a:t>
            </a:r>
            <a:r>
              <a:rPr lang="ru-RU" b="1" dirty="0" smtClean="0"/>
              <a:t>гриль</a:t>
            </a:r>
            <a:endParaRPr lang="ru-RU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53" y="1772816"/>
            <a:ext cx="6962500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6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Порционные блюда из птицы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41469" cy="4641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4052465" cy="462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Запеченные блюда из птицы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60615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06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Мелкокусковые блюда из птицы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0" y="1347250"/>
            <a:ext cx="407078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22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332656"/>
            <a:ext cx="7618040" cy="6386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Фаршированная птица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09848"/>
            <a:ext cx="3960440" cy="2643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4905978" cy="258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876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271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Открытый урок по учебной практике «Приготовление блюд из домашней птицы</vt:lpstr>
      <vt:lpstr>Презентация PowerPoint</vt:lpstr>
      <vt:lpstr>Значение блюд из птицы в питании</vt:lpstr>
      <vt:lpstr>Презентация PowerPoint</vt:lpstr>
      <vt:lpstr>Способы приготовления Курица гриль</vt:lpstr>
      <vt:lpstr>Порционные блюда из птицы</vt:lpstr>
      <vt:lpstr>Запеченные блюда из птицы</vt:lpstr>
      <vt:lpstr>Мелкокусковые блюда из птицы</vt:lpstr>
      <vt:lpstr>Фаршированная птица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учебной практике «Приготовление блюд из домашней птицы</dc:title>
  <dc:creator>Надежда</dc:creator>
  <cp:lastModifiedBy>Надежда</cp:lastModifiedBy>
  <cp:revision>8</cp:revision>
  <dcterms:created xsi:type="dcterms:W3CDTF">2012-11-20T10:21:11Z</dcterms:created>
  <dcterms:modified xsi:type="dcterms:W3CDTF">2012-11-27T05:41:03Z</dcterms:modified>
</cp:coreProperties>
</file>