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DBD377-23E7-421E-862C-3CC9418EB927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0517C5-9574-4787-939D-7854C4C5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347048" cy="1080120"/>
          </a:xfrm>
        </p:spPr>
        <p:txBody>
          <a:bodyPr>
            <a:normAutofit fontScale="90000"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Пришелец из космоса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». Урок – презентация с элементами исследования, мастерской.»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/>
              <a:t>     </a:t>
            </a:r>
            <a:r>
              <a:rPr lang="ru-RU" sz="1400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Мишечкина С.А</a:t>
            </a:r>
            <a:r>
              <a:rPr lang="ru-RU" sz="1400" i="1" u="sng" dirty="0" smtClean="0"/>
              <a:t>. – учитель химии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P105040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3524250" cy="347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P1050381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05655" y="2147273"/>
            <a:ext cx="3235325" cy="2918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4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3240360" cy="2343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5045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3356992"/>
            <a:ext cx="3105150" cy="2994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105042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80" y="3573016"/>
            <a:ext cx="3347085" cy="2994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05045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8104" y="188640"/>
            <a:ext cx="2924175" cy="2994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50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3528392" cy="2636912"/>
          </a:xfrm>
          <a:prstGeom prst="flowChartDocumen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1050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24944"/>
            <a:ext cx="2880320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P1050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780928"/>
            <a:ext cx="302433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P10504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3680" y="3140968"/>
            <a:ext cx="2880320" cy="3068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10503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116632"/>
            <a:ext cx="3312368" cy="2852936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40324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50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6632"/>
            <a:ext cx="33843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504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789040"/>
            <a:ext cx="36004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504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501008"/>
            <a:ext cx="360040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3888432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P1050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212976"/>
            <a:ext cx="36004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50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789040"/>
            <a:ext cx="396044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503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60648"/>
            <a:ext cx="2952328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0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       «Пришелец из космоса». Урок – презентация с элементами исследования, мастерской.»                                                 Мишечкина С.А. – учитель химии      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«Пришелец из космоса». Урок – презентация с элементами исследования, мастерской, химическим диктантом.                                                                                   Мишечкина С.А. – учитель химии  «      </dc:title>
  <dc:creator>user</dc:creator>
  <cp:lastModifiedBy>user</cp:lastModifiedBy>
  <cp:revision>4</cp:revision>
  <dcterms:created xsi:type="dcterms:W3CDTF">2014-12-21T09:23:21Z</dcterms:created>
  <dcterms:modified xsi:type="dcterms:W3CDTF">2015-01-03T07:59:03Z</dcterms:modified>
</cp:coreProperties>
</file>