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3" r:id="rId2"/>
    <p:sldId id="278" r:id="rId3"/>
    <p:sldId id="287" r:id="rId4"/>
    <p:sldId id="289" r:id="rId5"/>
    <p:sldId id="290" r:id="rId6"/>
    <p:sldId id="291" r:id="rId7"/>
    <p:sldId id="292" r:id="rId8"/>
    <p:sldId id="293" r:id="rId9"/>
    <p:sldId id="294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6633"/>
    <a:srgbClr val="800000"/>
    <a:srgbClr val="6600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3886" autoAdjust="0"/>
  </p:normalViewPr>
  <p:slideViewPr>
    <p:cSldViewPr>
      <p:cViewPr varScale="1">
        <p:scale>
          <a:sx n="56" d="100"/>
          <a:sy n="56" d="100"/>
        </p:scale>
        <p:origin x="-7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F0F15D7-C891-4638-A31D-8F4C843314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50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ABD8FEC-8822-4CE3-BD88-346E1E6C89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64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D4B82-3FE8-4A24-B037-018ABEF9AE4B}" type="slidenum">
              <a:rPr lang="ru-RU"/>
              <a:pPr/>
              <a:t>1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71ACB-C122-4799-96A9-2C63F6D18C30}" type="slidenum">
              <a:rPr lang="ru-RU"/>
              <a:pPr/>
              <a:t>2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C68C0-80B6-431D-98F6-FB4E9C97152B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9F3EA-D0E4-4143-B061-289ACD10F721}" type="slidenum">
              <a:rPr lang="ru-RU"/>
              <a:pPr/>
              <a:t>10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DDD98-83C7-4428-8C5C-2CB346C792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62439-6E31-45C3-B377-9721E172E8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EFA37-CF29-461F-8DDE-140B35C986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97186-1C9C-41DD-960F-507C7FD9A8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10448-8DB4-4251-A02F-067EB800FC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27063-608B-407C-B4D0-FE96AF6EB6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23F4-B7BB-4685-BDBE-A85C05CBFC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0827D-E7A9-4428-A25F-8F42D86710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86859-0891-4779-905E-60C827B793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89086-C40F-4A5A-A7F5-FAE55397CE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DF18B-8243-4820-8824-14D49BBB5C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CCB2218-F77C-4FD4-A90E-87E46E2E2F9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helreal.ru/files/images/47749_tel.jpg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img.readme.ru/news/200/7c/e6/1afdfbcf5ba4b1e7c58459b36fb9.jp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671638" y="0"/>
            <a:ext cx="585311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b="1" dirty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dirty="0">
              <a:solidFill>
                <a:srgbClr val="996633"/>
              </a:solidFill>
              <a:latin typeface="Cooper Black" pitchFamily="18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Мои рисунки\каотинка жил был я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0112"/>
            <a:ext cx="648072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WordArt 23" descr="Белый мрамор"/>
          <p:cNvSpPr>
            <a:spLocks noChangeArrowheads="1" noChangeShapeType="1" noTextEdit="1"/>
          </p:cNvSpPr>
          <p:nvPr/>
        </p:nvSpPr>
        <p:spPr bwMode="auto">
          <a:xfrm>
            <a:off x="1907704" y="5717562"/>
            <a:ext cx="216024" cy="457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3111500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>
              <a:latin typeface="Arial" pitchFamily="34" charset="0"/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03213" y="182563"/>
            <a:ext cx="84455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Будьте вежливы в общении, и тогда оно доставит массу удовольствия вам и вашему собеседнику. </a:t>
            </a:r>
          </a:p>
          <a:p>
            <a:endParaRPr lang="ru-RU" sz="4400" b="1" i="1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Мои документы\Мои рисунки\вежливо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6408712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84213" y="2852937"/>
            <a:ext cx="777557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4400" b="1" i="1" dirty="0">
              <a:latin typeface="Arial" pitchFamily="34" charset="0"/>
            </a:endParaRPr>
          </a:p>
          <a:p>
            <a:r>
              <a:rPr lang="ru-RU" sz="3200" b="1" i="1" dirty="0">
                <a:latin typeface="Arial" pitchFamily="34" charset="0"/>
              </a:rPr>
              <a:t>                        </a:t>
            </a:r>
          </a:p>
          <a:p>
            <a:r>
              <a:rPr lang="ru-RU" sz="3200" b="1" i="1" dirty="0">
                <a:latin typeface="Arial" pitchFamily="34" charset="0"/>
              </a:rPr>
              <a:t>                                 </a:t>
            </a:r>
          </a:p>
          <a:p>
            <a:endParaRPr lang="ru-RU" sz="3200" b="1" i="1" dirty="0">
              <a:latin typeface="Arial" pitchFamily="34" charset="0"/>
            </a:endParaRPr>
          </a:p>
          <a:p>
            <a:endParaRPr lang="ru-RU" sz="4400" b="1" i="1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213" y="836712"/>
            <a:ext cx="81362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Не будильник – а звонит,</a:t>
            </a:r>
          </a:p>
          <a:p>
            <a:r>
              <a:rPr lang="ru-RU" sz="4800" b="1" i="1" dirty="0" smtClean="0">
                <a:solidFill>
                  <a:srgbClr val="002060"/>
                </a:solidFill>
              </a:rPr>
              <a:t>Не приёмник – говорит.</a:t>
            </a:r>
          </a:p>
          <a:p>
            <a:r>
              <a:rPr lang="ru-RU" sz="4800" b="1" i="1" dirty="0" smtClean="0">
                <a:solidFill>
                  <a:srgbClr val="002060"/>
                </a:solidFill>
              </a:rPr>
              <a:t>Угадайте кто же он?</a:t>
            </a:r>
          </a:p>
          <a:p>
            <a:r>
              <a:rPr lang="ru-RU" sz="4800" b="1" i="1" dirty="0" smtClean="0">
                <a:solidFill>
                  <a:srgbClr val="002060"/>
                </a:solidFill>
              </a:rPr>
              <a:t>Ну конечно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9656" y="4653136"/>
            <a:ext cx="2951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Телефон</a:t>
            </a:r>
            <a:endParaRPr lang="ru-RU" sz="4800" dirty="0"/>
          </a:p>
        </p:txBody>
      </p:sp>
      <p:sp>
        <p:nvSpPr>
          <p:cNvPr id="6" name="AutoShape 4" descr="C:\Documents and Settings\Admin\%D0%9C%D0%BE%D0%B8 %D0%B4%D0%BE%D0%BA%D1%83%D0%BC%D0%B5%D0%BD%D1%82%D1%8B\%D1%8D%D1%82%D0%B8%D0%BA%D0%B5%D1%825_files\img2.jpg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Documents and Settings\Admin\%D0%9C%D0%BE%D0%B8 %D0%B4%D0%BE%D0%BA%D1%83%D0%BC%D0%B5%D0%BD%D1%82%D1%8B\%D1%8D%D1%82%D0%B8%D0%BA%D0%B5%D1%825_files\img2.jpg"/>
          <p:cNvSpPr>
            <a:spLocks noChangeAspect="1" noChangeArrowheads="1"/>
          </p:cNvSpPr>
          <p:nvPr/>
        </p:nvSpPr>
        <p:spPr bwMode="auto">
          <a:xfrm>
            <a:off x="307975" y="-21336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395485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6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 descr="Картинка 163 из 27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692150"/>
            <a:ext cx="2303463" cy="230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700338" y="188913"/>
            <a:ext cx="6977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Культура </a:t>
            </a:r>
            <a: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телефонного общения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771775" y="981075"/>
            <a:ext cx="6192838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1800" b="1">
                <a:solidFill>
                  <a:srgbClr val="000000"/>
                </a:solidFill>
                <a:latin typeface="Arial" pitchFamily="34" charset="0"/>
              </a:rPr>
              <a:t>Неприлично звонить до 9 утра и после 22:00.</a:t>
            </a:r>
          </a:p>
          <a:p>
            <a:r>
              <a:rPr lang="ru-RU" sz="1800" b="1">
                <a:solidFill>
                  <a:srgbClr val="000000"/>
                </a:solidFill>
                <a:latin typeface="Arial" pitchFamily="34" charset="0"/>
              </a:rPr>
              <a:t> Разговор не должен быть долгим – 3-5 минут.</a:t>
            </a:r>
          </a:p>
          <a:p>
            <a:r>
              <a:rPr lang="ru-RU" sz="1800" b="1">
                <a:solidFill>
                  <a:srgbClr val="000000"/>
                </a:solidFill>
                <a:latin typeface="Arial" pitchFamily="34" charset="0"/>
              </a:rPr>
              <a:t> Непозволительно начинать разговор</a:t>
            </a:r>
          </a:p>
          <a:p>
            <a:r>
              <a:rPr lang="ru-RU" sz="1800" b="1">
                <a:solidFill>
                  <a:srgbClr val="000000"/>
                </a:solidFill>
                <a:latin typeface="Arial" pitchFamily="34" charset="0"/>
              </a:rPr>
              <a:t>    с вопросов: «Кто говорит?», «Кто у телефона?»</a:t>
            </a:r>
          </a:p>
          <a:p>
            <a:endParaRPr lang="ru-RU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87313" y="371157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000" b="1">
              <a:solidFill>
                <a:srgbClr val="000000"/>
              </a:solidFill>
              <a:latin typeface="Arial" pitchFamily="34" charset="0"/>
            </a:endParaRPr>
          </a:p>
          <a:p>
            <a:endParaRPr lang="ru-RU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4356100" y="2565400"/>
            <a:ext cx="46799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 b="1">
              <a:solidFill>
                <a:srgbClr val="000000"/>
              </a:solidFill>
              <a:latin typeface="Arial" pitchFamily="34" charset="0"/>
            </a:endParaRPr>
          </a:p>
          <a:p>
            <a:r>
              <a:rPr lang="ru-RU" sz="2000" b="1">
                <a:solidFill>
                  <a:srgbClr val="000000"/>
                </a:solidFill>
                <a:latin typeface="Arial" pitchFamily="34" charset="0"/>
              </a:rPr>
              <a:t>Чтобы речь звучала более </a:t>
            </a:r>
          </a:p>
          <a:p>
            <a:r>
              <a:rPr lang="ru-RU" sz="2000" b="1">
                <a:solidFill>
                  <a:srgbClr val="000000"/>
                </a:solidFill>
                <a:latin typeface="Arial" pitchFamily="34" charset="0"/>
              </a:rPr>
              <a:t>    доброжелательно, достаточно </a:t>
            </a:r>
          </a:p>
          <a:p>
            <a:r>
              <a:rPr lang="ru-RU" sz="2000" b="1">
                <a:solidFill>
                  <a:srgbClr val="000000"/>
                </a:solidFill>
                <a:latin typeface="Arial" pitchFamily="34" charset="0"/>
              </a:rPr>
              <a:t>    слегка улыбаться при </a:t>
            </a:r>
          </a:p>
          <a:p>
            <a:r>
              <a:rPr lang="ru-RU" sz="2000" b="1">
                <a:solidFill>
                  <a:srgbClr val="000000"/>
                </a:solidFill>
                <a:latin typeface="Arial" pitchFamily="34" charset="0"/>
              </a:rPr>
              <a:t>    разговоре.</a:t>
            </a:r>
          </a:p>
        </p:txBody>
      </p:sp>
      <p:pic>
        <p:nvPicPr>
          <p:cNvPr id="60435" name="Picture 19" descr="Картинка 81 из 27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91680" y="2348880"/>
            <a:ext cx="2736303" cy="2305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303213" y="4651375"/>
            <a:ext cx="4555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      Не </a:t>
            </a:r>
            <a:r>
              <a:rPr lang="ru-RU" sz="2000" b="1" dirty="0">
                <a:solidFill>
                  <a:srgbClr val="000000"/>
                </a:solidFill>
              </a:rPr>
              <a:t>жуйте, не </a:t>
            </a:r>
            <a:r>
              <a:rPr lang="ru-RU" sz="2000" b="1" dirty="0" smtClean="0">
                <a:solidFill>
                  <a:srgbClr val="000000"/>
                </a:solidFill>
              </a:rPr>
              <a:t>пейте и </a:t>
            </a:r>
            <a:r>
              <a:rPr lang="ru-RU" sz="2000" b="1" dirty="0">
                <a:solidFill>
                  <a:srgbClr val="000000"/>
                </a:solidFill>
              </a:rPr>
              <a:t>конечно, </a:t>
            </a:r>
          </a:p>
          <a:p>
            <a:r>
              <a:rPr lang="ru-RU" sz="2000" b="1" dirty="0" smtClean="0">
                <a:solidFill>
                  <a:srgbClr val="000000"/>
                </a:solidFill>
              </a:rPr>
              <a:t>      не </a:t>
            </a:r>
            <a:r>
              <a:rPr lang="ru-RU" sz="2000" b="1" dirty="0">
                <a:solidFill>
                  <a:srgbClr val="000000"/>
                </a:solidFill>
              </a:rPr>
              <a:t>зевайте  общаясь по телефону!</a:t>
            </a:r>
            <a:r>
              <a:rPr lang="ru-RU" sz="20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2124075" y="5445125"/>
            <a:ext cx="4535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Если во время разговора произошел разрыв связи, то перезвонить должен тот, кто звонил первым.</a:t>
            </a:r>
            <a:r>
              <a:rPr lang="ru-RU" sz="2000" b="1">
                <a:solidFill>
                  <a:srgbClr val="0000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60443" name="Picture 27" descr="telefon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9562" y="4221163"/>
            <a:ext cx="2160909" cy="2408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33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18864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Правила телефонного разговора.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781939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</a:t>
            </a:r>
            <a:r>
              <a:rPr lang="ru-RU" sz="3200" b="1" i="1" dirty="0" smtClean="0"/>
              <a:t>Начинай</a:t>
            </a:r>
            <a:r>
              <a:rPr lang="ru-RU" sz="3200" i="1" dirty="0" smtClean="0"/>
              <a:t> </a:t>
            </a:r>
            <a:r>
              <a:rPr lang="ru-RU" sz="3200" b="1" i="1" dirty="0" smtClean="0"/>
              <a:t>разговор с приветствия: здравствуйте.</a:t>
            </a:r>
            <a:endParaRPr lang="ru-RU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859157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Доброе утро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63691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Добрый день.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429000"/>
            <a:ext cx="5040560" cy="590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Добрый вечер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2.Заканчивай разговор словами прощания.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773415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До свидания.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До скорой встречи.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Всего хорошего.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Всего доброго.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327960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3.Говори по телефону ровным, спокойным голосом, не груби, не применяй слов « паразитов».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41605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32" y="476672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4.Нельзя подолгу занимать телефон, когда в этом нет необходимости, ведь в это время вам могут звонить, чтобы передать важное сообщение, или телефон нужен кому- то домашним.</a:t>
            </a:r>
          </a:p>
          <a:p>
            <a:endParaRPr lang="ru-RU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31032" y="3501008"/>
            <a:ext cx="8605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5.Перед тем как позвонить подумайте, не побеспокоит ли людей ваш звонок, так как может быть раннее утро, или поздний вечер.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69967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48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"/>
            <a:ext cx="428396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8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6.Говори по телефону чётко и кратко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5463" y="13407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Вежливый человек остаётся вежливым и в телефонном разговоре.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0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258</Words>
  <Application>Microsoft Office PowerPoint</Application>
  <PresentationFormat>Экран (4:3)</PresentationFormat>
  <Paragraphs>46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VWV</dc:creator>
  <cp:lastModifiedBy>Admin</cp:lastModifiedBy>
  <cp:revision>52</cp:revision>
  <dcterms:created xsi:type="dcterms:W3CDTF">2009-12-10T17:05:43Z</dcterms:created>
  <dcterms:modified xsi:type="dcterms:W3CDTF">2014-12-22T10:22:25Z</dcterms:modified>
</cp:coreProperties>
</file>