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361" r:id="rId2"/>
    <p:sldId id="318" r:id="rId3"/>
    <p:sldId id="265" r:id="rId4"/>
    <p:sldId id="280" r:id="rId5"/>
    <p:sldId id="284" r:id="rId6"/>
    <p:sldId id="275" r:id="rId7"/>
    <p:sldId id="276" r:id="rId8"/>
    <p:sldId id="287" r:id="rId9"/>
    <p:sldId id="288" r:id="rId10"/>
    <p:sldId id="285" r:id="rId11"/>
    <p:sldId id="354" r:id="rId12"/>
    <p:sldId id="289" r:id="rId13"/>
    <p:sldId id="293" r:id="rId14"/>
    <p:sldId id="294" r:id="rId15"/>
    <p:sldId id="299" r:id="rId16"/>
    <p:sldId id="258" r:id="rId17"/>
    <p:sldId id="259" r:id="rId18"/>
    <p:sldId id="264" r:id="rId19"/>
    <p:sldId id="263" r:id="rId20"/>
    <p:sldId id="260" r:id="rId21"/>
    <p:sldId id="261" r:id="rId22"/>
    <p:sldId id="262" r:id="rId23"/>
    <p:sldId id="296" r:id="rId24"/>
    <p:sldId id="346" r:id="rId25"/>
    <p:sldId id="300" r:id="rId26"/>
    <p:sldId id="317" r:id="rId27"/>
    <p:sldId id="350" r:id="rId28"/>
    <p:sldId id="306" r:id="rId29"/>
    <p:sldId id="308" r:id="rId30"/>
    <p:sldId id="312" r:id="rId31"/>
    <p:sldId id="313" r:id="rId32"/>
    <p:sldId id="348" r:id="rId33"/>
    <p:sldId id="345" r:id="rId34"/>
    <p:sldId id="349" r:id="rId35"/>
    <p:sldId id="310" r:id="rId36"/>
    <p:sldId id="311" r:id="rId37"/>
    <p:sldId id="344" r:id="rId38"/>
    <p:sldId id="314" r:id="rId39"/>
    <p:sldId id="332" r:id="rId40"/>
    <p:sldId id="323" r:id="rId41"/>
    <p:sldId id="331" r:id="rId42"/>
    <p:sldId id="320" r:id="rId43"/>
    <p:sldId id="330" r:id="rId44"/>
    <p:sldId id="322" r:id="rId45"/>
    <p:sldId id="321" r:id="rId46"/>
    <p:sldId id="343" r:id="rId47"/>
    <p:sldId id="355" r:id="rId48"/>
    <p:sldId id="335" r:id="rId49"/>
    <p:sldId id="340" r:id="rId50"/>
    <p:sldId id="342" r:id="rId51"/>
    <p:sldId id="334" r:id="rId52"/>
    <p:sldId id="333" r:id="rId53"/>
    <p:sldId id="338" r:id="rId54"/>
    <p:sldId id="357" r:id="rId55"/>
    <p:sldId id="352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F3505"/>
    <a:srgbClr val="C35D09"/>
    <a:srgbClr val="33CC33"/>
    <a:srgbClr val="00CC66"/>
    <a:srgbClr val="0000FF"/>
    <a:srgbClr val="FFFF00"/>
    <a:srgbClr val="E29B60"/>
    <a:srgbClr val="D97E33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0" autoAdjust="0"/>
    <p:restoredTop sz="98594" autoAdjust="0"/>
  </p:normalViewPr>
  <p:slideViewPr>
    <p:cSldViewPr>
      <p:cViewPr>
        <p:scale>
          <a:sx n="69" d="100"/>
          <a:sy n="69" d="100"/>
        </p:scale>
        <p:origin x="-1284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629AF-5A57-46BF-BA56-2C5540B3D25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FC56F-7C20-4BC2-8D1E-ECD338856E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02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FC56F-7C20-4BC2-8D1E-ECD338856E8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310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microsoft.com/office/2007/relationships/hdphoto" Target="../media/hdphoto15.wdp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68.png"/><Relationship Id="rId10" Type="http://schemas.openxmlformats.org/officeDocument/2006/relationships/image" Target="../media/image3.jpeg"/><Relationship Id="rId4" Type="http://schemas.microsoft.com/office/2007/relationships/hdphoto" Target="../media/hdphoto19.wdp"/><Relationship Id="rId9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gif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25.wdp"/><Relationship Id="rId18" Type="http://schemas.openxmlformats.org/officeDocument/2006/relationships/image" Target="../media/image88.png"/><Relationship Id="rId3" Type="http://schemas.openxmlformats.org/officeDocument/2006/relationships/image" Target="../media/image30.jpeg"/><Relationship Id="rId7" Type="http://schemas.microsoft.com/office/2007/relationships/hdphoto" Target="../media/hdphoto22.wdp"/><Relationship Id="rId12" Type="http://schemas.openxmlformats.org/officeDocument/2006/relationships/image" Target="../media/image85.png"/><Relationship Id="rId17" Type="http://schemas.microsoft.com/office/2007/relationships/hdphoto" Target="../media/hdphoto27.wdp"/><Relationship Id="rId2" Type="http://schemas.openxmlformats.org/officeDocument/2006/relationships/image" Target="../media/image8.jpe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microsoft.com/office/2007/relationships/hdphoto" Target="../media/hdphoto24.wdp"/><Relationship Id="rId5" Type="http://schemas.openxmlformats.org/officeDocument/2006/relationships/image" Target="../media/image81.jpeg"/><Relationship Id="rId15" Type="http://schemas.microsoft.com/office/2007/relationships/hdphoto" Target="../media/hdphoto26.wdp"/><Relationship Id="rId10" Type="http://schemas.openxmlformats.org/officeDocument/2006/relationships/image" Target="../media/image84.png"/><Relationship Id="rId19" Type="http://schemas.microsoft.com/office/2007/relationships/hdphoto" Target="../media/hdphoto28.wdp"/><Relationship Id="rId4" Type="http://schemas.openxmlformats.org/officeDocument/2006/relationships/image" Target="../media/image80.png"/><Relationship Id="rId9" Type="http://schemas.microsoft.com/office/2007/relationships/hdphoto" Target="../media/hdphoto23.wdp"/><Relationship Id="rId1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gif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gif"/><Relationship Id="rId5" Type="http://schemas.openxmlformats.org/officeDocument/2006/relationships/image" Target="../media/image98.gif"/><Relationship Id="rId4" Type="http://schemas.openxmlformats.org/officeDocument/2006/relationships/image" Target="../media/image97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1.jpeg"/><Relationship Id="rId7" Type="http://schemas.openxmlformats.org/officeDocument/2006/relationships/image" Target="../media/image10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microsoft.com/office/2007/relationships/hdphoto" Target="../media/hdphoto29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http://img.gazeta.ru/files3/821/4914821/TASS_1465444-pic668-668x444-57206.jpg" TargetMode="External"/><Relationship Id="rId5" Type="http://schemas.openxmlformats.org/officeDocument/2006/relationships/image" Target="../media/image120.jpeg"/><Relationship Id="rId4" Type="http://schemas.openxmlformats.org/officeDocument/2006/relationships/hyperlink" Target="http://img.gazeta.ru/files3/821/4914821/TASS_1465444-pic668-668x444-57206.jp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http://s.newslab.ru/Content/dosie/olyunin-nikolaj-igorevich.jp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microsoft.com/office/2007/relationships/hdphoto" Target="../media/hdphoto33.wdp"/><Relationship Id="rId3" Type="http://schemas.openxmlformats.org/officeDocument/2006/relationships/image" Target="../media/image133.jpeg"/><Relationship Id="rId7" Type="http://schemas.microsoft.com/office/2007/relationships/hdphoto" Target="../media/hdphoto30.wdp"/><Relationship Id="rId12" Type="http://schemas.openxmlformats.org/officeDocument/2006/relationships/image" Target="../media/image13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microsoft.com/office/2007/relationships/hdphoto" Target="../media/hdphoto32.wdp"/><Relationship Id="rId5" Type="http://schemas.openxmlformats.org/officeDocument/2006/relationships/image" Target="../media/image135.jpeg"/><Relationship Id="rId10" Type="http://schemas.openxmlformats.org/officeDocument/2006/relationships/image" Target="../media/image138.png"/><Relationship Id="rId4" Type="http://schemas.openxmlformats.org/officeDocument/2006/relationships/image" Target="../media/image134.jpeg"/><Relationship Id="rId9" Type="http://schemas.microsoft.com/office/2007/relationships/hdphoto" Target="../media/hdphoto3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gif"/><Relationship Id="rId4" Type="http://schemas.microsoft.com/office/2007/relationships/hdphoto" Target="../media/hdphoto34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5.png"/><Relationship Id="rId18" Type="http://schemas.microsoft.com/office/2007/relationships/hdphoto" Target="../media/hdphoto7.wdp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12" Type="http://schemas.microsoft.com/office/2007/relationships/hdphoto" Target="../media/hdphoto4.wdp"/><Relationship Id="rId17" Type="http://schemas.openxmlformats.org/officeDocument/2006/relationships/image" Target="../media/image27.png"/><Relationship Id="rId2" Type="http://schemas.openxmlformats.org/officeDocument/2006/relationships/image" Target="../media/image8.jpe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png"/><Relationship Id="rId10" Type="http://schemas.microsoft.com/office/2007/relationships/hdphoto" Target="../media/hdphoto3.wdp"/><Relationship Id="rId19" Type="http://schemas.openxmlformats.org/officeDocument/2006/relationships/image" Target="../media/image28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6.png"/><Relationship Id="rId18" Type="http://schemas.microsoft.com/office/2007/relationships/hdphoto" Target="../media/hdphoto14.wdp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microsoft.com/office/2007/relationships/hdphoto" Target="../media/hdphoto11.wdp"/><Relationship Id="rId17" Type="http://schemas.openxmlformats.org/officeDocument/2006/relationships/image" Target="../media/image38.png"/><Relationship Id="rId2" Type="http://schemas.openxmlformats.org/officeDocument/2006/relationships/image" Target="../media/image8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11" Type="http://schemas.openxmlformats.org/officeDocument/2006/relationships/image" Target="../media/image35.png"/><Relationship Id="rId5" Type="http://schemas.openxmlformats.org/officeDocument/2006/relationships/image" Target="../media/image31.jpeg"/><Relationship Id="rId15" Type="http://schemas.openxmlformats.org/officeDocument/2006/relationships/image" Target="../media/image37.png"/><Relationship Id="rId10" Type="http://schemas.microsoft.com/office/2007/relationships/hdphoto" Target="../media/hdphoto10.wdp"/><Relationship Id="rId4" Type="http://schemas.openxmlformats.org/officeDocument/2006/relationships/image" Target="../media/image30.jpeg"/><Relationship Id="rId9" Type="http://schemas.openxmlformats.org/officeDocument/2006/relationships/image" Target="../media/image34.png"/><Relationship Id="rId1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FF0000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0" y="2812136"/>
            <a:ext cx="3707904" cy="404586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476672"/>
            <a:ext cx="6912768" cy="205687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«От Саянских хребтов </a:t>
            </a:r>
          </a:p>
          <a:p>
            <a:pPr algn="ctr"/>
            <a:r>
              <a:rPr lang="ru-RU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 </a:t>
            </a:r>
            <a:r>
              <a:rPr lang="ru-RU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широт океана».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4509120"/>
            <a:ext cx="3779912" cy="1643410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</a:t>
            </a:r>
            <a:r>
              <a:rPr lang="ru-RU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Минусинск</a:t>
            </a:r>
          </a:p>
          <a:p>
            <a:pPr algn="ctr"/>
            <a:r>
              <a:rPr lang="ru-RU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МДОБУ </a:t>
            </a:r>
            <a:r>
              <a:rPr lang="ru-RU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«Детский сад № </a:t>
            </a:r>
            <a:r>
              <a:rPr lang="ru-RU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28</a:t>
            </a:r>
          </a:p>
          <a:p>
            <a:pPr algn="ctr"/>
            <a:r>
              <a:rPr lang="ru-RU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«Аленький цветочек» </a:t>
            </a:r>
            <a:br>
              <a:rPr lang="ru-RU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комбинированного вида»</a:t>
            </a:r>
          </a:p>
        </p:txBody>
      </p:sp>
    </p:spTree>
    <p:extLst>
      <p:ext uri="{BB962C8B-B14F-4D97-AF65-F5344CB8AC3E}">
        <p14:creationId xmlns:p14="http://schemas.microsoft.com/office/powerpoint/2010/main" val="10884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0" y="0"/>
            <a:ext cx="928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27723" y="1476426"/>
            <a:ext cx="4932039" cy="53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тьяна\Desktop\Картинки мои\Москва, Минусинск\Москва, Красноярск,Минусинск\Кр. край\герб Красноярского кр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8" y="223963"/>
            <a:ext cx="1622241" cy="197913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1026" name="Picture 2" descr="https://encrypted-tbn2.gstatic.com/images?q=tbn:ANd9GcR__fbohWyzfs9kYqBOOhEYW6J_zJkuLr_0lTxVvUrIfFb_wrsh8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42" y="223963"/>
            <a:ext cx="2111946" cy="14003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76056" y="223963"/>
            <a:ext cx="4037654" cy="6440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2" descr="http://www.narodsevera.ru/dat/pic/image/101-kart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833" y="302508"/>
            <a:ext cx="3159823" cy="63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6300192" y="587727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2240" y="5808758"/>
            <a:ext cx="131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Минусинск</a:t>
            </a:r>
            <a:endParaRPr lang="ru-RU" b="1" dirty="0"/>
          </a:p>
        </p:txBody>
      </p:sp>
      <p:pic>
        <p:nvPicPr>
          <p:cNvPr id="14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370" y="5815173"/>
            <a:ext cx="447675" cy="390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944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0" y="0"/>
            <a:ext cx="928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27723" y="1476426"/>
            <a:ext cx="4932039" cy="53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тьяна\Desktop\Картинки мои\Москва, Минусинск\Москва, Красноярск,Минусинск\Кр. край\герб Красноярского кр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8" y="223963"/>
            <a:ext cx="1622241" cy="197913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1026" name="Picture 2" descr="https://encrypted-tbn2.gstatic.com/images?q=tbn:ANd9GcR__fbohWyzfs9kYqBOOhEYW6J_zJkuLr_0lTxVvUrIfFb_wrsh8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42" y="223963"/>
            <a:ext cx="2111946" cy="14003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76056" y="223963"/>
            <a:ext cx="4037654" cy="6440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2" descr="http://www.narodsevera.ru/dat/pic/image/101-kart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833" y="302508"/>
            <a:ext cx="3159823" cy="63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6300192" y="587727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2240" y="5808758"/>
            <a:ext cx="131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Минусинск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6732240" y="5555931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020272" y="5507940"/>
            <a:ext cx="1265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д</a:t>
            </a:r>
            <a:r>
              <a:rPr lang="ru-RU" b="1" dirty="0" smtClean="0"/>
              <a:t>. Овсянка</a:t>
            </a:r>
            <a:endParaRPr lang="ru-RU" b="1" dirty="0"/>
          </a:p>
        </p:txBody>
      </p:sp>
      <p:pic>
        <p:nvPicPr>
          <p:cNvPr id="13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418" y="5507940"/>
            <a:ext cx="447675" cy="390525"/>
          </a:xfrm>
          <a:prstGeom prst="rect">
            <a:avLst/>
          </a:prstGeom>
          <a:noFill/>
        </p:spPr>
      </p:pic>
      <p:pic>
        <p:nvPicPr>
          <p:cNvPr id="14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370" y="5815173"/>
            <a:ext cx="447675" cy="390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031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3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4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4362"/>
            <a:ext cx="3744416" cy="5889275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484362"/>
            <a:ext cx="3528392" cy="460902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Астафьев 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Виктор </a:t>
            </a:r>
          </a:p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Петрович</a:t>
            </a:r>
          </a:p>
          <a:p>
            <a:endParaRPr lang="ru-RU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0052" y="5809518"/>
            <a:ext cx="2592288" cy="51334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(1924-2001г.)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http://img-fotki.yandex.ru/get/6521/171751604.10/0_a9ba2_acd520b2_XL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01" y="313882"/>
            <a:ext cx="6528725" cy="4896544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astafiev_000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398" y="1524000"/>
            <a:ext cx="2857500" cy="19050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476672"/>
            <a:ext cx="8546132" cy="50405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Село  Овсянка  Красноярского  края</a:t>
            </a:r>
            <a:endParaRPr lang="ru-RU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4" descr="https://encrypted-tbn0.gstatic.com/images?q=tbn:ANd9GcQDAqInZrEDJQoVozR5fOGyOsGUXh3RoZ2oR3Yg4qUhIvrDl3V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89040"/>
            <a:ext cx="3721596" cy="2787606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9712" y="6075311"/>
            <a:ext cx="6791961" cy="50133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Дом-музей  В. П. Астафьева</a:t>
            </a:r>
            <a:endParaRPr lang="ru-RU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68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f.otzyv.ru/f/11/10/89913/10157/09091218113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528" y="451262"/>
            <a:ext cx="4714927" cy="3553801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gapeenko.net/wp-content/uploads/2013/05/may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24944"/>
            <a:ext cx="4762500" cy="3571875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6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0" y="0"/>
            <a:ext cx="928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27722" y="1452065"/>
            <a:ext cx="4932039" cy="53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тьяна\Desktop\Картинки мои\Москва, Минусинск\Москва, Красноярск,Минусинск\Кр. край\герб Красноярского кр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8" y="223963"/>
            <a:ext cx="1622241" cy="197913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1026" name="Picture 2" descr="https://encrypted-tbn2.gstatic.com/images?q=tbn:ANd9GcR__fbohWyzfs9kYqBOOhEYW6J_zJkuLr_0lTxVvUrIfFb_wrsh8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42" y="223963"/>
            <a:ext cx="2111946" cy="14003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76056" y="223963"/>
            <a:ext cx="4037654" cy="6440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д. Овсянка</a:t>
            </a:r>
          </a:p>
        </p:txBody>
      </p:sp>
      <p:pic>
        <p:nvPicPr>
          <p:cNvPr id="15" name="Picture 2" descr="http://www.narodsevera.ru/dat/pic/image/101-kart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833" y="302508"/>
            <a:ext cx="3159823" cy="63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6300192" y="587727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2240" y="5808758"/>
            <a:ext cx="131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Минусинск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6145629" y="5542430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166048" y="5374776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39752" y="573582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/>
          </a:p>
        </p:txBody>
      </p:sp>
      <p:sp>
        <p:nvSpPr>
          <p:cNvPr id="6" name="Овал 5"/>
          <p:cNvSpPr/>
          <p:nvPr/>
        </p:nvSpPr>
        <p:spPr>
          <a:xfrm>
            <a:off x="6450554" y="5449536"/>
            <a:ext cx="709189" cy="427736"/>
          </a:xfrm>
          <a:prstGeom prst="ellipse">
            <a:avLst/>
          </a:prstGeom>
          <a:solidFill>
            <a:srgbClr val="E29B60"/>
          </a:solidFill>
          <a:ln>
            <a:solidFill>
              <a:srgbClr val="E29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15992" y="5542430"/>
            <a:ext cx="1226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с. </a:t>
            </a:r>
            <a:r>
              <a:rPr lang="ru-RU" b="1" dirty="0"/>
              <a:t>Овсянка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03177" y="5275484"/>
            <a:ext cx="1478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Красноярск</a:t>
            </a:r>
          </a:p>
        </p:txBody>
      </p:sp>
      <p:pic>
        <p:nvPicPr>
          <p:cNvPr id="17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154" y="5312677"/>
            <a:ext cx="447675" cy="390525"/>
          </a:xfrm>
          <a:prstGeom prst="rect">
            <a:avLst/>
          </a:prstGeom>
          <a:noFill/>
        </p:spPr>
      </p:pic>
      <p:pic>
        <p:nvPicPr>
          <p:cNvPr id="18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629" y="5480331"/>
            <a:ext cx="447675" cy="390525"/>
          </a:xfrm>
          <a:prstGeom prst="rect">
            <a:avLst/>
          </a:prstGeom>
          <a:noFill/>
        </p:spPr>
      </p:pic>
      <p:pic>
        <p:nvPicPr>
          <p:cNvPr id="19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492" y="5796178"/>
            <a:ext cx="447675" cy="390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694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3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3" grpId="3" animBg="1"/>
      <p:bldP spid="13" grpId="4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Татьяна\Desktop\Картинки мои\Москва, Минусинск\Кр. край\КР. гостиница и адм. зда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34899"/>
            <a:ext cx="5904656" cy="435434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14" name="Picture 2" descr="C:\Users\Татьяна\Desktop\Картинки мои\Москва, Минусинск\Москва, Красноярск,Минусинск\Кр. край\герб Красноярского кр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48680"/>
            <a:ext cx="1533784" cy="187121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  <p:pic>
        <p:nvPicPr>
          <p:cNvPr id="15" name="Picture 3" descr="C:\Users\Татьяна\Desktop\Картинки мои\Москва, Минусинск\Москва, Красноярск,Минусинск\Кр. край\флаг Красноярского К=кра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46" y="548680"/>
            <a:ext cx="2066032" cy="137243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483768" y="404664"/>
            <a:ext cx="4536504" cy="83023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Красноярс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9246" y="581635"/>
            <a:ext cx="76200" cy="296416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12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4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Татьяна\Desktop\Картинки мои\Москва, Минусинск\Кр. край\Кр. ГЭ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36" y="1383617"/>
            <a:ext cx="5437308" cy="409076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016354" y="4902991"/>
            <a:ext cx="2987693" cy="400690"/>
          </a:xfrm>
          <a:prstGeom prst="rect">
            <a:avLst/>
          </a:prstGeom>
          <a:ln>
            <a:noFill/>
          </a:ln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Красноярская ГЭС</a:t>
            </a:r>
          </a:p>
        </p:txBody>
      </p:sp>
      <p:pic>
        <p:nvPicPr>
          <p:cNvPr id="7" name="Picture 2" descr="C:\Users\Татьяна\Desktop\Картинки мои\Москва, Минусинск\Кр. край\Красноярск - аэропор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529671" cy="2636912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</p:pic>
      <p:pic>
        <p:nvPicPr>
          <p:cNvPr id="9" name="Picture 2" descr="C:\Users\Татьяна\Desktop\Картинки мои\Москва, Минусинск\Кр. край\0_48333_b89e646a_XXL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6"/>
            <a:ext cx="3529671" cy="26369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677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4" y="0"/>
            <a:ext cx="9170988" cy="68580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5122" name="Picture 2" descr="D:\КАРТИНКИ\Москва, Минусинск\Кр. край\27583688_1213996091_Teatr_operuy_i_baleta__Krasnoyar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79348"/>
            <a:ext cx="5432130" cy="4037884"/>
          </a:xfrm>
          <a:prstGeom prst="rect">
            <a:avLst/>
          </a:prstGeom>
          <a:noFill/>
          <a:ln w="762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КАРТИНКИ\Москва, Минусинск\Кр. край\0_10cfb_342b8106_-1-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1608212" cy="2233628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КАРТИНКИ\Москва, Минусинск\Кр. край\krasnoyarsk-Андрей Поздняк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293096"/>
            <a:ext cx="1608212" cy="2233628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КАРТИНКИ\спорт,танцы\detail_76f80f05fb4cac6feb74dde354d7006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00" y="116632"/>
            <a:ext cx="2425452" cy="1616968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КАРТИНКИ\спорт,танцы\img-ae76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51"/>
          <a:stretch/>
        </p:blipFill>
        <p:spPr bwMode="auto">
          <a:xfrm>
            <a:off x="7020271" y="260648"/>
            <a:ext cx="1712911" cy="2302411"/>
          </a:xfrm>
          <a:prstGeom prst="rect">
            <a:avLst/>
          </a:prstGeom>
          <a:noFill/>
          <a:ln w="76200">
            <a:solidFill>
              <a:srgbClr val="66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КАРТИНКИ\спорт,танцы\basketbol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6"/>
          <a:stretch/>
        </p:blipFill>
        <p:spPr bwMode="auto">
          <a:xfrm>
            <a:off x="402167" y="4259182"/>
            <a:ext cx="1738965" cy="2269638"/>
          </a:xfrm>
          <a:prstGeom prst="rect">
            <a:avLst/>
          </a:prstGeom>
          <a:noFill/>
          <a:ln w="76200">
            <a:solidFill>
              <a:srgbClr val="66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КАРТИНКИ\спорт,танцы\pic_f543a8c02443134bfa52819a2fffc10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00" y="5117976"/>
            <a:ext cx="2477379" cy="1651586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89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4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travelexp.me/wp-content/uploads/2013/03/15893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553893" cy="367010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geomem.ru/9.files/image0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2048" y="2780928"/>
            <a:ext cx="4553893" cy="381000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encrypted-tbn1.gstatic.com/images?q=tbn:ANd9GcQTJU37KRHLi-Qblw3VPMB9VVJGxKDXsnxekpFUlb3kU0LQFzZ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3750"/>
            <a:ext cx="3041634" cy="2107137"/>
          </a:xfrm>
          <a:prstGeom prst="rect">
            <a:avLst/>
          </a:prstGeom>
          <a:noFill/>
          <a:ln w="76200">
            <a:solidFill>
              <a:srgbClr val="66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turj.ru/images/6/c/7/b/814/cbb8b785b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11723"/>
            <a:ext cx="3041634" cy="2153816"/>
          </a:xfrm>
          <a:prstGeom prst="rect">
            <a:avLst/>
          </a:prstGeom>
          <a:noFill/>
          <a:ln w="76200">
            <a:solidFill>
              <a:srgbClr val="66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81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-36066" y="0"/>
            <a:ext cx="928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27723" y="1476426"/>
            <a:ext cx="4932039" cy="53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тьяна\Desktop\Картинки мои\Москва, Минусинск\Москва, Красноярск,Минусинск\Кр. край\герб Красноярского кр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8" y="223963"/>
            <a:ext cx="1622241" cy="197913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1026" name="Picture 2" descr="https://encrypted-tbn2.gstatic.com/images?q=tbn:ANd9GcR__fbohWyzfs9kYqBOOhEYW6J_zJkuLr_0lTxVvUrIfFb_wrsh8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42" y="223963"/>
            <a:ext cx="2111946" cy="14003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76056" y="223963"/>
            <a:ext cx="4037654" cy="6440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2" descr="http://www.narodsevera.ru/dat/pic/image/101-kart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833" y="302508"/>
            <a:ext cx="3159823" cy="63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39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4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КАРТИНКИ\СШГ-Енисей\енисей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543" y="3203105"/>
            <a:ext cx="5018584" cy="3331086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lot.sevastopol.info/photos/photo_vspomog/enisey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54" y="422312"/>
            <a:ext cx="4896544" cy="3301134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rirodasibiri.ru/links/155/57_1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675" y="422312"/>
            <a:ext cx="1972520" cy="2958779"/>
          </a:xfrm>
          <a:prstGeom prst="rect">
            <a:avLst/>
          </a:prstGeom>
          <a:noFill/>
          <a:ln w="76200">
            <a:solidFill>
              <a:srgbClr val="66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КАРТИНКИ\СШГ-Енисей\налим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26" y="3626700"/>
            <a:ext cx="1905000" cy="2905125"/>
          </a:xfrm>
          <a:prstGeom prst="rect">
            <a:avLst/>
          </a:prstGeom>
          <a:noFill/>
          <a:ln w="76200">
            <a:solidFill>
              <a:srgbClr val="66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12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4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brager.ru/wp-content/uploads/2013/03/Podrabotka-v-Krasnoyarske-na-dom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506" y="927534"/>
            <a:ext cx="8204988" cy="5002932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77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4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://img-fotki.yandex.ru/get/5607/dicus.50/0_5d58e_f530d19_X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743473"/>
            <a:ext cx="8352928" cy="5371053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31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4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f.otzyv.ru/f/11/10/89913/10157/p0909121811412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24" y="260648"/>
            <a:ext cx="4647969" cy="3084935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f.otzyv.ru/f/11/10/89913/10157/p090912181129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33" y="2216274"/>
            <a:ext cx="4597705" cy="3051574"/>
          </a:xfrm>
          <a:prstGeom prst="rect">
            <a:avLst/>
          </a:prstGeom>
          <a:noFill/>
          <a:ln w="76200">
            <a:solidFill>
              <a:srgbClr val="66FF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f.otzyv.ru/f/11/10/89913/10157/p090912181129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62" y="3668652"/>
            <a:ext cx="4522284" cy="3001516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rabota-enisey.ru/about/activity/80_s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0646" y="5779768"/>
            <a:ext cx="4164992" cy="8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Татьяна\Desktop\Картинки мои\Москва, Минусинск\Москва, Красноярск,Минусинск\Кр. край\герб Красноярского кра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3715"/>
            <a:ext cx="1270000" cy="15494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2297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data:image/jpeg;base64,/9j/4AAQSkZJRgABAQAAAQABAAD/2wCEAAkGBxMTEhIUExQUFBUXFxUVFBUUFxQUFBUVFxQWFxQUFBQYHCggGBolHBQUITEhJSkrLi4uFx8zODMsNygtLjcBCgoKBQUFDgUFDisZExkrKysrKysrKysrKysrKysrKysrKysrKysrKysrKysrKysrKysrKysrKysrKysrKysrK//AABEIAMwAiwMBIgACEQEDEQH/xAAbAAABBQEBAAAAAAAAAAAAAAACAQMEBQYHAP/EAEIQAAECAwQFBwcLBAMAAAAAAAEAAgMRIQQFMUEGElFh0RMicYGRsbIUIzJCUpKhJGJyc4KzwdLh8PEzNFOiBxZj/8QAFAEBAAAAAAAAAAAAAAAAAAAAAP/EABQRAQAAAAAAAAAAAAAAAAAAAAD/2gAMAwEAAhEDEQA/ANXfNtcI8UTMg84OPcq825+Tndp4p2/XDl4v03T7VVxnoHxbXn139p4pI1veaB798ieKgOeheZZoJT7wiTq94+07ik8seSZPft9J3FRZ1SYTO3AZoJXlkTDlX+87ig8tiZRX+87iosv1QveAgk+VxMojzt5zh+KLyyL/AJH7hrO4qK108+vJG+OJgSmUEuHbYn+R/vO4qRDtcT23+8eKqoMSZ79ydbaAHatUFsLW8D+o73ncUrLZF9t/vHiosPClU4wT3FBMbbXz9N3vHijFtf7b+08VEaQaImuM6BBM8pdOesT1lX132t3Jt5zs9u071m2hXl3vPJtwz8RQUF+s8/Gy57unFVj25K0vs+fin57u9VkUVBqgYcBt6UDmrzppHPQBJIHlJPJMujSmEDrnmqHldyYe40KVs+ncgVjzOU6EqUOaDKp2/irzR/RaJFZyjhIYtaRV22e5RrxuCMH81jmiVSZEDfMIKJrTOeG9I52sdg25lE6G4UO2U8l6K3VpP9EEuy27UEnZYfqrSE+YnhNUAcepT7FaJUyyzrwQWjGjsT8EZnBRoLiBWUjsr1KYwykRxQG1gV9YW8xtBn3lUYEpHaruxOOoKbe8oM5fAHLxvpu71WRCM+pWN7nz8b6bvEq/VFZY780DMVyZMpb0cbem4kOUvwQMRjTOqYEs05aDWSOwQgXAH+EEuxXQYgoCd8qLWXJoRXXe6QpISSXBG54YMAVv7OaIAg2drWhoFAJBe8nbI0xxTyFxQZq9rjhu9US6MJLM3poy0nXYTvG3cugxBOc1W2mCMQg5NbLMYbtUiVaT2IIjgCNV095w6AF0DSK6ob4U5VxBzC57EhFhkQguLtj641aTz3hW0GzzGazl2T5RsqbVqYbqHFAZhSlNXtghcwY5+IqiB6VeWAkw29fiKDJ3yfPxsvOPHTziq4FTb0d5+L9N/R6RUKIe3YgB+E0zDdOc0RMhvCaDq7EEa0UPSn7CJEuPUd6vrjuNkcziAuBMgAQ3pM1Evy4HwHlrAXMNWnoyO9BdXA4a7TOq6LANFzjRmE4uawt5wkSeldDgNpLcgkISQgLt6YdHE8QgC0vAUZzxJDaX0xTFnlI9KCNeTuaVzu9WkvG8ro9v1Q0lx1RvXPbbEY94AwnRwQO3VAINZdtQrlpyVdAgmksu0qZDrtQTBlRaK7mebb1+IrNwwtDYXHUHX4igw17P8/Fw/qP8RUFxBJUm9Z8vF+sd4io0QVqgixsV7LHf1IyO9CMUHQdForGWZr/pT6VaWO0Njhw1HBsvWEp7wslojaQQ6ETjVoPxWtZNolWgIn+EkAXNYdR5cTPGSunRpCeCr7CKNUqLC1kFfbrwmMZDpWavGJIE8qR1hah91MM9Zut08Fm78uhjhUSlsz6UGds96xtcBjnOyAK1Jt7oEPXiAzKY0ZuYB5iatPVmrLSyyF1nMhhVBhL1vl8d1TJs6Ccu1BYYbXOkBRtZ79ytLJYWmGOYCcSc59KGFZNSdJTOSCTB2fypWoo0PKiksdgSgOivruPm29fiKoW71oLsZ5pvX4igwN7v89FrhEf4iojotJor7iBtojiplEf4iob7UDKiB00qmtcUPemzHQiJ0daCyscVzXtcMQQdi2cHSLlSGastpn3LnojGeydFotFoTzrvcJtEmh3zs0G8sLlYCOAquwxKUTjjXJBJjWgKA+zMdV1U7yZKiWnWPNbigtbHGZ6LZSGOxevGEHw3NOYInsVQyK+EzmtD9wIHeq22aWFrXB0JzXS6R7wogh3bqtLmO9U/uibvGM1zgB8FXwLWXFzzIF2zJOQRMkyzQSmCYTwCaY0yTjWTxEkD9nKvrvPm29feVQw2ik1c2KLJjRLb3lBzq/wPKrR9a/xKAYYyKmX9/cWj61/iKgtbsQLIbR8ZoCAjeCKIdSWaD05Lpd02XUssAbWl7uly5s2GJjeuxus8ocID2AB1AIKuxWmVJyUgx5TzVVecEioxHxUWy28OHwrigv22qhl1qHGvuHDoXAuOVSewJYPolBZbMwEuAEygZN+NlRkR3Q0j4lU943uwtdOC8EjMGit7e4tq2YWRvK0R3GTidXcMkEWFapCglwV7YIo1BIg7TjVZV7plHBjubVpl+KDbQinBiq257wbEABkH5jCfQrRkNAbSrWyO5gp+5qsEp9atrFDmwV295QczvsztFo+tf4iobexTr5PyiP8AWP8AGVAJQeBnt6043YgOAxScUCuFTj/C7hDZrwIZGIa0jfQUXDpZLut1NlBhD5je5BQW5mNFmLysRBLmGR3LeXtZTIuaJ7R+KyVvbOer2IKCBfj2GUT44q5g3/DljvWWvQOLpdyasd2xIm4DFx9Edf4INRaNJGbiqa8L6DgZAgyKq7VGbMNZ6I9b1nHM7gopxQECCgJqiFNq8Gk4ykgJkUggjEYELR3ZpBUNi9TuKzrWdi84zpkg6A1+tVpBG1XV3g8m3r8RXM7rvJ8J0gS5pxHeukXPboboLHBwE50+0UHOb5PyiOcPOv8AGVCDcSVOvpnyiPL/ACP8ZUF4AG9AMqo2EZ4BIxufevOaAdiBGCo6abV3W7XzhQz80dwXB8zJdTuzSIugwmQITojgxoc53NYCBKpzQauJFABJkAMzId6xF6X7YXRJc/PWewHVmO9Wtlu6PFiB1ocHMzYPR7FkdOrnbBeHQ5Bj8thGxBeXZYLJFBiQ38oM2ykZ79yz2mN4kEQmyAAqBhLIBZ667Y+E8PaS0gZZ7iNibjxHPcXuq4mZn3IGCapRv+CUtXm5ICYcSfjikdPomvau2iLkygUPwASEhExqR8NB5ozWruWfIs+14ismSZrX6PsnZ4f2vG5BQX3EPLx/rH+MqvDsyrC+TO0R/rH4fSVbjIBAYMt6WI8GSbazeizzQBr1710z/jmIHQHDY4zXNS1bz/ji0BrI86ASPwQbG9bzZZ4Ze49A2lcov29HRnEuJM8sh0Kw0wvnlokgeayg6TiVmjXuQN4FE41CFE9B6VDl+6pAMKy3rw6UaBRvkjaBvQB4/VKMyg9PNJrjrQF86YJSg84zK2ujgPk8Oh9bxuWNIBritto3/bQ8fX8bkGUvn+vGP/pE8ShEqbe9Y8XZykTxKK94OFEDcsKJM0RbJAXVQK5W+j9qDHu1idWWsRhrSFAqtrv3vQkoDjRS5xOEzPgm3CYngiDgERegvLBo4YzQWEAyxJMnHiqS3WJ8J5ZEEnDFFZ7fEhnWY4g7iaoY8UvcXPqTUnNBHPWj1EgTp+CBsNkEuoUeqvMIQA0VyRav7CVrgl16IPOBot1ox/bQ6D1/vHLCBb7Rc/JYX2/vHIMZeTDy0Wc/6j/EVEeJGSnXqfOxQPbf4ioLj/KAYhnvSHoTmCFiBvV/RETRKf4ROagCWa9nhJGN6cc0SQR3A7ZpR3pwMQuHWgFxXiSnGnaEOr0oFngELmSRYV+CF5BQKBLBKcEoSYGn76kHv4XRtE4fySFn6f3jlzprc107RBp8kg19v7xyDnV4giNF2a7/ABFR3DetrbNHYTosSbn1c44t9o/NUd2jUL2ona38qDHuBwQrYHRuF7UTtb+VB/1mF7UTtb+VBk5pZUotUNG4U/Sidrfyon6PQhg5/a38qDItH7KUNNdi1AuGHtf2t4Ixo/C2v7W8EGWccskrIZA3LSi5IcsX9reCSJckMACb8do4IMy5prQpJrRxLkh7X9o4JIdyQzm/tbwQZ/UMkWpuWobccMDF/a3gmxccM5v7W8EGbmkIE8OtaA3NDni7/Xgli3NDli7/AF4IM8DOq6bolF+SQa+1945Ulm0Vgua0l0SonQt/KtfdN0w2QWNE5CeMp+kdy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jpeg;base64,/9j/4AAQSkZJRgABAQAAAQABAAD/2wCEAAkGBxMTEhIUExQUFBUXFxUVFBUUFxQUFBUVFxQWFxQUFBQYHCggGBolHBQUITEhJSkrLi4uFx8zODMsNygtLjcBCgoKBQUFDgUFDisZExkrKysrKysrKysrKysrKysrKysrKysrKysrKysrKysrKysrKysrKysrKysrKysrKysrK//AABEIAMwAiwMBIgACEQEDEQH/xAAbAAABBQEBAAAAAAAAAAAAAAACAQMEBQYHAP/EAEIQAAECAwQFBwcLBAMAAAAAAAEAAgMRIQQFMUEGElFh0RMicYGRsbIUIzJCUpKhJGJyc4KzwdLh8PEzNFOiBxZj/8QAFAEBAAAAAAAAAAAAAAAAAAAAAP/EABQRAQAAAAAAAAAAAAAAAAAAAAD/2gAMAwEAAhEDEQA/ANXfNtcI8UTMg84OPcq825+Tndp4p2/XDl4v03T7VVxnoHxbXn139p4pI1veaB798ieKgOeheZZoJT7wiTq94+07ik8seSZPft9J3FRZ1SYTO3AZoJXlkTDlX+87ig8tiZRX+87iosv1QveAgk+VxMojzt5zh+KLyyL/AJH7hrO4qK108+vJG+OJgSmUEuHbYn+R/vO4qRDtcT23+8eKqoMSZ79ydbaAHatUFsLW8D+o73ncUrLZF9t/vHiosPClU4wT3FBMbbXz9N3vHijFtf7b+08VEaQaImuM6BBM8pdOesT1lX132t3Jt5zs9u071m2hXl3vPJtwz8RQUF+s8/Gy57unFVj25K0vs+fin57u9VkUVBqgYcBt6UDmrzppHPQBJIHlJPJMujSmEDrnmqHldyYe40KVs+ncgVjzOU6EqUOaDKp2/irzR/RaJFZyjhIYtaRV22e5RrxuCMH81jmiVSZEDfMIKJrTOeG9I52sdg25lE6G4UO2U8l6K3VpP9EEuy27UEnZYfqrSE+YnhNUAcepT7FaJUyyzrwQWjGjsT8EZnBRoLiBWUjsr1KYwykRxQG1gV9YW8xtBn3lUYEpHaruxOOoKbe8oM5fAHLxvpu71WRCM+pWN7nz8b6bvEq/VFZY780DMVyZMpb0cbem4kOUvwQMRjTOqYEs05aDWSOwQgXAH+EEuxXQYgoCd8qLWXJoRXXe6QpISSXBG54YMAVv7OaIAg2drWhoFAJBe8nbI0xxTyFxQZq9rjhu9US6MJLM3poy0nXYTvG3cugxBOc1W2mCMQg5NbLMYbtUiVaT2IIjgCNV095w6AF0DSK6ob4U5VxBzC57EhFhkQguLtj641aTz3hW0GzzGazl2T5RsqbVqYbqHFAZhSlNXtghcwY5+IqiB6VeWAkw29fiKDJ3yfPxsvOPHTziq4FTb0d5+L9N/R6RUKIe3YgB+E0zDdOc0RMhvCaDq7EEa0UPSn7CJEuPUd6vrjuNkcziAuBMgAQ3pM1Evy4HwHlrAXMNWnoyO9BdXA4a7TOq6LANFzjRmE4uawt5wkSeldDgNpLcgkISQgLt6YdHE8QgC0vAUZzxJDaX0xTFnlI9KCNeTuaVzu9WkvG8ro9v1Q0lx1RvXPbbEY94AwnRwQO3VAINZdtQrlpyVdAgmksu0qZDrtQTBlRaK7mebb1+IrNwwtDYXHUHX4igw17P8/Fw/qP8RUFxBJUm9Z8vF+sd4io0QVqgixsV7LHf1IyO9CMUHQdForGWZr/pT6VaWO0Njhw1HBsvWEp7wslojaQQ6ETjVoPxWtZNolWgIn+EkAXNYdR5cTPGSunRpCeCr7CKNUqLC1kFfbrwmMZDpWavGJIE8qR1hah91MM9Zut08Fm78uhjhUSlsz6UGds96xtcBjnOyAK1Jt7oEPXiAzKY0ZuYB5iatPVmrLSyyF1nMhhVBhL1vl8d1TJs6Ccu1BYYbXOkBRtZ79ytLJYWmGOYCcSc59KGFZNSdJTOSCTB2fypWoo0PKiksdgSgOivruPm29fiKoW71oLsZ5pvX4igwN7v89FrhEf4iojotJor7iBtojiplEf4iob7UDKiB00qmtcUPemzHQiJ0daCyscVzXtcMQQdi2cHSLlSGastpn3LnojGeydFotFoTzrvcJtEmh3zs0G8sLlYCOAquwxKUTjjXJBJjWgKA+zMdV1U7yZKiWnWPNbigtbHGZ6LZSGOxevGEHw3NOYInsVQyK+EzmtD9wIHeq22aWFrXB0JzXS6R7wogh3bqtLmO9U/uibvGM1zgB8FXwLWXFzzIF2zJOQRMkyzQSmCYTwCaY0yTjWTxEkD9nKvrvPm29feVQw2ik1c2KLJjRLb3lBzq/wPKrR9a/xKAYYyKmX9/cWj61/iKgtbsQLIbR8ZoCAjeCKIdSWaD05Lpd02XUssAbWl7uly5s2GJjeuxus8ocID2AB1AIKuxWmVJyUgx5TzVVecEioxHxUWy28OHwrigv22qhl1qHGvuHDoXAuOVSewJYPolBZbMwEuAEygZN+NlRkR3Q0j4lU943uwtdOC8EjMGit7e4tq2YWRvK0R3GTidXcMkEWFapCglwV7YIo1BIg7TjVZV7plHBjubVpl+KDbQinBiq257wbEABkH5jCfQrRkNAbSrWyO5gp+5qsEp9atrFDmwV295QczvsztFo+tf4iobexTr5PyiP8AWP8AGVAJQeBnt6043YgOAxScUCuFTj/C7hDZrwIZGIa0jfQUXDpZLut1NlBhD5je5BQW5mNFmLysRBLmGR3LeXtZTIuaJ7R+KyVvbOer2IKCBfj2GUT44q5g3/DljvWWvQOLpdyasd2xIm4DFx9Edf4INRaNJGbiqa8L6DgZAgyKq7VGbMNZ6I9b1nHM7gopxQECCgJqiFNq8Gk4ykgJkUggjEYELR3ZpBUNi9TuKzrWdi84zpkg6A1+tVpBG1XV3g8m3r8RXM7rvJ8J0gS5pxHeukXPboboLHBwE50+0UHOb5PyiOcPOv8AGVCDcSVOvpnyiPL/ACP8ZUF4AG9AMqo2EZ4BIxufevOaAdiBGCo6abV3W7XzhQz80dwXB8zJdTuzSIugwmQITojgxoc53NYCBKpzQauJFABJkAMzId6xF6X7YXRJc/PWewHVmO9Wtlu6PFiB1ocHMzYPR7FkdOrnbBeHQ5Bj8thGxBeXZYLJFBiQ38oM2ykZ79yz2mN4kEQmyAAqBhLIBZ667Y+E8PaS0gZZ7iNibjxHPcXuq4mZn3IGCapRv+CUtXm5ICYcSfjikdPomvau2iLkygUPwASEhExqR8NB5ozWruWfIs+14ismSZrX6PsnZ4f2vG5BQX3EPLx/rH+MqvDsyrC+TO0R/rH4fSVbjIBAYMt6WI8GSbazeizzQBr1710z/jmIHQHDY4zXNS1bz/ji0BrI86ASPwQbG9bzZZ4Ze49A2lcov29HRnEuJM8sh0Kw0wvnlokgeayg6TiVmjXuQN4FE41CFE9B6VDl+6pAMKy3rw6UaBRvkjaBvQB4/VKMyg9PNJrjrQF86YJSg84zK2ujgPk8Oh9bxuWNIBritto3/bQ8fX8bkGUvn+vGP/pE8ShEqbe9Y8XZykTxKK94OFEDcsKJM0RbJAXVQK5W+j9qDHu1idWWsRhrSFAqtrv3vQkoDjRS5xOEzPgm3CYngiDgERegvLBo4YzQWEAyxJMnHiqS3WJ8J5ZEEnDFFZ7fEhnWY4g7iaoY8UvcXPqTUnNBHPWj1EgTp+CBsNkEuoUeqvMIQA0VyRav7CVrgl16IPOBot1ox/bQ6D1/vHLCBb7Rc/JYX2/vHIMZeTDy0Wc/6j/EVEeJGSnXqfOxQPbf4ioLj/KAYhnvSHoTmCFiBvV/RETRKf4ROagCWa9nhJGN6cc0SQR3A7ZpR3pwMQuHWgFxXiSnGnaEOr0oFngELmSRYV+CF5BQKBLBKcEoSYGn76kHv4XRtE4fySFn6f3jlzprc107RBp8kg19v7xyDnV4giNF2a7/ABFR3DetrbNHYTosSbn1c44t9o/NUd2jUL2ona38qDHuBwQrYHRuF7UTtb+VB/1mF7UTtb+VBk5pZUotUNG4U/Sidrfyon6PQhg5/a38qDItH7KUNNdi1AuGHtf2t4Ixo/C2v7W8EGWccskrIZA3LSi5IcsX9reCSJckMACb8do4IMy5prQpJrRxLkh7X9o4JIdyQzm/tbwQZ/UMkWpuWobccMDF/a3gmxccM5v7W8EGbmkIE8OtaA3NDni7/Xgli3NDli7/AF4IM8DOq6bolF+SQa+1945Ulm0Vgua0l0SonQt/KtfdN0w2QWNE5CeMp+kdyD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4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www.cross-kpk.ru/documents/projects/song/%CF%E5%F1%ED%E8_%D1%CE%D85.files/image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4" y="311420"/>
            <a:ext cx="2265809" cy="333360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27784" y="260811"/>
            <a:ext cx="6192688" cy="194421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Скопцов</a:t>
            </a:r>
          </a:p>
          <a:p>
            <a:pPr algn="ctr"/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Константин Михайлович</a:t>
            </a:r>
            <a:endParaRPr lang="ru-RU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32" name="Picture 8" descr="http://img-fotki.yandex.ru/get/3418/eisner69.a/0_38689_95563150_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86" y="4221088"/>
            <a:ext cx="3240360" cy="2430270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g-fotki.yandex.ru/get/52/eisner69.a/0_38677_7cb96081_X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80928"/>
            <a:ext cx="3240360" cy="2430270"/>
          </a:xfrm>
          <a:prstGeom prst="rect">
            <a:avLst/>
          </a:prstGeom>
          <a:noFill/>
          <a:ln w="57150">
            <a:solidFill>
              <a:srgbClr val="33CC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ilansky.ru/uploads/posts/2012-11/1353897171_8244459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24128" y="4221088"/>
            <a:ext cx="3253197" cy="243027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42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0" y="0"/>
            <a:ext cx="928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-33903" y="1213668"/>
            <a:ext cx="4932039" cy="53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тьяна\Desktop\Картинки мои\Москва, Минусинск\Москва, Красноярск,Минусинск\Кр. край\герб Красноярского кр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8" y="223963"/>
            <a:ext cx="1622241" cy="197913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1026" name="Picture 2" descr="https://encrypted-tbn2.gstatic.com/images?q=tbn:ANd9GcR__fbohWyzfs9kYqBOOhEYW6J_zJkuLr_0lTxVvUrIfFb_wrsh8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42" y="223963"/>
            <a:ext cx="2111946" cy="14003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76056" y="223963"/>
            <a:ext cx="4037654" cy="6440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д. Овсянка</a:t>
            </a:r>
          </a:p>
        </p:txBody>
      </p:sp>
      <p:pic>
        <p:nvPicPr>
          <p:cNvPr id="15" name="Picture 2" descr="http://www.narodsevera.ru/dat/pic/image/101-kart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1" y="301685"/>
            <a:ext cx="3159823" cy="63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6300192" y="587727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2240" y="5808758"/>
            <a:ext cx="131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Минусинск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6208645" y="5542430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300192" y="5367287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39752" y="573582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/>
          </a:p>
        </p:txBody>
      </p:sp>
      <p:sp>
        <p:nvSpPr>
          <p:cNvPr id="6" name="Овал 5"/>
          <p:cNvSpPr/>
          <p:nvPr/>
        </p:nvSpPr>
        <p:spPr>
          <a:xfrm>
            <a:off x="6555194" y="5449536"/>
            <a:ext cx="709189" cy="427736"/>
          </a:xfrm>
          <a:prstGeom prst="ellipse">
            <a:avLst/>
          </a:prstGeom>
          <a:solidFill>
            <a:srgbClr val="E29B60"/>
          </a:solidFill>
          <a:ln>
            <a:solidFill>
              <a:srgbClr val="E29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40368" y="5542430"/>
            <a:ext cx="1226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с. </a:t>
            </a:r>
            <a:r>
              <a:rPr lang="ru-RU" b="1" dirty="0"/>
              <a:t>Овсянка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03177" y="5275484"/>
            <a:ext cx="1478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Красноярск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98490" y="5142320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Сосновоборск</a:t>
            </a:r>
            <a:endParaRPr lang="ru-RU" b="1" dirty="0"/>
          </a:p>
        </p:txBody>
      </p:sp>
      <p:sp>
        <p:nvSpPr>
          <p:cNvPr id="18" name="Овал 17"/>
          <p:cNvSpPr/>
          <p:nvPr/>
        </p:nvSpPr>
        <p:spPr>
          <a:xfrm>
            <a:off x="6810458" y="5122571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909789" y="5009156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254617" y="4922230"/>
            <a:ext cx="160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Железногорск</a:t>
            </a:r>
            <a:endParaRPr lang="ru-RU" b="1" dirty="0"/>
          </a:p>
        </p:txBody>
      </p:sp>
      <p:sp>
        <p:nvSpPr>
          <p:cNvPr id="21" name="Овал 20"/>
          <p:cNvSpPr/>
          <p:nvPr/>
        </p:nvSpPr>
        <p:spPr>
          <a:xfrm>
            <a:off x="6038596" y="536368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038951" y="542542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Назарово</a:t>
            </a:r>
            <a:endParaRPr lang="ru-RU" b="1" dirty="0"/>
          </a:p>
        </p:txBody>
      </p:sp>
      <p:sp>
        <p:nvSpPr>
          <p:cNvPr id="24" name="Овал 23"/>
          <p:cNvSpPr/>
          <p:nvPr/>
        </p:nvSpPr>
        <p:spPr>
          <a:xfrm>
            <a:off x="6094650" y="5223968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120252" y="5106207"/>
            <a:ext cx="89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Ачинск</a:t>
            </a:r>
            <a:endParaRPr lang="ru-RU" b="1" dirty="0"/>
          </a:p>
        </p:txBody>
      </p:sp>
      <p:sp>
        <p:nvSpPr>
          <p:cNvPr id="26" name="Овал 25"/>
          <p:cNvSpPr/>
          <p:nvPr/>
        </p:nvSpPr>
        <p:spPr>
          <a:xfrm>
            <a:off x="7669187" y="465590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786228" y="4659356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/>
              <a:t>Иланск</a:t>
            </a:r>
            <a:endParaRPr lang="ru-RU" b="1" dirty="0"/>
          </a:p>
        </p:txBody>
      </p:sp>
      <p:sp>
        <p:nvSpPr>
          <p:cNvPr id="28" name="Овал 27"/>
          <p:cNvSpPr/>
          <p:nvPr/>
        </p:nvSpPr>
        <p:spPr>
          <a:xfrm>
            <a:off x="7388719" y="4661243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768359" y="4547096"/>
            <a:ext cx="76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Канск</a:t>
            </a:r>
            <a:endParaRPr lang="ru-RU" b="1" dirty="0"/>
          </a:p>
        </p:txBody>
      </p:sp>
      <p:pic>
        <p:nvPicPr>
          <p:cNvPr id="29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385" y="5055406"/>
            <a:ext cx="447675" cy="390525"/>
          </a:xfrm>
          <a:prstGeom prst="rect">
            <a:avLst/>
          </a:prstGeom>
          <a:noFill/>
        </p:spPr>
      </p:pic>
      <p:pic>
        <p:nvPicPr>
          <p:cNvPr id="30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863" y="5305188"/>
            <a:ext cx="447675" cy="390525"/>
          </a:xfrm>
          <a:prstGeom prst="rect">
            <a:avLst/>
          </a:prstGeom>
          <a:noFill/>
        </p:spPr>
      </p:pic>
      <p:pic>
        <p:nvPicPr>
          <p:cNvPr id="31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559" y="4604964"/>
            <a:ext cx="447675" cy="390525"/>
          </a:xfrm>
          <a:prstGeom prst="rect">
            <a:avLst/>
          </a:prstGeom>
          <a:noFill/>
        </p:spPr>
      </p:pic>
      <p:pic>
        <p:nvPicPr>
          <p:cNvPr id="32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38" y="5161869"/>
            <a:ext cx="447675" cy="390525"/>
          </a:xfrm>
          <a:prstGeom prst="rect">
            <a:avLst/>
          </a:prstGeom>
          <a:noFill/>
        </p:spPr>
      </p:pic>
      <p:pic>
        <p:nvPicPr>
          <p:cNvPr id="34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97" y="4593803"/>
            <a:ext cx="447675" cy="390525"/>
          </a:xfrm>
          <a:prstGeom prst="rect">
            <a:avLst/>
          </a:prstGeom>
          <a:noFill/>
        </p:spPr>
      </p:pic>
      <p:pic>
        <p:nvPicPr>
          <p:cNvPr id="35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222" y="4906869"/>
            <a:ext cx="447675" cy="390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730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4" grpId="0" animBg="1"/>
      <p:bldP spid="26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" y="-25780"/>
            <a:ext cx="9170988" cy="688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anyamashka.ru/130306/igry-dlya-semeynyh-prazdnik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19" y="275162"/>
            <a:ext cx="3954473" cy="2704696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sg-mechta.ru/wp-content/uploads/2009/12/gor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08" y="2076112"/>
            <a:ext cx="3980426" cy="2769693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otodeti.ru/images/foto_b/1349_02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2040" y="3861048"/>
            <a:ext cx="3989576" cy="2732138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D:\ФОТО-    семья,   картинки\Новый год!\zimaa-148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932" y="476672"/>
            <a:ext cx="1654035" cy="1944216"/>
          </a:xfrm>
          <a:prstGeom prst="rect">
            <a:avLst/>
          </a:prstGeom>
          <a:noFill/>
        </p:spPr>
      </p:pic>
      <p:pic>
        <p:nvPicPr>
          <p:cNvPr id="11" name="Picture 21" descr="D:\ФОТО-    семья,   картинки\Новый год!\zimaa-18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3676077"/>
            <a:ext cx="1132314" cy="1132314"/>
          </a:xfrm>
          <a:prstGeom prst="rect">
            <a:avLst/>
          </a:prstGeom>
          <a:noFill/>
        </p:spPr>
      </p:pic>
      <p:pic>
        <p:nvPicPr>
          <p:cNvPr id="12" name="Picture 21" descr="D:\ФОТО-    семья,   картинки\Новый год!\zimaa-18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3" y="5399789"/>
            <a:ext cx="1193397" cy="1193397"/>
          </a:xfrm>
          <a:prstGeom prst="rect">
            <a:avLst/>
          </a:prstGeom>
          <a:noFill/>
        </p:spPr>
      </p:pic>
      <p:pic>
        <p:nvPicPr>
          <p:cNvPr id="13" name="Picture 21" descr="D:\ФОТО-    семья,   картинки\Новый год!\zimaa-18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48" y="5085184"/>
            <a:ext cx="1080120" cy="1080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150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0" y="0"/>
            <a:ext cx="928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27722" y="1452065"/>
            <a:ext cx="4932039" cy="53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тьяна\Desktop\Картинки мои\Москва, Минусинск\Москва, Красноярск,Минусинск\Кр. край\герб Красноярского кр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8" y="223963"/>
            <a:ext cx="1622241" cy="197913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1026" name="Picture 2" descr="https://encrypted-tbn2.gstatic.com/images?q=tbn:ANd9GcR__fbohWyzfs9kYqBOOhEYW6J_zJkuLr_0lTxVvUrIfFb_wrsh8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42" y="223963"/>
            <a:ext cx="2111946" cy="14003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76056" y="223963"/>
            <a:ext cx="4037654" cy="6440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д. Овсянка</a:t>
            </a:r>
          </a:p>
        </p:txBody>
      </p:sp>
      <p:pic>
        <p:nvPicPr>
          <p:cNvPr id="15" name="Picture 2" descr="http://www.narodsevera.ru/dat/pic/image/101-kart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1" y="302508"/>
            <a:ext cx="3159823" cy="63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6300192" y="587727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2240" y="5808758"/>
            <a:ext cx="131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Минусинск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6208645" y="5542430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300192" y="5367287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39752" y="573582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/>
          </a:p>
        </p:txBody>
      </p:sp>
      <p:sp>
        <p:nvSpPr>
          <p:cNvPr id="6" name="Овал 5"/>
          <p:cNvSpPr/>
          <p:nvPr/>
        </p:nvSpPr>
        <p:spPr>
          <a:xfrm>
            <a:off x="6555194" y="5449536"/>
            <a:ext cx="709189" cy="427736"/>
          </a:xfrm>
          <a:prstGeom prst="ellipse">
            <a:avLst/>
          </a:prstGeom>
          <a:solidFill>
            <a:srgbClr val="E29B60"/>
          </a:solidFill>
          <a:ln>
            <a:solidFill>
              <a:srgbClr val="E29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40368" y="5542430"/>
            <a:ext cx="1226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с. </a:t>
            </a:r>
            <a:r>
              <a:rPr lang="ru-RU" b="1" dirty="0"/>
              <a:t>Овсянка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03177" y="5275484"/>
            <a:ext cx="1478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Красноярск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98490" y="5142320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Сосновоборск</a:t>
            </a:r>
            <a:endParaRPr lang="ru-RU" b="1" dirty="0"/>
          </a:p>
        </p:txBody>
      </p:sp>
      <p:sp>
        <p:nvSpPr>
          <p:cNvPr id="18" name="Овал 17"/>
          <p:cNvSpPr/>
          <p:nvPr/>
        </p:nvSpPr>
        <p:spPr>
          <a:xfrm>
            <a:off x="6810458" y="5122571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909789" y="5009156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254617" y="4922230"/>
            <a:ext cx="160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Железногорск</a:t>
            </a:r>
            <a:endParaRPr lang="ru-RU" b="1" dirty="0"/>
          </a:p>
        </p:txBody>
      </p:sp>
      <p:sp>
        <p:nvSpPr>
          <p:cNvPr id="21" name="Овал 20"/>
          <p:cNvSpPr/>
          <p:nvPr/>
        </p:nvSpPr>
        <p:spPr>
          <a:xfrm>
            <a:off x="6038596" y="536368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038951" y="542542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Назарово</a:t>
            </a:r>
            <a:endParaRPr lang="ru-RU" b="1" dirty="0"/>
          </a:p>
        </p:txBody>
      </p:sp>
      <p:sp>
        <p:nvSpPr>
          <p:cNvPr id="24" name="Овал 23"/>
          <p:cNvSpPr/>
          <p:nvPr/>
        </p:nvSpPr>
        <p:spPr>
          <a:xfrm>
            <a:off x="6094650" y="5223968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062345" y="5106207"/>
            <a:ext cx="89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Ачинск</a:t>
            </a:r>
            <a:endParaRPr lang="ru-RU" b="1" dirty="0"/>
          </a:p>
        </p:txBody>
      </p:sp>
      <p:sp>
        <p:nvSpPr>
          <p:cNvPr id="26" name="Овал 25"/>
          <p:cNvSpPr/>
          <p:nvPr/>
        </p:nvSpPr>
        <p:spPr>
          <a:xfrm>
            <a:off x="7669187" y="465590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786228" y="4659356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Иланский</a:t>
            </a:r>
            <a:endParaRPr lang="ru-RU" b="1" dirty="0"/>
          </a:p>
        </p:txBody>
      </p:sp>
      <p:sp>
        <p:nvSpPr>
          <p:cNvPr id="28" name="Овал 27"/>
          <p:cNvSpPr/>
          <p:nvPr/>
        </p:nvSpPr>
        <p:spPr>
          <a:xfrm>
            <a:off x="7388719" y="4661243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768359" y="4547096"/>
            <a:ext cx="76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Канск</a:t>
            </a:r>
            <a:endParaRPr lang="ru-RU" b="1" dirty="0"/>
          </a:p>
        </p:txBody>
      </p:sp>
      <p:sp>
        <p:nvSpPr>
          <p:cNvPr id="30" name="Овал 29"/>
          <p:cNvSpPr/>
          <p:nvPr/>
        </p:nvSpPr>
        <p:spPr>
          <a:xfrm>
            <a:off x="6363750" y="5060658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038951" y="4886403"/>
            <a:ext cx="145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Казачинское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021749" y="214580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/>
          </a:p>
        </p:txBody>
      </p:sp>
      <p:pic>
        <p:nvPicPr>
          <p:cNvPr id="34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014588"/>
            <a:ext cx="447675" cy="390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738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" y="31959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ФОТО-    семья,   картинки\Деревья, природа, камни\природа\50-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3259797" cy="308823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15" y="1628799"/>
            <a:ext cx="3498377" cy="33855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2" descr="D:\ФОТО-    семья,   картинки\птицы,жив.,насекомые\дикие животные\22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48878"/>
            <a:ext cx="3469682" cy="333089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1268" name="Picture 4" descr="http://xn--80aeegleao0afjmb9p.xn--p1ai/sites/default/files/mlektekstv/7c6f5b24f118d16e61d6171a2e1b87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692" y="328700"/>
            <a:ext cx="2844495" cy="284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uznaiki.ru/catalog/figurki_igrushki/images/Beliy-medved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8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45" y="4880301"/>
            <a:ext cx="3158724" cy="194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shubki.info/uploads/posts/2013-04/1366126301_pesec_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4" b="94466" l="10000" r="947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6472"/>
            <a:ext cx="1834093" cy="12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4.bp.blogspot.com/-xr-DYoJWVFU/UN3wSiqosbI/AAAAAAAAAjc/MxFHFb-wPps/s1600/haski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7" y="3594750"/>
            <a:ext cx="1584176" cy="126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КАРТИНКИ\птицы,жив.,насекомые\птицы\0_31dae_b301f892_L[1]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50" b="100000" l="2000" r="9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288" y="47860"/>
            <a:ext cx="1118649" cy="89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КАРТИНКИ\птицы,жив.,насекомые\птицы\0_31dae_b301f892_L[1]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24" b="9881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0970" y="595592"/>
            <a:ext cx="709302" cy="34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://3.bp.blogspot.com/-asxodeaVbJc/T_MhJGnoRuI/AAAAAAAAFv8/QLWgFUNPFAE/s1600/54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35" b="94495" l="6200" r="90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675" y="2847130"/>
            <a:ext cx="1450859" cy="94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58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0" y="0"/>
            <a:ext cx="928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27722" y="1452065"/>
            <a:ext cx="4932039" cy="53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тьяна\Desktop\Картинки мои\Москва, Минусинск\Москва, Красноярск,Минусинск\Кр. край\герб Красноярского кр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8" y="223963"/>
            <a:ext cx="1622241" cy="197913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1026" name="Picture 2" descr="https://encrypted-tbn2.gstatic.com/images?q=tbn:ANd9GcR__fbohWyzfs9kYqBOOhEYW6J_zJkuLr_0lTxVvUrIfFb_wrsh8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42" y="223963"/>
            <a:ext cx="2111946" cy="14003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76056" y="223963"/>
            <a:ext cx="4037654" cy="6440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д. Овсянка</a:t>
            </a:r>
          </a:p>
        </p:txBody>
      </p:sp>
      <p:pic>
        <p:nvPicPr>
          <p:cNvPr id="15" name="Picture 2" descr="http://www.narodsevera.ru/dat/pic/image/101-kart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1" y="302508"/>
            <a:ext cx="3159823" cy="63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6300192" y="587727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2240" y="5808758"/>
            <a:ext cx="131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Минусинск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6208645" y="5542430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300192" y="5367287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39752" y="573582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/>
          </a:p>
        </p:txBody>
      </p:sp>
      <p:sp>
        <p:nvSpPr>
          <p:cNvPr id="6" name="Овал 5"/>
          <p:cNvSpPr/>
          <p:nvPr/>
        </p:nvSpPr>
        <p:spPr>
          <a:xfrm>
            <a:off x="6555194" y="5449536"/>
            <a:ext cx="709189" cy="427736"/>
          </a:xfrm>
          <a:prstGeom prst="ellipse">
            <a:avLst/>
          </a:prstGeom>
          <a:solidFill>
            <a:srgbClr val="E29B60"/>
          </a:solidFill>
          <a:ln>
            <a:solidFill>
              <a:srgbClr val="E29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40368" y="5542430"/>
            <a:ext cx="1226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с. </a:t>
            </a:r>
            <a:r>
              <a:rPr lang="ru-RU" b="1" dirty="0"/>
              <a:t>Овсянка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03177" y="5275484"/>
            <a:ext cx="1478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Красноярск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98490" y="5142320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Сосновоборск</a:t>
            </a:r>
            <a:endParaRPr lang="ru-RU" b="1" dirty="0"/>
          </a:p>
        </p:txBody>
      </p:sp>
      <p:sp>
        <p:nvSpPr>
          <p:cNvPr id="18" name="Овал 17"/>
          <p:cNvSpPr/>
          <p:nvPr/>
        </p:nvSpPr>
        <p:spPr>
          <a:xfrm>
            <a:off x="6810458" y="5122571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909789" y="5009156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254617" y="4922230"/>
            <a:ext cx="160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Железногорск</a:t>
            </a:r>
            <a:endParaRPr lang="ru-RU" b="1" dirty="0"/>
          </a:p>
        </p:txBody>
      </p:sp>
      <p:sp>
        <p:nvSpPr>
          <p:cNvPr id="21" name="Овал 20"/>
          <p:cNvSpPr/>
          <p:nvPr/>
        </p:nvSpPr>
        <p:spPr>
          <a:xfrm>
            <a:off x="6038596" y="536368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038951" y="542542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Назарово</a:t>
            </a:r>
            <a:endParaRPr lang="ru-RU" b="1" dirty="0"/>
          </a:p>
        </p:txBody>
      </p:sp>
      <p:sp>
        <p:nvSpPr>
          <p:cNvPr id="24" name="Овал 23"/>
          <p:cNvSpPr/>
          <p:nvPr/>
        </p:nvSpPr>
        <p:spPr>
          <a:xfrm>
            <a:off x="6094650" y="5223968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062345" y="5106207"/>
            <a:ext cx="89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Ачинск</a:t>
            </a:r>
            <a:endParaRPr lang="ru-RU" b="1" dirty="0"/>
          </a:p>
        </p:txBody>
      </p:sp>
      <p:sp>
        <p:nvSpPr>
          <p:cNvPr id="26" name="Овал 25"/>
          <p:cNvSpPr/>
          <p:nvPr/>
        </p:nvSpPr>
        <p:spPr>
          <a:xfrm>
            <a:off x="7669187" y="465590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786228" y="4659356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Иланский</a:t>
            </a:r>
            <a:endParaRPr lang="ru-RU" b="1" dirty="0"/>
          </a:p>
        </p:txBody>
      </p:sp>
      <p:sp>
        <p:nvSpPr>
          <p:cNvPr id="28" name="Овал 27"/>
          <p:cNvSpPr/>
          <p:nvPr/>
        </p:nvSpPr>
        <p:spPr>
          <a:xfrm>
            <a:off x="7388719" y="4661243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768359" y="4547096"/>
            <a:ext cx="76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Канск</a:t>
            </a:r>
            <a:endParaRPr lang="ru-RU" b="1" dirty="0"/>
          </a:p>
        </p:txBody>
      </p:sp>
      <p:sp>
        <p:nvSpPr>
          <p:cNvPr id="30" name="Овал 29"/>
          <p:cNvSpPr/>
          <p:nvPr/>
        </p:nvSpPr>
        <p:spPr>
          <a:xfrm>
            <a:off x="6363750" y="5060658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038951" y="4886403"/>
            <a:ext cx="145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Казачинское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021749" y="2145809"/>
            <a:ext cx="126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Норильск</a:t>
            </a:r>
            <a:endParaRPr lang="ru-RU" sz="2000" b="1" dirty="0"/>
          </a:p>
        </p:txBody>
      </p:sp>
      <p:sp>
        <p:nvSpPr>
          <p:cNvPr id="33" name="Овал 32"/>
          <p:cNvSpPr/>
          <p:nvPr/>
        </p:nvSpPr>
        <p:spPr>
          <a:xfrm>
            <a:off x="6300192" y="2212700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72" y="2155394"/>
            <a:ext cx="447675" cy="390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929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Documents and Settings\Boss\Рабочий стол\Картинки\Минусинск, Москва\russia-map-2-sr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682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95600" y="228600"/>
            <a:ext cx="4267200" cy="106680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РОССИЯ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185530" y="887896"/>
            <a:ext cx="8577899" cy="5779115"/>
          </a:xfrm>
          <a:custGeom>
            <a:avLst/>
            <a:gdLst>
              <a:gd name="connsiteX0" fmla="*/ 1046922 w 8577899"/>
              <a:gd name="connsiteY0" fmla="*/ 940904 h 5779115"/>
              <a:gd name="connsiteX1" fmla="*/ 1086679 w 8577899"/>
              <a:gd name="connsiteY1" fmla="*/ 914400 h 5779115"/>
              <a:gd name="connsiteX2" fmla="*/ 1166192 w 8577899"/>
              <a:gd name="connsiteY2" fmla="*/ 954156 h 5779115"/>
              <a:gd name="connsiteX3" fmla="*/ 1205948 w 8577899"/>
              <a:gd name="connsiteY3" fmla="*/ 967408 h 5779115"/>
              <a:gd name="connsiteX4" fmla="*/ 1258957 w 8577899"/>
              <a:gd name="connsiteY4" fmla="*/ 1073426 h 5779115"/>
              <a:gd name="connsiteX5" fmla="*/ 1272209 w 8577899"/>
              <a:gd name="connsiteY5" fmla="*/ 1126434 h 5779115"/>
              <a:gd name="connsiteX6" fmla="*/ 1510748 w 8577899"/>
              <a:gd name="connsiteY6" fmla="*/ 1139687 h 5779115"/>
              <a:gd name="connsiteX7" fmla="*/ 1590261 w 8577899"/>
              <a:gd name="connsiteY7" fmla="*/ 1099930 h 5779115"/>
              <a:gd name="connsiteX8" fmla="*/ 1616766 w 8577899"/>
              <a:gd name="connsiteY8" fmla="*/ 1073426 h 5779115"/>
              <a:gd name="connsiteX9" fmla="*/ 1669774 w 8577899"/>
              <a:gd name="connsiteY9" fmla="*/ 1033669 h 5779115"/>
              <a:gd name="connsiteX10" fmla="*/ 1736035 w 8577899"/>
              <a:gd name="connsiteY10" fmla="*/ 967408 h 5779115"/>
              <a:gd name="connsiteX11" fmla="*/ 1775792 w 8577899"/>
              <a:gd name="connsiteY11" fmla="*/ 927652 h 5779115"/>
              <a:gd name="connsiteX12" fmla="*/ 1855305 w 8577899"/>
              <a:gd name="connsiteY12" fmla="*/ 848139 h 5779115"/>
              <a:gd name="connsiteX13" fmla="*/ 1895061 w 8577899"/>
              <a:gd name="connsiteY13" fmla="*/ 834887 h 5779115"/>
              <a:gd name="connsiteX14" fmla="*/ 1961322 w 8577899"/>
              <a:gd name="connsiteY14" fmla="*/ 781878 h 5779115"/>
              <a:gd name="connsiteX15" fmla="*/ 1987827 w 8577899"/>
              <a:gd name="connsiteY15" fmla="*/ 755374 h 5779115"/>
              <a:gd name="connsiteX16" fmla="*/ 2040835 w 8577899"/>
              <a:gd name="connsiteY16" fmla="*/ 728869 h 5779115"/>
              <a:gd name="connsiteX17" fmla="*/ 2120348 w 8577899"/>
              <a:gd name="connsiteY17" fmla="*/ 675861 h 5779115"/>
              <a:gd name="connsiteX18" fmla="*/ 2213113 w 8577899"/>
              <a:gd name="connsiteY18" fmla="*/ 636104 h 5779115"/>
              <a:gd name="connsiteX19" fmla="*/ 2239618 w 8577899"/>
              <a:gd name="connsiteY19" fmla="*/ 609600 h 5779115"/>
              <a:gd name="connsiteX20" fmla="*/ 2345635 w 8577899"/>
              <a:gd name="connsiteY20" fmla="*/ 622852 h 5779115"/>
              <a:gd name="connsiteX21" fmla="*/ 2358887 w 8577899"/>
              <a:gd name="connsiteY21" fmla="*/ 662608 h 5779115"/>
              <a:gd name="connsiteX22" fmla="*/ 2385392 w 8577899"/>
              <a:gd name="connsiteY22" fmla="*/ 967408 h 5779115"/>
              <a:gd name="connsiteX23" fmla="*/ 2411896 w 8577899"/>
              <a:gd name="connsiteY23" fmla="*/ 1258956 h 5779115"/>
              <a:gd name="connsiteX24" fmla="*/ 2425148 w 8577899"/>
              <a:gd name="connsiteY24" fmla="*/ 1298713 h 5779115"/>
              <a:gd name="connsiteX25" fmla="*/ 2451653 w 8577899"/>
              <a:gd name="connsiteY25" fmla="*/ 1325217 h 5779115"/>
              <a:gd name="connsiteX26" fmla="*/ 2597427 w 8577899"/>
              <a:gd name="connsiteY26" fmla="*/ 1351721 h 5779115"/>
              <a:gd name="connsiteX27" fmla="*/ 2690192 w 8577899"/>
              <a:gd name="connsiteY27" fmla="*/ 1364974 h 5779115"/>
              <a:gd name="connsiteX28" fmla="*/ 2703444 w 8577899"/>
              <a:gd name="connsiteY28" fmla="*/ 1431234 h 5779115"/>
              <a:gd name="connsiteX29" fmla="*/ 2729948 w 8577899"/>
              <a:gd name="connsiteY29" fmla="*/ 1510747 h 5779115"/>
              <a:gd name="connsiteX30" fmla="*/ 2796209 w 8577899"/>
              <a:gd name="connsiteY30" fmla="*/ 1630017 h 5779115"/>
              <a:gd name="connsiteX31" fmla="*/ 2835966 w 8577899"/>
              <a:gd name="connsiteY31" fmla="*/ 1643269 h 5779115"/>
              <a:gd name="connsiteX32" fmla="*/ 2941983 w 8577899"/>
              <a:gd name="connsiteY32" fmla="*/ 1630017 h 5779115"/>
              <a:gd name="connsiteX33" fmla="*/ 3021496 w 8577899"/>
              <a:gd name="connsiteY33" fmla="*/ 1656521 h 5779115"/>
              <a:gd name="connsiteX34" fmla="*/ 3048000 w 8577899"/>
              <a:gd name="connsiteY34" fmla="*/ 1696278 h 5779115"/>
              <a:gd name="connsiteX35" fmla="*/ 3101009 w 8577899"/>
              <a:gd name="connsiteY35" fmla="*/ 1749287 h 5779115"/>
              <a:gd name="connsiteX36" fmla="*/ 3432313 w 8577899"/>
              <a:gd name="connsiteY36" fmla="*/ 1775791 h 5779115"/>
              <a:gd name="connsiteX37" fmla="*/ 3525079 w 8577899"/>
              <a:gd name="connsiteY37" fmla="*/ 1842052 h 5779115"/>
              <a:gd name="connsiteX38" fmla="*/ 3591340 w 8577899"/>
              <a:gd name="connsiteY38" fmla="*/ 1736034 h 5779115"/>
              <a:gd name="connsiteX39" fmla="*/ 3631096 w 8577899"/>
              <a:gd name="connsiteY39" fmla="*/ 1683026 h 5779115"/>
              <a:gd name="connsiteX40" fmla="*/ 3670853 w 8577899"/>
              <a:gd name="connsiteY40" fmla="*/ 1603513 h 5779115"/>
              <a:gd name="connsiteX41" fmla="*/ 3684105 w 8577899"/>
              <a:gd name="connsiteY41" fmla="*/ 1563756 h 5779115"/>
              <a:gd name="connsiteX42" fmla="*/ 3710609 w 8577899"/>
              <a:gd name="connsiteY42" fmla="*/ 1524000 h 5779115"/>
              <a:gd name="connsiteX43" fmla="*/ 3776870 w 8577899"/>
              <a:gd name="connsiteY43" fmla="*/ 1683026 h 5779115"/>
              <a:gd name="connsiteX44" fmla="*/ 3816627 w 8577899"/>
              <a:gd name="connsiteY44" fmla="*/ 1749287 h 5779115"/>
              <a:gd name="connsiteX45" fmla="*/ 3949148 w 8577899"/>
              <a:gd name="connsiteY45" fmla="*/ 1762539 h 5779115"/>
              <a:gd name="connsiteX46" fmla="*/ 4253948 w 8577899"/>
              <a:gd name="connsiteY46" fmla="*/ 1749287 h 5779115"/>
              <a:gd name="connsiteX47" fmla="*/ 4293705 w 8577899"/>
              <a:gd name="connsiteY47" fmla="*/ 1736034 h 5779115"/>
              <a:gd name="connsiteX48" fmla="*/ 4320209 w 8577899"/>
              <a:gd name="connsiteY48" fmla="*/ 1696278 h 5779115"/>
              <a:gd name="connsiteX49" fmla="*/ 4359966 w 8577899"/>
              <a:gd name="connsiteY49" fmla="*/ 1656521 h 5779115"/>
              <a:gd name="connsiteX50" fmla="*/ 4426227 w 8577899"/>
              <a:gd name="connsiteY50" fmla="*/ 1537252 h 5779115"/>
              <a:gd name="connsiteX51" fmla="*/ 4465983 w 8577899"/>
              <a:gd name="connsiteY51" fmla="*/ 1510747 h 5779115"/>
              <a:gd name="connsiteX52" fmla="*/ 4532244 w 8577899"/>
              <a:gd name="connsiteY52" fmla="*/ 1497495 h 5779115"/>
              <a:gd name="connsiteX53" fmla="*/ 4585253 w 8577899"/>
              <a:gd name="connsiteY53" fmla="*/ 1484243 h 5779115"/>
              <a:gd name="connsiteX54" fmla="*/ 4664766 w 8577899"/>
              <a:gd name="connsiteY54" fmla="*/ 1457739 h 5779115"/>
              <a:gd name="connsiteX55" fmla="*/ 4704522 w 8577899"/>
              <a:gd name="connsiteY55" fmla="*/ 1378226 h 5779115"/>
              <a:gd name="connsiteX56" fmla="*/ 4717774 w 8577899"/>
              <a:gd name="connsiteY56" fmla="*/ 1338469 h 5779115"/>
              <a:gd name="connsiteX57" fmla="*/ 4704522 w 8577899"/>
              <a:gd name="connsiteY57" fmla="*/ 1245704 h 5779115"/>
              <a:gd name="connsiteX58" fmla="*/ 4651513 w 8577899"/>
              <a:gd name="connsiteY58" fmla="*/ 1192695 h 5779115"/>
              <a:gd name="connsiteX59" fmla="*/ 4625009 w 8577899"/>
              <a:gd name="connsiteY59" fmla="*/ 1152939 h 5779115"/>
              <a:gd name="connsiteX60" fmla="*/ 4585253 w 8577899"/>
              <a:gd name="connsiteY60" fmla="*/ 1007165 h 5779115"/>
              <a:gd name="connsiteX61" fmla="*/ 4625009 w 8577899"/>
              <a:gd name="connsiteY61" fmla="*/ 742121 h 5779115"/>
              <a:gd name="connsiteX62" fmla="*/ 4664766 w 8577899"/>
              <a:gd name="connsiteY62" fmla="*/ 728869 h 5779115"/>
              <a:gd name="connsiteX63" fmla="*/ 4744279 w 8577899"/>
              <a:gd name="connsiteY63" fmla="*/ 755374 h 5779115"/>
              <a:gd name="connsiteX64" fmla="*/ 4757531 w 8577899"/>
              <a:gd name="connsiteY64" fmla="*/ 795130 h 5779115"/>
              <a:gd name="connsiteX65" fmla="*/ 4770783 w 8577899"/>
              <a:gd name="connsiteY65" fmla="*/ 861391 h 5779115"/>
              <a:gd name="connsiteX66" fmla="*/ 4784035 w 8577899"/>
              <a:gd name="connsiteY66" fmla="*/ 914400 h 5779115"/>
              <a:gd name="connsiteX67" fmla="*/ 4797287 w 8577899"/>
              <a:gd name="connsiteY67" fmla="*/ 1020417 h 5779115"/>
              <a:gd name="connsiteX68" fmla="*/ 4823792 w 8577899"/>
              <a:gd name="connsiteY68" fmla="*/ 1099930 h 5779115"/>
              <a:gd name="connsiteX69" fmla="*/ 4916557 w 8577899"/>
              <a:gd name="connsiteY69" fmla="*/ 1126434 h 5779115"/>
              <a:gd name="connsiteX70" fmla="*/ 5035827 w 8577899"/>
              <a:gd name="connsiteY70" fmla="*/ 1192695 h 5779115"/>
              <a:gd name="connsiteX71" fmla="*/ 5115340 w 8577899"/>
              <a:gd name="connsiteY71" fmla="*/ 1245704 h 5779115"/>
              <a:gd name="connsiteX72" fmla="*/ 5155096 w 8577899"/>
              <a:gd name="connsiteY72" fmla="*/ 1325217 h 5779115"/>
              <a:gd name="connsiteX73" fmla="*/ 5168348 w 8577899"/>
              <a:gd name="connsiteY73" fmla="*/ 1378226 h 5779115"/>
              <a:gd name="connsiteX74" fmla="*/ 5194853 w 8577899"/>
              <a:gd name="connsiteY74" fmla="*/ 1470991 h 5779115"/>
              <a:gd name="connsiteX75" fmla="*/ 5208105 w 8577899"/>
              <a:gd name="connsiteY75" fmla="*/ 1643269 h 5779115"/>
              <a:gd name="connsiteX76" fmla="*/ 5234609 w 8577899"/>
              <a:gd name="connsiteY76" fmla="*/ 1669774 h 5779115"/>
              <a:gd name="connsiteX77" fmla="*/ 5300870 w 8577899"/>
              <a:gd name="connsiteY77" fmla="*/ 1736034 h 5779115"/>
              <a:gd name="connsiteX78" fmla="*/ 5552661 w 8577899"/>
              <a:gd name="connsiteY78" fmla="*/ 1722782 h 5779115"/>
              <a:gd name="connsiteX79" fmla="*/ 5618922 w 8577899"/>
              <a:gd name="connsiteY79" fmla="*/ 1709530 h 5779115"/>
              <a:gd name="connsiteX80" fmla="*/ 5645427 w 8577899"/>
              <a:gd name="connsiteY80" fmla="*/ 1683026 h 5779115"/>
              <a:gd name="connsiteX81" fmla="*/ 5685183 w 8577899"/>
              <a:gd name="connsiteY81" fmla="*/ 1669774 h 5779115"/>
              <a:gd name="connsiteX82" fmla="*/ 5751444 w 8577899"/>
              <a:gd name="connsiteY82" fmla="*/ 1616765 h 5779115"/>
              <a:gd name="connsiteX83" fmla="*/ 5844209 w 8577899"/>
              <a:gd name="connsiteY83" fmla="*/ 1550504 h 5779115"/>
              <a:gd name="connsiteX84" fmla="*/ 5936974 w 8577899"/>
              <a:gd name="connsiteY84" fmla="*/ 1537252 h 5779115"/>
              <a:gd name="connsiteX85" fmla="*/ 5989983 w 8577899"/>
              <a:gd name="connsiteY85" fmla="*/ 1524000 h 5779115"/>
              <a:gd name="connsiteX86" fmla="*/ 6202018 w 8577899"/>
              <a:gd name="connsiteY86" fmla="*/ 1510747 h 5779115"/>
              <a:gd name="connsiteX87" fmla="*/ 6228522 w 8577899"/>
              <a:gd name="connsiteY87" fmla="*/ 1470991 h 5779115"/>
              <a:gd name="connsiteX88" fmla="*/ 6268279 w 8577899"/>
              <a:gd name="connsiteY88" fmla="*/ 1457739 h 5779115"/>
              <a:gd name="connsiteX89" fmla="*/ 6321287 w 8577899"/>
              <a:gd name="connsiteY89" fmla="*/ 1378226 h 5779115"/>
              <a:gd name="connsiteX90" fmla="*/ 6387548 w 8577899"/>
              <a:gd name="connsiteY90" fmla="*/ 1311965 h 5779115"/>
              <a:gd name="connsiteX91" fmla="*/ 6467061 w 8577899"/>
              <a:gd name="connsiteY91" fmla="*/ 1205947 h 5779115"/>
              <a:gd name="connsiteX92" fmla="*/ 6533322 w 8577899"/>
              <a:gd name="connsiteY92" fmla="*/ 1152939 h 5779115"/>
              <a:gd name="connsiteX93" fmla="*/ 6612835 w 8577899"/>
              <a:gd name="connsiteY93" fmla="*/ 1126434 h 5779115"/>
              <a:gd name="connsiteX94" fmla="*/ 6732105 w 8577899"/>
              <a:gd name="connsiteY94" fmla="*/ 1099930 h 5779115"/>
              <a:gd name="connsiteX95" fmla="*/ 6798366 w 8577899"/>
              <a:gd name="connsiteY95" fmla="*/ 1033669 h 5779115"/>
              <a:gd name="connsiteX96" fmla="*/ 6877879 w 8577899"/>
              <a:gd name="connsiteY96" fmla="*/ 954156 h 5779115"/>
              <a:gd name="connsiteX97" fmla="*/ 7010400 w 8577899"/>
              <a:gd name="connsiteY97" fmla="*/ 821634 h 5779115"/>
              <a:gd name="connsiteX98" fmla="*/ 7116418 w 8577899"/>
              <a:gd name="connsiteY98" fmla="*/ 715617 h 5779115"/>
              <a:gd name="connsiteX99" fmla="*/ 7156174 w 8577899"/>
              <a:gd name="connsiteY99" fmla="*/ 675861 h 5779115"/>
              <a:gd name="connsiteX100" fmla="*/ 7182679 w 8577899"/>
              <a:gd name="connsiteY100" fmla="*/ 649356 h 5779115"/>
              <a:gd name="connsiteX101" fmla="*/ 7209183 w 8577899"/>
              <a:gd name="connsiteY101" fmla="*/ 609600 h 5779115"/>
              <a:gd name="connsiteX102" fmla="*/ 7248940 w 8577899"/>
              <a:gd name="connsiteY102" fmla="*/ 543339 h 5779115"/>
              <a:gd name="connsiteX103" fmla="*/ 7275444 w 8577899"/>
              <a:gd name="connsiteY103" fmla="*/ 503582 h 5779115"/>
              <a:gd name="connsiteX104" fmla="*/ 7341705 w 8577899"/>
              <a:gd name="connsiteY104" fmla="*/ 437321 h 5779115"/>
              <a:gd name="connsiteX105" fmla="*/ 7394713 w 8577899"/>
              <a:gd name="connsiteY105" fmla="*/ 357808 h 5779115"/>
              <a:gd name="connsiteX106" fmla="*/ 7474227 w 8577899"/>
              <a:gd name="connsiteY106" fmla="*/ 251791 h 5779115"/>
              <a:gd name="connsiteX107" fmla="*/ 7500731 w 8577899"/>
              <a:gd name="connsiteY107" fmla="*/ 198782 h 5779115"/>
              <a:gd name="connsiteX108" fmla="*/ 7566992 w 8577899"/>
              <a:gd name="connsiteY108" fmla="*/ 132521 h 5779115"/>
              <a:gd name="connsiteX109" fmla="*/ 7593496 w 8577899"/>
              <a:gd name="connsiteY109" fmla="*/ 92765 h 5779115"/>
              <a:gd name="connsiteX110" fmla="*/ 7686261 w 8577899"/>
              <a:gd name="connsiteY110" fmla="*/ 13252 h 5779115"/>
              <a:gd name="connsiteX111" fmla="*/ 7739270 w 8577899"/>
              <a:gd name="connsiteY111" fmla="*/ 0 h 5779115"/>
              <a:gd name="connsiteX112" fmla="*/ 7911548 w 8577899"/>
              <a:gd name="connsiteY112" fmla="*/ 13252 h 5779115"/>
              <a:gd name="connsiteX113" fmla="*/ 7951305 w 8577899"/>
              <a:gd name="connsiteY113" fmla="*/ 26504 h 5779115"/>
              <a:gd name="connsiteX114" fmla="*/ 7964557 w 8577899"/>
              <a:gd name="connsiteY114" fmla="*/ 66261 h 5779115"/>
              <a:gd name="connsiteX115" fmla="*/ 7991061 w 8577899"/>
              <a:gd name="connsiteY115" fmla="*/ 106017 h 5779115"/>
              <a:gd name="connsiteX116" fmla="*/ 8017566 w 8577899"/>
              <a:gd name="connsiteY116" fmla="*/ 198782 h 5779115"/>
              <a:gd name="connsiteX117" fmla="*/ 7991061 w 8577899"/>
              <a:gd name="connsiteY117" fmla="*/ 450574 h 5779115"/>
              <a:gd name="connsiteX118" fmla="*/ 7964557 w 8577899"/>
              <a:gd name="connsiteY118" fmla="*/ 530087 h 5779115"/>
              <a:gd name="connsiteX119" fmla="*/ 7924800 w 8577899"/>
              <a:gd name="connsiteY119" fmla="*/ 609600 h 5779115"/>
              <a:gd name="connsiteX120" fmla="*/ 7938053 w 8577899"/>
              <a:gd name="connsiteY120" fmla="*/ 715617 h 5779115"/>
              <a:gd name="connsiteX121" fmla="*/ 7977809 w 8577899"/>
              <a:gd name="connsiteY121" fmla="*/ 742121 h 5779115"/>
              <a:gd name="connsiteX122" fmla="*/ 8083827 w 8577899"/>
              <a:gd name="connsiteY122" fmla="*/ 781878 h 5779115"/>
              <a:gd name="connsiteX123" fmla="*/ 8163340 w 8577899"/>
              <a:gd name="connsiteY123" fmla="*/ 821634 h 5779115"/>
              <a:gd name="connsiteX124" fmla="*/ 8176592 w 8577899"/>
              <a:gd name="connsiteY124" fmla="*/ 914400 h 5779115"/>
              <a:gd name="connsiteX125" fmla="*/ 8189844 w 8577899"/>
              <a:gd name="connsiteY125" fmla="*/ 1417982 h 5779115"/>
              <a:gd name="connsiteX126" fmla="*/ 8163340 w 8577899"/>
              <a:gd name="connsiteY126" fmla="*/ 1683026 h 5779115"/>
              <a:gd name="connsiteX127" fmla="*/ 8136835 w 8577899"/>
              <a:gd name="connsiteY127" fmla="*/ 1762539 h 5779115"/>
              <a:gd name="connsiteX128" fmla="*/ 8123583 w 8577899"/>
              <a:gd name="connsiteY128" fmla="*/ 1842052 h 5779115"/>
              <a:gd name="connsiteX129" fmla="*/ 8136835 w 8577899"/>
              <a:gd name="connsiteY129" fmla="*/ 1961321 h 5779115"/>
              <a:gd name="connsiteX130" fmla="*/ 8163340 w 8577899"/>
              <a:gd name="connsiteY130" fmla="*/ 1987826 h 5779115"/>
              <a:gd name="connsiteX131" fmla="*/ 8242853 w 8577899"/>
              <a:gd name="connsiteY131" fmla="*/ 2014330 h 5779115"/>
              <a:gd name="connsiteX132" fmla="*/ 8282609 w 8577899"/>
              <a:gd name="connsiteY132" fmla="*/ 2027582 h 5779115"/>
              <a:gd name="connsiteX133" fmla="*/ 8335618 w 8577899"/>
              <a:gd name="connsiteY133" fmla="*/ 2054087 h 5779115"/>
              <a:gd name="connsiteX134" fmla="*/ 8375374 w 8577899"/>
              <a:gd name="connsiteY134" fmla="*/ 2173356 h 5779115"/>
              <a:gd name="connsiteX135" fmla="*/ 8428383 w 8577899"/>
              <a:gd name="connsiteY135" fmla="*/ 2319130 h 5779115"/>
              <a:gd name="connsiteX136" fmla="*/ 8454887 w 8577899"/>
              <a:gd name="connsiteY136" fmla="*/ 2358887 h 5779115"/>
              <a:gd name="connsiteX137" fmla="*/ 8494644 w 8577899"/>
              <a:gd name="connsiteY137" fmla="*/ 2491408 h 5779115"/>
              <a:gd name="connsiteX138" fmla="*/ 8507896 w 8577899"/>
              <a:gd name="connsiteY138" fmla="*/ 2531165 h 5779115"/>
              <a:gd name="connsiteX139" fmla="*/ 8547653 w 8577899"/>
              <a:gd name="connsiteY139" fmla="*/ 2610678 h 5779115"/>
              <a:gd name="connsiteX140" fmla="*/ 8574157 w 8577899"/>
              <a:gd name="connsiteY140" fmla="*/ 2716695 h 5779115"/>
              <a:gd name="connsiteX141" fmla="*/ 8560905 w 8577899"/>
              <a:gd name="connsiteY141" fmla="*/ 3127513 h 5779115"/>
              <a:gd name="connsiteX142" fmla="*/ 8521148 w 8577899"/>
              <a:gd name="connsiteY142" fmla="*/ 3140765 h 5779115"/>
              <a:gd name="connsiteX143" fmla="*/ 8348870 w 8577899"/>
              <a:gd name="connsiteY143" fmla="*/ 3127513 h 5779115"/>
              <a:gd name="connsiteX144" fmla="*/ 8295861 w 8577899"/>
              <a:gd name="connsiteY144" fmla="*/ 3101008 h 5779115"/>
              <a:gd name="connsiteX145" fmla="*/ 8229600 w 8577899"/>
              <a:gd name="connsiteY145" fmla="*/ 3048000 h 5779115"/>
              <a:gd name="connsiteX146" fmla="*/ 8176592 w 8577899"/>
              <a:gd name="connsiteY146" fmla="*/ 2955234 h 5779115"/>
              <a:gd name="connsiteX147" fmla="*/ 8150087 w 8577899"/>
              <a:gd name="connsiteY147" fmla="*/ 2928730 h 5779115"/>
              <a:gd name="connsiteX148" fmla="*/ 8083827 w 8577899"/>
              <a:gd name="connsiteY148" fmla="*/ 2809461 h 5779115"/>
              <a:gd name="connsiteX149" fmla="*/ 8030818 w 8577899"/>
              <a:gd name="connsiteY149" fmla="*/ 2690191 h 5779115"/>
              <a:gd name="connsiteX150" fmla="*/ 8004313 w 8577899"/>
              <a:gd name="connsiteY150" fmla="*/ 2610678 h 5779115"/>
              <a:gd name="connsiteX151" fmla="*/ 7991061 w 8577899"/>
              <a:gd name="connsiteY151" fmla="*/ 2570921 h 5779115"/>
              <a:gd name="connsiteX152" fmla="*/ 7938053 w 8577899"/>
              <a:gd name="connsiteY152" fmla="*/ 2438400 h 5779115"/>
              <a:gd name="connsiteX153" fmla="*/ 7924800 w 8577899"/>
              <a:gd name="connsiteY153" fmla="*/ 2385391 h 5779115"/>
              <a:gd name="connsiteX154" fmla="*/ 7898296 w 8577899"/>
              <a:gd name="connsiteY154" fmla="*/ 2305878 h 5779115"/>
              <a:gd name="connsiteX155" fmla="*/ 7885044 w 8577899"/>
              <a:gd name="connsiteY155" fmla="*/ 2213113 h 5779115"/>
              <a:gd name="connsiteX156" fmla="*/ 7871792 w 8577899"/>
              <a:gd name="connsiteY156" fmla="*/ 2093843 h 5779115"/>
              <a:gd name="connsiteX157" fmla="*/ 7765774 w 8577899"/>
              <a:gd name="connsiteY157" fmla="*/ 2120347 h 5779115"/>
              <a:gd name="connsiteX158" fmla="*/ 7699513 w 8577899"/>
              <a:gd name="connsiteY158" fmla="*/ 2584174 h 5779115"/>
              <a:gd name="connsiteX159" fmla="*/ 7659757 w 8577899"/>
              <a:gd name="connsiteY159" fmla="*/ 2663687 h 5779115"/>
              <a:gd name="connsiteX160" fmla="*/ 7633253 w 8577899"/>
              <a:gd name="connsiteY160" fmla="*/ 2716695 h 5779115"/>
              <a:gd name="connsiteX161" fmla="*/ 7566992 w 8577899"/>
              <a:gd name="connsiteY161" fmla="*/ 2769704 h 5779115"/>
              <a:gd name="connsiteX162" fmla="*/ 7540487 w 8577899"/>
              <a:gd name="connsiteY162" fmla="*/ 2796208 h 5779115"/>
              <a:gd name="connsiteX163" fmla="*/ 7421218 w 8577899"/>
              <a:gd name="connsiteY163" fmla="*/ 2862469 h 5779115"/>
              <a:gd name="connsiteX164" fmla="*/ 7394713 w 8577899"/>
              <a:gd name="connsiteY164" fmla="*/ 2888974 h 5779115"/>
              <a:gd name="connsiteX165" fmla="*/ 7368209 w 8577899"/>
              <a:gd name="connsiteY165" fmla="*/ 2928730 h 5779115"/>
              <a:gd name="connsiteX166" fmla="*/ 7328453 w 8577899"/>
              <a:gd name="connsiteY166" fmla="*/ 2941982 h 5779115"/>
              <a:gd name="connsiteX167" fmla="*/ 7275444 w 8577899"/>
              <a:gd name="connsiteY167" fmla="*/ 3021495 h 5779115"/>
              <a:gd name="connsiteX168" fmla="*/ 7235687 w 8577899"/>
              <a:gd name="connsiteY168" fmla="*/ 3101008 h 5779115"/>
              <a:gd name="connsiteX169" fmla="*/ 7209183 w 8577899"/>
              <a:gd name="connsiteY169" fmla="*/ 3193774 h 5779115"/>
              <a:gd name="connsiteX170" fmla="*/ 7195931 w 8577899"/>
              <a:gd name="connsiteY170" fmla="*/ 3233530 h 5779115"/>
              <a:gd name="connsiteX171" fmla="*/ 7209183 w 8577899"/>
              <a:gd name="connsiteY171" fmla="*/ 3564834 h 5779115"/>
              <a:gd name="connsiteX172" fmla="*/ 7328453 w 8577899"/>
              <a:gd name="connsiteY172" fmla="*/ 3604591 h 5779115"/>
              <a:gd name="connsiteX173" fmla="*/ 7368209 w 8577899"/>
              <a:gd name="connsiteY173" fmla="*/ 3617843 h 5779115"/>
              <a:gd name="connsiteX174" fmla="*/ 7407966 w 8577899"/>
              <a:gd name="connsiteY174" fmla="*/ 3631095 h 5779115"/>
              <a:gd name="connsiteX175" fmla="*/ 7633253 w 8577899"/>
              <a:gd name="connsiteY175" fmla="*/ 3617843 h 5779115"/>
              <a:gd name="connsiteX176" fmla="*/ 7845287 w 8577899"/>
              <a:gd name="connsiteY176" fmla="*/ 3631095 h 5779115"/>
              <a:gd name="connsiteX177" fmla="*/ 7898296 w 8577899"/>
              <a:gd name="connsiteY177" fmla="*/ 3697356 h 5779115"/>
              <a:gd name="connsiteX178" fmla="*/ 7924800 w 8577899"/>
              <a:gd name="connsiteY178" fmla="*/ 3723861 h 5779115"/>
              <a:gd name="connsiteX179" fmla="*/ 7964557 w 8577899"/>
              <a:gd name="connsiteY179" fmla="*/ 3816626 h 5779115"/>
              <a:gd name="connsiteX180" fmla="*/ 7991061 w 8577899"/>
              <a:gd name="connsiteY180" fmla="*/ 3856382 h 5779115"/>
              <a:gd name="connsiteX181" fmla="*/ 8030818 w 8577899"/>
              <a:gd name="connsiteY181" fmla="*/ 3975652 h 5779115"/>
              <a:gd name="connsiteX182" fmla="*/ 8057322 w 8577899"/>
              <a:gd name="connsiteY182" fmla="*/ 4055165 h 5779115"/>
              <a:gd name="connsiteX183" fmla="*/ 8083827 w 8577899"/>
              <a:gd name="connsiteY183" fmla="*/ 4161182 h 5779115"/>
              <a:gd name="connsiteX184" fmla="*/ 8110331 w 8577899"/>
              <a:gd name="connsiteY184" fmla="*/ 4280452 h 5779115"/>
              <a:gd name="connsiteX185" fmla="*/ 8097079 w 8577899"/>
              <a:gd name="connsiteY185" fmla="*/ 4625008 h 5779115"/>
              <a:gd name="connsiteX186" fmla="*/ 8057322 w 8577899"/>
              <a:gd name="connsiteY186" fmla="*/ 4678017 h 5779115"/>
              <a:gd name="connsiteX187" fmla="*/ 8017566 w 8577899"/>
              <a:gd name="connsiteY187" fmla="*/ 4717774 h 5779115"/>
              <a:gd name="connsiteX188" fmla="*/ 7924800 w 8577899"/>
              <a:gd name="connsiteY188" fmla="*/ 4784034 h 5779115"/>
              <a:gd name="connsiteX189" fmla="*/ 7858540 w 8577899"/>
              <a:gd name="connsiteY189" fmla="*/ 4850295 h 5779115"/>
              <a:gd name="connsiteX190" fmla="*/ 7818783 w 8577899"/>
              <a:gd name="connsiteY190" fmla="*/ 5141843 h 5779115"/>
              <a:gd name="connsiteX191" fmla="*/ 7779027 w 8577899"/>
              <a:gd name="connsiteY191" fmla="*/ 5287617 h 5779115"/>
              <a:gd name="connsiteX192" fmla="*/ 7765774 w 8577899"/>
              <a:gd name="connsiteY192" fmla="*/ 5327374 h 5779115"/>
              <a:gd name="connsiteX193" fmla="*/ 7739270 w 8577899"/>
              <a:gd name="connsiteY193" fmla="*/ 5367130 h 5779115"/>
              <a:gd name="connsiteX194" fmla="*/ 7712766 w 8577899"/>
              <a:gd name="connsiteY194" fmla="*/ 5420139 h 5779115"/>
              <a:gd name="connsiteX195" fmla="*/ 7620000 w 8577899"/>
              <a:gd name="connsiteY195" fmla="*/ 5512904 h 5779115"/>
              <a:gd name="connsiteX196" fmla="*/ 7580244 w 8577899"/>
              <a:gd name="connsiteY196" fmla="*/ 5552661 h 5779115"/>
              <a:gd name="connsiteX197" fmla="*/ 7553740 w 8577899"/>
              <a:gd name="connsiteY197" fmla="*/ 5592417 h 5779115"/>
              <a:gd name="connsiteX198" fmla="*/ 7513983 w 8577899"/>
              <a:gd name="connsiteY198" fmla="*/ 5618921 h 5779115"/>
              <a:gd name="connsiteX199" fmla="*/ 7381461 w 8577899"/>
              <a:gd name="connsiteY199" fmla="*/ 5605669 h 5779115"/>
              <a:gd name="connsiteX200" fmla="*/ 7341705 w 8577899"/>
              <a:gd name="connsiteY200" fmla="*/ 5473147 h 5779115"/>
              <a:gd name="connsiteX201" fmla="*/ 7354957 w 8577899"/>
              <a:gd name="connsiteY201" fmla="*/ 5208104 h 5779115"/>
              <a:gd name="connsiteX202" fmla="*/ 7381461 w 8577899"/>
              <a:gd name="connsiteY202" fmla="*/ 5128591 h 5779115"/>
              <a:gd name="connsiteX203" fmla="*/ 7394713 w 8577899"/>
              <a:gd name="connsiteY203" fmla="*/ 5088834 h 5779115"/>
              <a:gd name="connsiteX204" fmla="*/ 7341705 w 8577899"/>
              <a:gd name="connsiteY204" fmla="*/ 4916556 h 5779115"/>
              <a:gd name="connsiteX205" fmla="*/ 7275444 w 8577899"/>
              <a:gd name="connsiteY205" fmla="*/ 4929808 h 5779115"/>
              <a:gd name="connsiteX206" fmla="*/ 7142922 w 8577899"/>
              <a:gd name="connsiteY206" fmla="*/ 4969565 h 5779115"/>
              <a:gd name="connsiteX207" fmla="*/ 7089913 w 8577899"/>
              <a:gd name="connsiteY207" fmla="*/ 4903304 h 5779115"/>
              <a:gd name="connsiteX208" fmla="*/ 7050157 w 8577899"/>
              <a:gd name="connsiteY208" fmla="*/ 4890052 h 5779115"/>
              <a:gd name="connsiteX209" fmla="*/ 6997148 w 8577899"/>
              <a:gd name="connsiteY209" fmla="*/ 4863547 h 5779115"/>
              <a:gd name="connsiteX210" fmla="*/ 6904383 w 8577899"/>
              <a:gd name="connsiteY210" fmla="*/ 4837043 h 5779115"/>
              <a:gd name="connsiteX211" fmla="*/ 6877879 w 8577899"/>
              <a:gd name="connsiteY211" fmla="*/ 4797287 h 5779115"/>
              <a:gd name="connsiteX212" fmla="*/ 6864627 w 8577899"/>
              <a:gd name="connsiteY212" fmla="*/ 4757530 h 5779115"/>
              <a:gd name="connsiteX213" fmla="*/ 6732105 w 8577899"/>
              <a:gd name="connsiteY213" fmla="*/ 4651513 h 5779115"/>
              <a:gd name="connsiteX214" fmla="*/ 6692348 w 8577899"/>
              <a:gd name="connsiteY214" fmla="*/ 4625008 h 5779115"/>
              <a:gd name="connsiteX215" fmla="*/ 6652592 w 8577899"/>
              <a:gd name="connsiteY215" fmla="*/ 4598504 h 5779115"/>
              <a:gd name="connsiteX216" fmla="*/ 6573079 w 8577899"/>
              <a:gd name="connsiteY216" fmla="*/ 4572000 h 5779115"/>
              <a:gd name="connsiteX217" fmla="*/ 6440557 w 8577899"/>
              <a:gd name="connsiteY217" fmla="*/ 4585252 h 5779115"/>
              <a:gd name="connsiteX218" fmla="*/ 6361044 w 8577899"/>
              <a:gd name="connsiteY218" fmla="*/ 4638261 h 5779115"/>
              <a:gd name="connsiteX219" fmla="*/ 6321287 w 8577899"/>
              <a:gd name="connsiteY219" fmla="*/ 4664765 h 5779115"/>
              <a:gd name="connsiteX220" fmla="*/ 6281531 w 8577899"/>
              <a:gd name="connsiteY220" fmla="*/ 4717774 h 5779115"/>
              <a:gd name="connsiteX221" fmla="*/ 6162261 w 8577899"/>
              <a:gd name="connsiteY221" fmla="*/ 4823791 h 5779115"/>
              <a:gd name="connsiteX222" fmla="*/ 6082748 w 8577899"/>
              <a:gd name="connsiteY222" fmla="*/ 4943061 h 5779115"/>
              <a:gd name="connsiteX223" fmla="*/ 6056244 w 8577899"/>
              <a:gd name="connsiteY223" fmla="*/ 4982817 h 5779115"/>
              <a:gd name="connsiteX224" fmla="*/ 6016487 w 8577899"/>
              <a:gd name="connsiteY224" fmla="*/ 5022574 h 5779115"/>
              <a:gd name="connsiteX225" fmla="*/ 5963479 w 8577899"/>
              <a:gd name="connsiteY225" fmla="*/ 5102087 h 5779115"/>
              <a:gd name="connsiteX226" fmla="*/ 5936974 w 8577899"/>
              <a:gd name="connsiteY226" fmla="*/ 5128591 h 5779115"/>
              <a:gd name="connsiteX227" fmla="*/ 5883966 w 8577899"/>
              <a:gd name="connsiteY227" fmla="*/ 5141843 h 5779115"/>
              <a:gd name="connsiteX228" fmla="*/ 5791200 w 8577899"/>
              <a:gd name="connsiteY228" fmla="*/ 5181600 h 5779115"/>
              <a:gd name="connsiteX229" fmla="*/ 5711687 w 8577899"/>
              <a:gd name="connsiteY229" fmla="*/ 5208104 h 5779115"/>
              <a:gd name="connsiteX230" fmla="*/ 5671931 w 8577899"/>
              <a:gd name="connsiteY230" fmla="*/ 5234608 h 5779115"/>
              <a:gd name="connsiteX231" fmla="*/ 5433392 w 8577899"/>
              <a:gd name="connsiteY231" fmla="*/ 5274365 h 5779115"/>
              <a:gd name="connsiteX232" fmla="*/ 5221357 w 8577899"/>
              <a:gd name="connsiteY232" fmla="*/ 5261113 h 5779115"/>
              <a:gd name="connsiteX233" fmla="*/ 5128592 w 8577899"/>
              <a:gd name="connsiteY233" fmla="*/ 5234608 h 5779115"/>
              <a:gd name="connsiteX234" fmla="*/ 4890053 w 8577899"/>
              <a:gd name="connsiteY234" fmla="*/ 5194852 h 5779115"/>
              <a:gd name="connsiteX235" fmla="*/ 4876800 w 8577899"/>
              <a:gd name="connsiteY235" fmla="*/ 5155095 h 5779115"/>
              <a:gd name="connsiteX236" fmla="*/ 4823792 w 8577899"/>
              <a:gd name="connsiteY236" fmla="*/ 5088834 h 5779115"/>
              <a:gd name="connsiteX237" fmla="*/ 4704522 w 8577899"/>
              <a:gd name="connsiteY237" fmla="*/ 5075582 h 5779115"/>
              <a:gd name="connsiteX238" fmla="*/ 4585253 w 8577899"/>
              <a:gd name="connsiteY238" fmla="*/ 5088834 h 5779115"/>
              <a:gd name="connsiteX239" fmla="*/ 4572000 w 8577899"/>
              <a:gd name="connsiteY239" fmla="*/ 5128591 h 5779115"/>
              <a:gd name="connsiteX240" fmla="*/ 4532244 w 8577899"/>
              <a:gd name="connsiteY240" fmla="*/ 5168347 h 5779115"/>
              <a:gd name="connsiteX241" fmla="*/ 4465983 w 8577899"/>
              <a:gd name="connsiteY241" fmla="*/ 5234608 h 5779115"/>
              <a:gd name="connsiteX242" fmla="*/ 4439479 w 8577899"/>
              <a:gd name="connsiteY242" fmla="*/ 5261113 h 5779115"/>
              <a:gd name="connsiteX243" fmla="*/ 4320209 w 8577899"/>
              <a:gd name="connsiteY243" fmla="*/ 5300869 h 5779115"/>
              <a:gd name="connsiteX244" fmla="*/ 4280453 w 8577899"/>
              <a:gd name="connsiteY244" fmla="*/ 5314121 h 5779115"/>
              <a:gd name="connsiteX245" fmla="*/ 4121427 w 8577899"/>
              <a:gd name="connsiteY245" fmla="*/ 5300869 h 5779115"/>
              <a:gd name="connsiteX246" fmla="*/ 4094922 w 8577899"/>
              <a:gd name="connsiteY246" fmla="*/ 5261113 h 5779115"/>
              <a:gd name="connsiteX247" fmla="*/ 4028661 w 8577899"/>
              <a:gd name="connsiteY247" fmla="*/ 5221356 h 5779115"/>
              <a:gd name="connsiteX248" fmla="*/ 3988905 w 8577899"/>
              <a:gd name="connsiteY248" fmla="*/ 5194852 h 5779115"/>
              <a:gd name="connsiteX249" fmla="*/ 3723861 w 8577899"/>
              <a:gd name="connsiteY249" fmla="*/ 5221356 h 5779115"/>
              <a:gd name="connsiteX250" fmla="*/ 3617844 w 8577899"/>
              <a:gd name="connsiteY250" fmla="*/ 5274365 h 5779115"/>
              <a:gd name="connsiteX251" fmla="*/ 3498574 w 8577899"/>
              <a:gd name="connsiteY251" fmla="*/ 5314121 h 5779115"/>
              <a:gd name="connsiteX252" fmla="*/ 3472070 w 8577899"/>
              <a:gd name="connsiteY252" fmla="*/ 5340626 h 5779115"/>
              <a:gd name="connsiteX253" fmla="*/ 3419061 w 8577899"/>
              <a:gd name="connsiteY253" fmla="*/ 5353878 h 5779115"/>
              <a:gd name="connsiteX254" fmla="*/ 3260035 w 8577899"/>
              <a:gd name="connsiteY254" fmla="*/ 5380382 h 5779115"/>
              <a:gd name="connsiteX255" fmla="*/ 3220279 w 8577899"/>
              <a:gd name="connsiteY255" fmla="*/ 5393634 h 5779115"/>
              <a:gd name="connsiteX256" fmla="*/ 3167270 w 8577899"/>
              <a:gd name="connsiteY256" fmla="*/ 5459895 h 5779115"/>
              <a:gd name="connsiteX257" fmla="*/ 3114261 w 8577899"/>
              <a:gd name="connsiteY257" fmla="*/ 5512904 h 5779115"/>
              <a:gd name="connsiteX258" fmla="*/ 3061253 w 8577899"/>
              <a:gd name="connsiteY258" fmla="*/ 5565913 h 5779115"/>
              <a:gd name="connsiteX259" fmla="*/ 3034748 w 8577899"/>
              <a:gd name="connsiteY259" fmla="*/ 5618921 h 5779115"/>
              <a:gd name="connsiteX260" fmla="*/ 2941983 w 8577899"/>
              <a:gd name="connsiteY260" fmla="*/ 5645426 h 5779115"/>
              <a:gd name="connsiteX261" fmla="*/ 2557670 w 8577899"/>
              <a:gd name="connsiteY261" fmla="*/ 5658678 h 5779115"/>
              <a:gd name="connsiteX262" fmla="*/ 2014331 w 8577899"/>
              <a:gd name="connsiteY262" fmla="*/ 5685182 h 5779115"/>
              <a:gd name="connsiteX263" fmla="*/ 1934818 w 8577899"/>
              <a:gd name="connsiteY263" fmla="*/ 5738191 h 5779115"/>
              <a:gd name="connsiteX264" fmla="*/ 1908313 w 8577899"/>
              <a:gd name="connsiteY264" fmla="*/ 5764695 h 5779115"/>
              <a:gd name="connsiteX265" fmla="*/ 1868557 w 8577899"/>
              <a:gd name="connsiteY265" fmla="*/ 5777947 h 5779115"/>
              <a:gd name="connsiteX266" fmla="*/ 1802296 w 8577899"/>
              <a:gd name="connsiteY266" fmla="*/ 5764695 h 5779115"/>
              <a:gd name="connsiteX267" fmla="*/ 1789044 w 8577899"/>
              <a:gd name="connsiteY267" fmla="*/ 5711687 h 5779115"/>
              <a:gd name="connsiteX268" fmla="*/ 1762540 w 8577899"/>
              <a:gd name="connsiteY268" fmla="*/ 5605669 h 5779115"/>
              <a:gd name="connsiteX269" fmla="*/ 1736035 w 8577899"/>
              <a:gd name="connsiteY269" fmla="*/ 5579165 h 5779115"/>
              <a:gd name="connsiteX270" fmla="*/ 1683027 w 8577899"/>
              <a:gd name="connsiteY270" fmla="*/ 5499652 h 5779115"/>
              <a:gd name="connsiteX271" fmla="*/ 1669774 w 8577899"/>
              <a:gd name="connsiteY271" fmla="*/ 5446643 h 5779115"/>
              <a:gd name="connsiteX272" fmla="*/ 1643270 w 8577899"/>
              <a:gd name="connsiteY272" fmla="*/ 5406887 h 5779115"/>
              <a:gd name="connsiteX273" fmla="*/ 1630018 w 8577899"/>
              <a:gd name="connsiteY273" fmla="*/ 5367130 h 5779115"/>
              <a:gd name="connsiteX274" fmla="*/ 1616766 w 8577899"/>
              <a:gd name="connsiteY274" fmla="*/ 5314121 h 5779115"/>
              <a:gd name="connsiteX275" fmla="*/ 1590261 w 8577899"/>
              <a:gd name="connsiteY275" fmla="*/ 5274365 h 5779115"/>
              <a:gd name="connsiteX276" fmla="*/ 1577009 w 8577899"/>
              <a:gd name="connsiteY276" fmla="*/ 5181600 h 5779115"/>
              <a:gd name="connsiteX277" fmla="*/ 1563757 w 8577899"/>
              <a:gd name="connsiteY277" fmla="*/ 5128591 h 5779115"/>
              <a:gd name="connsiteX278" fmla="*/ 1550505 w 8577899"/>
              <a:gd name="connsiteY278" fmla="*/ 5062330 h 5779115"/>
              <a:gd name="connsiteX279" fmla="*/ 1537253 w 8577899"/>
              <a:gd name="connsiteY279" fmla="*/ 5009321 h 5779115"/>
              <a:gd name="connsiteX280" fmla="*/ 1497496 w 8577899"/>
              <a:gd name="connsiteY280" fmla="*/ 4929808 h 5779115"/>
              <a:gd name="connsiteX281" fmla="*/ 1457740 w 8577899"/>
              <a:gd name="connsiteY281" fmla="*/ 4903304 h 5779115"/>
              <a:gd name="connsiteX282" fmla="*/ 1364974 w 8577899"/>
              <a:gd name="connsiteY282" fmla="*/ 4863547 h 5779115"/>
              <a:gd name="connsiteX283" fmla="*/ 1325218 w 8577899"/>
              <a:gd name="connsiteY283" fmla="*/ 4770782 h 5779115"/>
              <a:gd name="connsiteX284" fmla="*/ 1285461 w 8577899"/>
              <a:gd name="connsiteY284" fmla="*/ 4651513 h 5779115"/>
              <a:gd name="connsiteX285" fmla="*/ 1245705 w 8577899"/>
              <a:gd name="connsiteY285" fmla="*/ 4426226 h 5779115"/>
              <a:gd name="connsiteX286" fmla="*/ 1205948 w 8577899"/>
              <a:gd name="connsiteY286" fmla="*/ 4386469 h 5779115"/>
              <a:gd name="connsiteX287" fmla="*/ 1166192 w 8577899"/>
              <a:gd name="connsiteY287" fmla="*/ 4373217 h 5779115"/>
              <a:gd name="connsiteX288" fmla="*/ 980661 w 8577899"/>
              <a:gd name="connsiteY288" fmla="*/ 4412974 h 5779115"/>
              <a:gd name="connsiteX289" fmla="*/ 940905 w 8577899"/>
              <a:gd name="connsiteY289" fmla="*/ 4452730 h 5779115"/>
              <a:gd name="connsiteX290" fmla="*/ 887896 w 8577899"/>
              <a:gd name="connsiteY290" fmla="*/ 4532243 h 5779115"/>
              <a:gd name="connsiteX291" fmla="*/ 834887 w 8577899"/>
              <a:gd name="connsiteY291" fmla="*/ 4638261 h 5779115"/>
              <a:gd name="connsiteX292" fmla="*/ 755374 w 8577899"/>
              <a:gd name="connsiteY292" fmla="*/ 4691269 h 5779115"/>
              <a:gd name="connsiteX293" fmla="*/ 702366 w 8577899"/>
              <a:gd name="connsiteY293" fmla="*/ 4678017 h 5779115"/>
              <a:gd name="connsiteX294" fmla="*/ 675861 w 8577899"/>
              <a:gd name="connsiteY294" fmla="*/ 4638261 h 5779115"/>
              <a:gd name="connsiteX295" fmla="*/ 636105 w 8577899"/>
              <a:gd name="connsiteY295" fmla="*/ 4452730 h 5779115"/>
              <a:gd name="connsiteX296" fmla="*/ 649357 w 8577899"/>
              <a:gd name="connsiteY296" fmla="*/ 4174434 h 5779115"/>
              <a:gd name="connsiteX297" fmla="*/ 689113 w 8577899"/>
              <a:gd name="connsiteY297" fmla="*/ 4147930 h 5779115"/>
              <a:gd name="connsiteX298" fmla="*/ 755374 w 8577899"/>
              <a:gd name="connsiteY298" fmla="*/ 4108174 h 5779115"/>
              <a:gd name="connsiteX299" fmla="*/ 914400 w 8577899"/>
              <a:gd name="connsiteY299" fmla="*/ 4081669 h 5779115"/>
              <a:gd name="connsiteX300" fmla="*/ 1060174 w 8577899"/>
              <a:gd name="connsiteY300" fmla="*/ 4041913 h 5779115"/>
              <a:gd name="connsiteX301" fmla="*/ 1086679 w 8577899"/>
              <a:gd name="connsiteY301" fmla="*/ 4002156 h 5779115"/>
              <a:gd name="connsiteX302" fmla="*/ 1046922 w 8577899"/>
              <a:gd name="connsiteY302" fmla="*/ 3856382 h 5779115"/>
              <a:gd name="connsiteX303" fmla="*/ 1020418 w 8577899"/>
              <a:gd name="connsiteY303" fmla="*/ 3803374 h 5779115"/>
              <a:gd name="connsiteX304" fmla="*/ 954157 w 8577899"/>
              <a:gd name="connsiteY304" fmla="*/ 3750365 h 5779115"/>
              <a:gd name="connsiteX305" fmla="*/ 914400 w 8577899"/>
              <a:gd name="connsiteY305" fmla="*/ 3737113 h 5779115"/>
              <a:gd name="connsiteX306" fmla="*/ 861392 w 8577899"/>
              <a:gd name="connsiteY306" fmla="*/ 3697356 h 5779115"/>
              <a:gd name="connsiteX307" fmla="*/ 821635 w 8577899"/>
              <a:gd name="connsiteY307" fmla="*/ 3657600 h 5779115"/>
              <a:gd name="connsiteX308" fmla="*/ 662609 w 8577899"/>
              <a:gd name="connsiteY308" fmla="*/ 3670852 h 5779115"/>
              <a:gd name="connsiteX309" fmla="*/ 609600 w 8577899"/>
              <a:gd name="connsiteY309" fmla="*/ 3697356 h 5779115"/>
              <a:gd name="connsiteX310" fmla="*/ 569844 w 8577899"/>
              <a:gd name="connsiteY310" fmla="*/ 3710608 h 5779115"/>
              <a:gd name="connsiteX311" fmla="*/ 503583 w 8577899"/>
              <a:gd name="connsiteY311" fmla="*/ 3750365 h 5779115"/>
              <a:gd name="connsiteX312" fmla="*/ 490331 w 8577899"/>
              <a:gd name="connsiteY312" fmla="*/ 3790121 h 5779115"/>
              <a:gd name="connsiteX313" fmla="*/ 410818 w 8577899"/>
              <a:gd name="connsiteY313" fmla="*/ 3896139 h 5779115"/>
              <a:gd name="connsiteX314" fmla="*/ 384313 w 8577899"/>
              <a:gd name="connsiteY314" fmla="*/ 3975652 h 5779115"/>
              <a:gd name="connsiteX315" fmla="*/ 371061 w 8577899"/>
              <a:gd name="connsiteY315" fmla="*/ 4041913 h 5779115"/>
              <a:gd name="connsiteX316" fmla="*/ 318053 w 8577899"/>
              <a:gd name="connsiteY316" fmla="*/ 4161182 h 5779115"/>
              <a:gd name="connsiteX317" fmla="*/ 278296 w 8577899"/>
              <a:gd name="connsiteY317" fmla="*/ 4174434 h 5779115"/>
              <a:gd name="connsiteX318" fmla="*/ 225287 w 8577899"/>
              <a:gd name="connsiteY318" fmla="*/ 4161182 h 5779115"/>
              <a:gd name="connsiteX319" fmla="*/ 212035 w 8577899"/>
              <a:gd name="connsiteY319" fmla="*/ 4108174 h 5779115"/>
              <a:gd name="connsiteX320" fmla="*/ 185531 w 8577899"/>
              <a:gd name="connsiteY320" fmla="*/ 4081669 h 5779115"/>
              <a:gd name="connsiteX321" fmla="*/ 145774 w 8577899"/>
              <a:gd name="connsiteY321" fmla="*/ 3949147 h 5779115"/>
              <a:gd name="connsiteX322" fmla="*/ 92766 w 8577899"/>
              <a:gd name="connsiteY322" fmla="*/ 3869634 h 5779115"/>
              <a:gd name="connsiteX323" fmla="*/ 66261 w 8577899"/>
              <a:gd name="connsiteY323" fmla="*/ 3776869 h 5779115"/>
              <a:gd name="connsiteX324" fmla="*/ 53009 w 8577899"/>
              <a:gd name="connsiteY324" fmla="*/ 3737113 h 5779115"/>
              <a:gd name="connsiteX325" fmla="*/ 39757 w 8577899"/>
              <a:gd name="connsiteY325" fmla="*/ 3525078 h 5779115"/>
              <a:gd name="connsiteX326" fmla="*/ 13253 w 8577899"/>
              <a:gd name="connsiteY326" fmla="*/ 3445565 h 5779115"/>
              <a:gd name="connsiteX327" fmla="*/ 0 w 8577899"/>
              <a:gd name="connsiteY327" fmla="*/ 3379304 h 5779115"/>
              <a:gd name="connsiteX328" fmla="*/ 13253 w 8577899"/>
              <a:gd name="connsiteY328" fmla="*/ 3140765 h 5779115"/>
              <a:gd name="connsiteX329" fmla="*/ 66261 w 8577899"/>
              <a:gd name="connsiteY329" fmla="*/ 3021495 h 5779115"/>
              <a:gd name="connsiteX330" fmla="*/ 79513 w 8577899"/>
              <a:gd name="connsiteY330" fmla="*/ 2981739 h 5779115"/>
              <a:gd name="connsiteX331" fmla="*/ 145774 w 8577899"/>
              <a:gd name="connsiteY331" fmla="*/ 2928730 h 5779115"/>
              <a:gd name="connsiteX332" fmla="*/ 238540 w 8577899"/>
              <a:gd name="connsiteY332" fmla="*/ 2849217 h 5779115"/>
              <a:gd name="connsiteX333" fmla="*/ 291548 w 8577899"/>
              <a:gd name="connsiteY333" fmla="*/ 2769704 h 5779115"/>
              <a:gd name="connsiteX334" fmla="*/ 318053 w 8577899"/>
              <a:gd name="connsiteY334" fmla="*/ 2703443 h 5779115"/>
              <a:gd name="connsiteX335" fmla="*/ 344557 w 8577899"/>
              <a:gd name="connsiteY335" fmla="*/ 2584174 h 5779115"/>
              <a:gd name="connsiteX336" fmla="*/ 371061 w 8577899"/>
              <a:gd name="connsiteY336" fmla="*/ 2478156 h 5779115"/>
              <a:gd name="connsiteX337" fmla="*/ 384313 w 8577899"/>
              <a:gd name="connsiteY337" fmla="*/ 2226365 h 5779115"/>
              <a:gd name="connsiteX338" fmla="*/ 424070 w 8577899"/>
              <a:gd name="connsiteY338" fmla="*/ 2186608 h 5779115"/>
              <a:gd name="connsiteX339" fmla="*/ 477079 w 8577899"/>
              <a:gd name="connsiteY339" fmla="*/ 2146852 h 5779115"/>
              <a:gd name="connsiteX340" fmla="*/ 530087 w 8577899"/>
              <a:gd name="connsiteY340" fmla="*/ 2080591 h 5779115"/>
              <a:gd name="connsiteX341" fmla="*/ 569844 w 8577899"/>
              <a:gd name="connsiteY341" fmla="*/ 1934817 h 5779115"/>
              <a:gd name="connsiteX342" fmla="*/ 583096 w 8577899"/>
              <a:gd name="connsiteY342" fmla="*/ 1828800 h 5779115"/>
              <a:gd name="connsiteX343" fmla="*/ 596348 w 8577899"/>
              <a:gd name="connsiteY343" fmla="*/ 1762539 h 5779115"/>
              <a:gd name="connsiteX344" fmla="*/ 636105 w 8577899"/>
              <a:gd name="connsiteY344" fmla="*/ 1417982 h 5779115"/>
              <a:gd name="connsiteX345" fmla="*/ 689113 w 8577899"/>
              <a:gd name="connsiteY345" fmla="*/ 1311965 h 5779115"/>
              <a:gd name="connsiteX346" fmla="*/ 755374 w 8577899"/>
              <a:gd name="connsiteY346" fmla="*/ 1245704 h 5779115"/>
              <a:gd name="connsiteX347" fmla="*/ 781879 w 8577899"/>
              <a:gd name="connsiteY347" fmla="*/ 1219200 h 5779115"/>
              <a:gd name="connsiteX348" fmla="*/ 848140 w 8577899"/>
              <a:gd name="connsiteY348" fmla="*/ 1139687 h 5779115"/>
              <a:gd name="connsiteX349" fmla="*/ 887896 w 8577899"/>
              <a:gd name="connsiteY349" fmla="*/ 1126434 h 5779115"/>
              <a:gd name="connsiteX350" fmla="*/ 927653 w 8577899"/>
              <a:gd name="connsiteY350" fmla="*/ 1099930 h 5779115"/>
              <a:gd name="connsiteX351" fmla="*/ 1020418 w 8577899"/>
              <a:gd name="connsiteY351" fmla="*/ 1073426 h 5779115"/>
              <a:gd name="connsiteX352" fmla="*/ 1232453 w 8577899"/>
              <a:gd name="connsiteY352" fmla="*/ 1086678 h 5779115"/>
              <a:gd name="connsiteX353" fmla="*/ 1298713 w 8577899"/>
              <a:gd name="connsiteY353" fmla="*/ 1139687 h 5779115"/>
              <a:gd name="connsiteX354" fmla="*/ 1351722 w 8577899"/>
              <a:gd name="connsiteY354" fmla="*/ 1152939 h 577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</a:cxnLst>
            <a:rect l="l" t="t" r="r" b="b"/>
            <a:pathLst>
              <a:path w="8577899" h="5779115">
                <a:moveTo>
                  <a:pt x="1046922" y="940904"/>
                </a:moveTo>
                <a:cubicBezTo>
                  <a:pt x="1060174" y="932069"/>
                  <a:pt x="1070912" y="916652"/>
                  <a:pt x="1086679" y="914400"/>
                </a:cubicBezTo>
                <a:cubicBezTo>
                  <a:pt x="1148276" y="905601"/>
                  <a:pt x="1129231" y="931980"/>
                  <a:pt x="1166192" y="954156"/>
                </a:cubicBezTo>
                <a:cubicBezTo>
                  <a:pt x="1178170" y="961343"/>
                  <a:pt x="1192696" y="962991"/>
                  <a:pt x="1205948" y="967408"/>
                </a:cubicBezTo>
                <a:cubicBezTo>
                  <a:pt x="1236404" y="1058774"/>
                  <a:pt x="1212698" y="1027165"/>
                  <a:pt x="1258957" y="1073426"/>
                </a:cubicBezTo>
                <a:cubicBezTo>
                  <a:pt x="1263374" y="1091095"/>
                  <a:pt x="1264064" y="1110144"/>
                  <a:pt x="1272209" y="1126434"/>
                </a:cubicBezTo>
                <a:cubicBezTo>
                  <a:pt x="1311659" y="1205335"/>
                  <a:pt x="1496678" y="1140566"/>
                  <a:pt x="1510748" y="1139687"/>
                </a:cubicBezTo>
                <a:cubicBezTo>
                  <a:pt x="1552740" y="1125689"/>
                  <a:pt x="1553561" y="1129289"/>
                  <a:pt x="1590261" y="1099930"/>
                </a:cubicBezTo>
                <a:cubicBezTo>
                  <a:pt x="1600017" y="1092125"/>
                  <a:pt x="1607168" y="1081425"/>
                  <a:pt x="1616766" y="1073426"/>
                </a:cubicBezTo>
                <a:cubicBezTo>
                  <a:pt x="1633734" y="1059286"/>
                  <a:pt x="1653266" y="1048343"/>
                  <a:pt x="1669774" y="1033669"/>
                </a:cubicBezTo>
                <a:cubicBezTo>
                  <a:pt x="1693120" y="1012917"/>
                  <a:pt x="1713948" y="989495"/>
                  <a:pt x="1736035" y="967408"/>
                </a:cubicBezTo>
                <a:lnTo>
                  <a:pt x="1775792" y="927652"/>
                </a:lnTo>
                <a:lnTo>
                  <a:pt x="1855305" y="848139"/>
                </a:lnTo>
                <a:lnTo>
                  <a:pt x="1895061" y="834887"/>
                </a:lnTo>
                <a:cubicBezTo>
                  <a:pt x="1947850" y="755704"/>
                  <a:pt x="1890200" y="824551"/>
                  <a:pt x="1961322" y="781878"/>
                </a:cubicBezTo>
                <a:cubicBezTo>
                  <a:pt x="1972036" y="775450"/>
                  <a:pt x="1977431" y="762305"/>
                  <a:pt x="1987827" y="755374"/>
                </a:cubicBezTo>
                <a:cubicBezTo>
                  <a:pt x="2004264" y="744416"/>
                  <a:pt x="2023895" y="739033"/>
                  <a:pt x="2040835" y="728869"/>
                </a:cubicBezTo>
                <a:cubicBezTo>
                  <a:pt x="2068150" y="712480"/>
                  <a:pt x="2090129" y="685935"/>
                  <a:pt x="2120348" y="675861"/>
                </a:cubicBezTo>
                <a:cubicBezTo>
                  <a:pt x="2155686" y="664081"/>
                  <a:pt x="2180363" y="657937"/>
                  <a:pt x="2213113" y="636104"/>
                </a:cubicBezTo>
                <a:cubicBezTo>
                  <a:pt x="2223509" y="629173"/>
                  <a:pt x="2230783" y="618435"/>
                  <a:pt x="2239618" y="609600"/>
                </a:cubicBezTo>
                <a:cubicBezTo>
                  <a:pt x="2274957" y="614017"/>
                  <a:pt x="2313090" y="608388"/>
                  <a:pt x="2345635" y="622852"/>
                </a:cubicBezTo>
                <a:cubicBezTo>
                  <a:pt x="2358400" y="628525"/>
                  <a:pt x="2357286" y="648731"/>
                  <a:pt x="2358887" y="662608"/>
                </a:cubicBezTo>
                <a:cubicBezTo>
                  <a:pt x="2370577" y="763919"/>
                  <a:pt x="2379735" y="865582"/>
                  <a:pt x="2385392" y="967408"/>
                </a:cubicBezTo>
                <a:cubicBezTo>
                  <a:pt x="2394744" y="1135752"/>
                  <a:pt x="2380453" y="1148903"/>
                  <a:pt x="2411896" y="1258956"/>
                </a:cubicBezTo>
                <a:cubicBezTo>
                  <a:pt x="2415734" y="1272388"/>
                  <a:pt x="2417961" y="1286735"/>
                  <a:pt x="2425148" y="1298713"/>
                </a:cubicBezTo>
                <a:cubicBezTo>
                  <a:pt x="2431576" y="1309427"/>
                  <a:pt x="2442818" y="1316382"/>
                  <a:pt x="2451653" y="1325217"/>
                </a:cubicBezTo>
                <a:cubicBezTo>
                  <a:pt x="2480479" y="1411698"/>
                  <a:pt x="2446124" y="1351721"/>
                  <a:pt x="2597427" y="1351721"/>
                </a:cubicBezTo>
                <a:cubicBezTo>
                  <a:pt x="2628663" y="1351721"/>
                  <a:pt x="2659270" y="1360556"/>
                  <a:pt x="2690192" y="1364974"/>
                </a:cubicBezTo>
                <a:cubicBezTo>
                  <a:pt x="2694609" y="1387061"/>
                  <a:pt x="2697518" y="1409504"/>
                  <a:pt x="2703444" y="1431234"/>
                </a:cubicBezTo>
                <a:cubicBezTo>
                  <a:pt x="2710795" y="1458188"/>
                  <a:pt x="2721113" y="1484243"/>
                  <a:pt x="2729948" y="1510747"/>
                </a:cubicBezTo>
                <a:cubicBezTo>
                  <a:pt x="2741617" y="1545753"/>
                  <a:pt x="2762032" y="1618625"/>
                  <a:pt x="2796209" y="1630017"/>
                </a:cubicBezTo>
                <a:lnTo>
                  <a:pt x="2835966" y="1643269"/>
                </a:lnTo>
                <a:cubicBezTo>
                  <a:pt x="2871305" y="1638852"/>
                  <a:pt x="2906459" y="1627480"/>
                  <a:pt x="2941983" y="1630017"/>
                </a:cubicBezTo>
                <a:cubicBezTo>
                  <a:pt x="2969850" y="1632007"/>
                  <a:pt x="3021496" y="1656521"/>
                  <a:pt x="3021496" y="1656521"/>
                </a:cubicBezTo>
                <a:cubicBezTo>
                  <a:pt x="3030331" y="1669773"/>
                  <a:pt x="3037635" y="1684185"/>
                  <a:pt x="3048000" y="1696278"/>
                </a:cubicBezTo>
                <a:cubicBezTo>
                  <a:pt x="3064262" y="1715251"/>
                  <a:pt x="3077303" y="1741385"/>
                  <a:pt x="3101009" y="1749287"/>
                </a:cubicBezTo>
                <a:cubicBezTo>
                  <a:pt x="3233057" y="1793302"/>
                  <a:pt x="3126811" y="1761905"/>
                  <a:pt x="3432313" y="1775791"/>
                </a:cubicBezTo>
                <a:cubicBezTo>
                  <a:pt x="3465941" y="1876672"/>
                  <a:pt x="3431422" y="1860783"/>
                  <a:pt x="3525079" y="1842052"/>
                </a:cubicBezTo>
                <a:cubicBezTo>
                  <a:pt x="3637707" y="1691879"/>
                  <a:pt x="3500380" y="1881569"/>
                  <a:pt x="3591340" y="1736034"/>
                </a:cubicBezTo>
                <a:cubicBezTo>
                  <a:pt x="3603046" y="1717305"/>
                  <a:pt x="3617844" y="1700695"/>
                  <a:pt x="3631096" y="1683026"/>
                </a:cubicBezTo>
                <a:cubicBezTo>
                  <a:pt x="3663781" y="1552282"/>
                  <a:pt x="3620216" y="1687907"/>
                  <a:pt x="3670853" y="1603513"/>
                </a:cubicBezTo>
                <a:cubicBezTo>
                  <a:pt x="3678040" y="1591535"/>
                  <a:pt x="3677858" y="1576250"/>
                  <a:pt x="3684105" y="1563756"/>
                </a:cubicBezTo>
                <a:cubicBezTo>
                  <a:pt x="3691228" y="1549510"/>
                  <a:pt x="3701774" y="1537252"/>
                  <a:pt x="3710609" y="1524000"/>
                </a:cubicBezTo>
                <a:cubicBezTo>
                  <a:pt x="3796828" y="1581478"/>
                  <a:pt x="3721847" y="1517956"/>
                  <a:pt x="3776870" y="1683026"/>
                </a:cubicBezTo>
                <a:cubicBezTo>
                  <a:pt x="3782980" y="1701356"/>
                  <a:pt x="3790167" y="1742672"/>
                  <a:pt x="3816627" y="1749287"/>
                </a:cubicBezTo>
                <a:cubicBezTo>
                  <a:pt x="3859695" y="1760054"/>
                  <a:pt x="3904974" y="1758122"/>
                  <a:pt x="3949148" y="1762539"/>
                </a:cubicBezTo>
                <a:cubicBezTo>
                  <a:pt x="4050748" y="1758122"/>
                  <a:pt x="4152552" y="1757087"/>
                  <a:pt x="4253948" y="1749287"/>
                </a:cubicBezTo>
                <a:cubicBezTo>
                  <a:pt x="4267876" y="1748216"/>
                  <a:pt x="4282797" y="1744761"/>
                  <a:pt x="4293705" y="1736034"/>
                </a:cubicBezTo>
                <a:cubicBezTo>
                  <a:pt x="4306142" y="1726085"/>
                  <a:pt x="4310013" y="1708513"/>
                  <a:pt x="4320209" y="1696278"/>
                </a:cubicBezTo>
                <a:cubicBezTo>
                  <a:pt x="4332207" y="1681880"/>
                  <a:pt x="4346714" y="1669773"/>
                  <a:pt x="4359966" y="1656521"/>
                </a:cubicBezTo>
                <a:cubicBezTo>
                  <a:pt x="4385573" y="1579698"/>
                  <a:pt x="4371292" y="1583032"/>
                  <a:pt x="4426227" y="1537252"/>
                </a:cubicBezTo>
                <a:cubicBezTo>
                  <a:pt x="4438463" y="1527056"/>
                  <a:pt x="4451070" y="1516339"/>
                  <a:pt x="4465983" y="1510747"/>
                </a:cubicBezTo>
                <a:cubicBezTo>
                  <a:pt x="4487073" y="1502838"/>
                  <a:pt x="4510256" y="1502381"/>
                  <a:pt x="4532244" y="1497495"/>
                </a:cubicBezTo>
                <a:cubicBezTo>
                  <a:pt x="4550024" y="1493544"/>
                  <a:pt x="4567808" y="1489477"/>
                  <a:pt x="4585253" y="1484243"/>
                </a:cubicBezTo>
                <a:cubicBezTo>
                  <a:pt x="4612013" y="1476215"/>
                  <a:pt x="4664766" y="1457739"/>
                  <a:pt x="4664766" y="1457739"/>
                </a:cubicBezTo>
                <a:cubicBezTo>
                  <a:pt x="4698076" y="1357808"/>
                  <a:pt x="4653143" y="1480985"/>
                  <a:pt x="4704522" y="1378226"/>
                </a:cubicBezTo>
                <a:cubicBezTo>
                  <a:pt x="4710769" y="1365732"/>
                  <a:pt x="4713357" y="1351721"/>
                  <a:pt x="4717774" y="1338469"/>
                </a:cubicBezTo>
                <a:cubicBezTo>
                  <a:pt x="4713357" y="1307547"/>
                  <a:pt x="4717447" y="1274140"/>
                  <a:pt x="4704522" y="1245704"/>
                </a:cubicBezTo>
                <a:cubicBezTo>
                  <a:pt x="4694182" y="1222955"/>
                  <a:pt x="4667775" y="1211668"/>
                  <a:pt x="4651513" y="1192695"/>
                </a:cubicBezTo>
                <a:cubicBezTo>
                  <a:pt x="4641148" y="1180602"/>
                  <a:pt x="4633844" y="1166191"/>
                  <a:pt x="4625009" y="1152939"/>
                </a:cubicBezTo>
                <a:cubicBezTo>
                  <a:pt x="4591382" y="1052057"/>
                  <a:pt x="4603984" y="1100821"/>
                  <a:pt x="4585253" y="1007165"/>
                </a:cubicBezTo>
                <a:cubicBezTo>
                  <a:pt x="4587063" y="974582"/>
                  <a:pt x="4544099" y="790667"/>
                  <a:pt x="4625009" y="742121"/>
                </a:cubicBezTo>
                <a:cubicBezTo>
                  <a:pt x="4636987" y="734934"/>
                  <a:pt x="4651514" y="733286"/>
                  <a:pt x="4664766" y="728869"/>
                </a:cubicBezTo>
                <a:cubicBezTo>
                  <a:pt x="4691270" y="737704"/>
                  <a:pt x="4721545" y="739135"/>
                  <a:pt x="4744279" y="755374"/>
                </a:cubicBezTo>
                <a:cubicBezTo>
                  <a:pt x="4755646" y="763493"/>
                  <a:pt x="4754143" y="781578"/>
                  <a:pt x="4757531" y="795130"/>
                </a:cubicBezTo>
                <a:cubicBezTo>
                  <a:pt x="4762994" y="816982"/>
                  <a:pt x="4765897" y="839403"/>
                  <a:pt x="4770783" y="861391"/>
                </a:cubicBezTo>
                <a:cubicBezTo>
                  <a:pt x="4774734" y="879171"/>
                  <a:pt x="4781041" y="896434"/>
                  <a:pt x="4784035" y="914400"/>
                </a:cubicBezTo>
                <a:cubicBezTo>
                  <a:pt x="4789890" y="949529"/>
                  <a:pt x="4789825" y="985594"/>
                  <a:pt x="4797287" y="1020417"/>
                </a:cubicBezTo>
                <a:cubicBezTo>
                  <a:pt x="4803141" y="1047735"/>
                  <a:pt x="4797288" y="1091095"/>
                  <a:pt x="4823792" y="1099930"/>
                </a:cubicBezTo>
                <a:cubicBezTo>
                  <a:pt x="4880827" y="1118942"/>
                  <a:pt x="4849996" y="1109794"/>
                  <a:pt x="4916557" y="1126434"/>
                </a:cubicBezTo>
                <a:cubicBezTo>
                  <a:pt x="5007693" y="1187192"/>
                  <a:pt x="4965850" y="1169370"/>
                  <a:pt x="5035827" y="1192695"/>
                </a:cubicBezTo>
                <a:cubicBezTo>
                  <a:pt x="5062331" y="1210365"/>
                  <a:pt x="5105267" y="1215484"/>
                  <a:pt x="5115340" y="1245704"/>
                </a:cubicBezTo>
                <a:cubicBezTo>
                  <a:pt x="5133628" y="1300571"/>
                  <a:pt x="5120843" y="1273838"/>
                  <a:pt x="5155096" y="1325217"/>
                </a:cubicBezTo>
                <a:cubicBezTo>
                  <a:pt x="5159513" y="1342887"/>
                  <a:pt x="5163344" y="1360713"/>
                  <a:pt x="5168348" y="1378226"/>
                </a:cubicBezTo>
                <a:cubicBezTo>
                  <a:pt x="5206383" y="1511349"/>
                  <a:pt x="5153408" y="1305221"/>
                  <a:pt x="5194853" y="1470991"/>
                </a:cubicBezTo>
                <a:cubicBezTo>
                  <a:pt x="5199270" y="1528417"/>
                  <a:pt x="5196810" y="1586792"/>
                  <a:pt x="5208105" y="1643269"/>
                </a:cubicBezTo>
                <a:cubicBezTo>
                  <a:pt x="5210555" y="1655521"/>
                  <a:pt x="5226804" y="1660018"/>
                  <a:pt x="5234609" y="1669774"/>
                </a:cubicBezTo>
                <a:cubicBezTo>
                  <a:pt x="5285091" y="1732877"/>
                  <a:pt x="5232717" y="1690600"/>
                  <a:pt x="5300870" y="1736034"/>
                </a:cubicBezTo>
                <a:cubicBezTo>
                  <a:pt x="5384800" y="1731617"/>
                  <a:pt x="5468905" y="1729762"/>
                  <a:pt x="5552661" y="1722782"/>
                </a:cubicBezTo>
                <a:cubicBezTo>
                  <a:pt x="5575108" y="1720911"/>
                  <a:pt x="5598219" y="1718403"/>
                  <a:pt x="5618922" y="1709530"/>
                </a:cubicBezTo>
                <a:cubicBezTo>
                  <a:pt x="5630406" y="1704608"/>
                  <a:pt x="5634713" y="1689454"/>
                  <a:pt x="5645427" y="1683026"/>
                </a:cubicBezTo>
                <a:cubicBezTo>
                  <a:pt x="5657405" y="1675839"/>
                  <a:pt x="5671931" y="1674191"/>
                  <a:pt x="5685183" y="1669774"/>
                </a:cubicBezTo>
                <a:cubicBezTo>
                  <a:pt x="5735476" y="1594333"/>
                  <a:pt x="5682509" y="1656156"/>
                  <a:pt x="5751444" y="1616765"/>
                </a:cubicBezTo>
                <a:cubicBezTo>
                  <a:pt x="5751547" y="1616706"/>
                  <a:pt x="5833414" y="1553743"/>
                  <a:pt x="5844209" y="1550504"/>
                </a:cubicBezTo>
                <a:cubicBezTo>
                  <a:pt x="5874127" y="1541529"/>
                  <a:pt x="5906242" y="1542840"/>
                  <a:pt x="5936974" y="1537252"/>
                </a:cubicBezTo>
                <a:cubicBezTo>
                  <a:pt x="5954894" y="1533994"/>
                  <a:pt x="5971860" y="1525812"/>
                  <a:pt x="5989983" y="1524000"/>
                </a:cubicBezTo>
                <a:cubicBezTo>
                  <a:pt x="6060448" y="1516953"/>
                  <a:pt x="6131340" y="1515165"/>
                  <a:pt x="6202018" y="1510747"/>
                </a:cubicBezTo>
                <a:cubicBezTo>
                  <a:pt x="6210853" y="1497495"/>
                  <a:pt x="6216085" y="1480940"/>
                  <a:pt x="6228522" y="1470991"/>
                </a:cubicBezTo>
                <a:cubicBezTo>
                  <a:pt x="6239430" y="1462265"/>
                  <a:pt x="6258401" y="1467617"/>
                  <a:pt x="6268279" y="1457739"/>
                </a:cubicBezTo>
                <a:cubicBezTo>
                  <a:pt x="6290803" y="1435215"/>
                  <a:pt x="6298763" y="1400750"/>
                  <a:pt x="6321287" y="1378226"/>
                </a:cubicBezTo>
                <a:lnTo>
                  <a:pt x="6387548" y="1311965"/>
                </a:lnTo>
                <a:cubicBezTo>
                  <a:pt x="6410677" y="1242576"/>
                  <a:pt x="6390923" y="1282084"/>
                  <a:pt x="6467061" y="1205947"/>
                </a:cubicBezTo>
                <a:cubicBezTo>
                  <a:pt x="6489089" y="1183919"/>
                  <a:pt x="6503233" y="1166312"/>
                  <a:pt x="6533322" y="1152939"/>
                </a:cubicBezTo>
                <a:cubicBezTo>
                  <a:pt x="6558852" y="1141592"/>
                  <a:pt x="6585731" y="1133210"/>
                  <a:pt x="6612835" y="1126434"/>
                </a:cubicBezTo>
                <a:cubicBezTo>
                  <a:pt x="6687696" y="1107719"/>
                  <a:pt x="6647984" y="1116754"/>
                  <a:pt x="6732105" y="1099930"/>
                </a:cubicBezTo>
                <a:cubicBezTo>
                  <a:pt x="6754192" y="1077843"/>
                  <a:pt x="6779625" y="1058658"/>
                  <a:pt x="6798366" y="1033669"/>
                </a:cubicBezTo>
                <a:cubicBezTo>
                  <a:pt x="6847678" y="967919"/>
                  <a:pt x="6819745" y="992913"/>
                  <a:pt x="6877879" y="954156"/>
                </a:cubicBezTo>
                <a:cubicBezTo>
                  <a:pt x="6937757" y="834397"/>
                  <a:pt x="6858125" y="973909"/>
                  <a:pt x="7010400" y="821634"/>
                </a:cubicBezTo>
                <a:lnTo>
                  <a:pt x="7116418" y="715617"/>
                </a:lnTo>
                <a:lnTo>
                  <a:pt x="7156174" y="675861"/>
                </a:lnTo>
                <a:cubicBezTo>
                  <a:pt x="7165009" y="667026"/>
                  <a:pt x="7175748" y="659752"/>
                  <a:pt x="7182679" y="649356"/>
                </a:cubicBezTo>
                <a:lnTo>
                  <a:pt x="7209183" y="609600"/>
                </a:lnTo>
                <a:cubicBezTo>
                  <a:pt x="7232198" y="540555"/>
                  <a:pt x="7207359" y="595315"/>
                  <a:pt x="7248940" y="543339"/>
                </a:cubicBezTo>
                <a:cubicBezTo>
                  <a:pt x="7258890" y="530902"/>
                  <a:pt x="7264956" y="515568"/>
                  <a:pt x="7275444" y="503582"/>
                </a:cubicBezTo>
                <a:cubicBezTo>
                  <a:pt x="7296013" y="480075"/>
                  <a:pt x="7324379" y="463311"/>
                  <a:pt x="7341705" y="437321"/>
                </a:cubicBezTo>
                <a:cubicBezTo>
                  <a:pt x="7359374" y="410817"/>
                  <a:pt x="7372188" y="380332"/>
                  <a:pt x="7394713" y="357808"/>
                </a:cubicBezTo>
                <a:cubicBezTo>
                  <a:pt x="7431987" y="320535"/>
                  <a:pt x="7444258" y="311731"/>
                  <a:pt x="7474227" y="251791"/>
                </a:cubicBezTo>
                <a:cubicBezTo>
                  <a:pt x="7483062" y="234121"/>
                  <a:pt x="7488603" y="214376"/>
                  <a:pt x="7500731" y="198782"/>
                </a:cubicBezTo>
                <a:cubicBezTo>
                  <a:pt x="7519908" y="174126"/>
                  <a:pt x="7549666" y="158511"/>
                  <a:pt x="7566992" y="132521"/>
                </a:cubicBezTo>
                <a:cubicBezTo>
                  <a:pt x="7575827" y="119269"/>
                  <a:pt x="7583300" y="105000"/>
                  <a:pt x="7593496" y="92765"/>
                </a:cubicBezTo>
                <a:cubicBezTo>
                  <a:pt x="7612441" y="70031"/>
                  <a:pt x="7661191" y="25787"/>
                  <a:pt x="7686261" y="13252"/>
                </a:cubicBezTo>
                <a:cubicBezTo>
                  <a:pt x="7702552" y="5107"/>
                  <a:pt x="7721600" y="4417"/>
                  <a:pt x="7739270" y="0"/>
                </a:cubicBezTo>
                <a:cubicBezTo>
                  <a:pt x="7796696" y="4417"/>
                  <a:pt x="7854397" y="6108"/>
                  <a:pt x="7911548" y="13252"/>
                </a:cubicBezTo>
                <a:cubicBezTo>
                  <a:pt x="7925409" y="14985"/>
                  <a:pt x="7941427" y="16626"/>
                  <a:pt x="7951305" y="26504"/>
                </a:cubicBezTo>
                <a:cubicBezTo>
                  <a:pt x="7961183" y="36382"/>
                  <a:pt x="7958310" y="53767"/>
                  <a:pt x="7964557" y="66261"/>
                </a:cubicBezTo>
                <a:cubicBezTo>
                  <a:pt x="7971680" y="80507"/>
                  <a:pt x="7982226" y="92765"/>
                  <a:pt x="7991061" y="106017"/>
                </a:cubicBezTo>
                <a:cubicBezTo>
                  <a:pt x="7997309" y="124761"/>
                  <a:pt x="8017566" y="182147"/>
                  <a:pt x="8017566" y="198782"/>
                </a:cubicBezTo>
                <a:cubicBezTo>
                  <a:pt x="8017566" y="296158"/>
                  <a:pt x="8016452" y="365936"/>
                  <a:pt x="7991061" y="450574"/>
                </a:cubicBezTo>
                <a:cubicBezTo>
                  <a:pt x="7983033" y="477334"/>
                  <a:pt x="7980054" y="506841"/>
                  <a:pt x="7964557" y="530087"/>
                </a:cubicBezTo>
                <a:cubicBezTo>
                  <a:pt x="7930304" y="581466"/>
                  <a:pt x="7943090" y="554733"/>
                  <a:pt x="7924800" y="609600"/>
                </a:cubicBezTo>
                <a:cubicBezTo>
                  <a:pt x="7929218" y="644939"/>
                  <a:pt x="7924826" y="682550"/>
                  <a:pt x="7938053" y="715617"/>
                </a:cubicBezTo>
                <a:cubicBezTo>
                  <a:pt x="7943968" y="730405"/>
                  <a:pt x="7965372" y="732171"/>
                  <a:pt x="7977809" y="742121"/>
                </a:cubicBezTo>
                <a:cubicBezTo>
                  <a:pt x="8037684" y="790022"/>
                  <a:pt x="7961083" y="761421"/>
                  <a:pt x="8083827" y="781878"/>
                </a:cubicBezTo>
                <a:cubicBezTo>
                  <a:pt x="8101467" y="787758"/>
                  <a:pt x="8154405" y="801530"/>
                  <a:pt x="8163340" y="821634"/>
                </a:cubicBezTo>
                <a:cubicBezTo>
                  <a:pt x="8176026" y="850178"/>
                  <a:pt x="8172175" y="883478"/>
                  <a:pt x="8176592" y="914400"/>
                </a:cubicBezTo>
                <a:cubicBezTo>
                  <a:pt x="8181009" y="1082261"/>
                  <a:pt x="8189844" y="1250063"/>
                  <a:pt x="8189844" y="1417982"/>
                </a:cubicBezTo>
                <a:cubicBezTo>
                  <a:pt x="8189844" y="1428277"/>
                  <a:pt x="8168147" y="1658994"/>
                  <a:pt x="8163340" y="1683026"/>
                </a:cubicBezTo>
                <a:cubicBezTo>
                  <a:pt x="8157861" y="1710422"/>
                  <a:pt x="8141428" y="1734981"/>
                  <a:pt x="8136835" y="1762539"/>
                </a:cubicBezTo>
                <a:lnTo>
                  <a:pt x="8123583" y="1842052"/>
                </a:lnTo>
                <a:cubicBezTo>
                  <a:pt x="8128000" y="1881808"/>
                  <a:pt x="8126310" y="1922730"/>
                  <a:pt x="8136835" y="1961321"/>
                </a:cubicBezTo>
                <a:cubicBezTo>
                  <a:pt x="8140123" y="1973375"/>
                  <a:pt x="8152165" y="1982238"/>
                  <a:pt x="8163340" y="1987826"/>
                </a:cubicBezTo>
                <a:cubicBezTo>
                  <a:pt x="8188328" y="2000320"/>
                  <a:pt x="8216349" y="2005495"/>
                  <a:pt x="8242853" y="2014330"/>
                </a:cubicBezTo>
                <a:cubicBezTo>
                  <a:pt x="8256105" y="2018747"/>
                  <a:pt x="8270115" y="2021335"/>
                  <a:pt x="8282609" y="2027582"/>
                </a:cubicBezTo>
                <a:lnTo>
                  <a:pt x="8335618" y="2054087"/>
                </a:lnTo>
                <a:cubicBezTo>
                  <a:pt x="8361084" y="2181418"/>
                  <a:pt x="8331482" y="2063627"/>
                  <a:pt x="8375374" y="2173356"/>
                </a:cubicBezTo>
                <a:cubicBezTo>
                  <a:pt x="8400111" y="2235198"/>
                  <a:pt x="8399414" y="2261191"/>
                  <a:pt x="8428383" y="2319130"/>
                </a:cubicBezTo>
                <a:cubicBezTo>
                  <a:pt x="8435506" y="2333376"/>
                  <a:pt x="8448418" y="2344333"/>
                  <a:pt x="8454887" y="2358887"/>
                </a:cubicBezTo>
                <a:cubicBezTo>
                  <a:pt x="8480083" y="2415577"/>
                  <a:pt x="8479224" y="2437438"/>
                  <a:pt x="8494644" y="2491408"/>
                </a:cubicBezTo>
                <a:cubicBezTo>
                  <a:pt x="8498482" y="2504840"/>
                  <a:pt x="8501649" y="2518671"/>
                  <a:pt x="8507896" y="2531165"/>
                </a:cubicBezTo>
                <a:cubicBezTo>
                  <a:pt x="8544083" y="2603539"/>
                  <a:pt x="8527667" y="2537397"/>
                  <a:pt x="8547653" y="2610678"/>
                </a:cubicBezTo>
                <a:cubicBezTo>
                  <a:pt x="8557238" y="2645821"/>
                  <a:pt x="8574157" y="2716695"/>
                  <a:pt x="8574157" y="2716695"/>
                </a:cubicBezTo>
                <a:cubicBezTo>
                  <a:pt x="8569740" y="2853634"/>
                  <a:pt x="8577899" y="2991560"/>
                  <a:pt x="8560905" y="3127513"/>
                </a:cubicBezTo>
                <a:cubicBezTo>
                  <a:pt x="8559172" y="3141374"/>
                  <a:pt x="8535117" y="3140765"/>
                  <a:pt x="8521148" y="3140765"/>
                </a:cubicBezTo>
                <a:cubicBezTo>
                  <a:pt x="8463552" y="3140765"/>
                  <a:pt x="8406296" y="3131930"/>
                  <a:pt x="8348870" y="3127513"/>
                </a:cubicBezTo>
                <a:cubicBezTo>
                  <a:pt x="8331200" y="3118678"/>
                  <a:pt x="8313013" y="3110809"/>
                  <a:pt x="8295861" y="3101008"/>
                </a:cubicBezTo>
                <a:cubicBezTo>
                  <a:pt x="8270487" y="3086509"/>
                  <a:pt x="8247929" y="3070912"/>
                  <a:pt x="8229600" y="3048000"/>
                </a:cubicBezTo>
                <a:cubicBezTo>
                  <a:pt x="8175379" y="2980224"/>
                  <a:pt x="8231005" y="3036853"/>
                  <a:pt x="8176592" y="2955234"/>
                </a:cubicBezTo>
                <a:cubicBezTo>
                  <a:pt x="8169661" y="2944838"/>
                  <a:pt x="8158922" y="2937565"/>
                  <a:pt x="8150087" y="2928730"/>
                </a:cubicBezTo>
                <a:cubicBezTo>
                  <a:pt x="8117657" y="2831438"/>
                  <a:pt x="8143338" y="2868972"/>
                  <a:pt x="8083827" y="2809461"/>
                </a:cubicBezTo>
                <a:cubicBezTo>
                  <a:pt x="8052285" y="2714837"/>
                  <a:pt x="8072819" y="2753193"/>
                  <a:pt x="8030818" y="2690191"/>
                </a:cubicBezTo>
                <a:lnTo>
                  <a:pt x="8004313" y="2610678"/>
                </a:lnTo>
                <a:cubicBezTo>
                  <a:pt x="7999896" y="2597426"/>
                  <a:pt x="7997308" y="2583415"/>
                  <a:pt x="7991061" y="2570921"/>
                </a:cubicBezTo>
                <a:cubicBezTo>
                  <a:pt x="7963640" y="2516079"/>
                  <a:pt x="7954431" y="2503908"/>
                  <a:pt x="7938053" y="2438400"/>
                </a:cubicBezTo>
                <a:cubicBezTo>
                  <a:pt x="7933635" y="2420730"/>
                  <a:pt x="7930034" y="2402836"/>
                  <a:pt x="7924800" y="2385391"/>
                </a:cubicBezTo>
                <a:cubicBezTo>
                  <a:pt x="7916772" y="2358631"/>
                  <a:pt x="7898296" y="2305878"/>
                  <a:pt x="7898296" y="2305878"/>
                </a:cubicBezTo>
                <a:cubicBezTo>
                  <a:pt x="7893879" y="2274956"/>
                  <a:pt x="7888918" y="2244107"/>
                  <a:pt x="7885044" y="2213113"/>
                </a:cubicBezTo>
                <a:cubicBezTo>
                  <a:pt x="7880083" y="2173421"/>
                  <a:pt x="7903367" y="2118402"/>
                  <a:pt x="7871792" y="2093843"/>
                </a:cubicBezTo>
                <a:cubicBezTo>
                  <a:pt x="7843038" y="2071479"/>
                  <a:pt x="7801113" y="2111512"/>
                  <a:pt x="7765774" y="2120347"/>
                </a:cubicBezTo>
                <a:cubicBezTo>
                  <a:pt x="7638694" y="2310972"/>
                  <a:pt x="7725822" y="2150088"/>
                  <a:pt x="7699513" y="2584174"/>
                </a:cubicBezTo>
                <a:cubicBezTo>
                  <a:pt x="7694886" y="2660524"/>
                  <a:pt x="7691144" y="2616606"/>
                  <a:pt x="7659757" y="2663687"/>
                </a:cubicBezTo>
                <a:cubicBezTo>
                  <a:pt x="7648799" y="2680124"/>
                  <a:pt x="7644211" y="2700258"/>
                  <a:pt x="7633253" y="2716695"/>
                </a:cubicBezTo>
                <a:cubicBezTo>
                  <a:pt x="7614968" y="2744122"/>
                  <a:pt x="7592310" y="2749450"/>
                  <a:pt x="7566992" y="2769704"/>
                </a:cubicBezTo>
                <a:cubicBezTo>
                  <a:pt x="7557236" y="2777509"/>
                  <a:pt x="7551201" y="2789780"/>
                  <a:pt x="7540487" y="2796208"/>
                </a:cubicBezTo>
                <a:cubicBezTo>
                  <a:pt x="7457170" y="2846199"/>
                  <a:pt x="7542777" y="2740910"/>
                  <a:pt x="7421218" y="2862469"/>
                </a:cubicBezTo>
                <a:cubicBezTo>
                  <a:pt x="7412383" y="2871304"/>
                  <a:pt x="7402518" y="2879217"/>
                  <a:pt x="7394713" y="2888974"/>
                </a:cubicBezTo>
                <a:cubicBezTo>
                  <a:pt x="7384764" y="2901411"/>
                  <a:pt x="7380646" y="2918781"/>
                  <a:pt x="7368209" y="2928730"/>
                </a:cubicBezTo>
                <a:cubicBezTo>
                  <a:pt x="7357301" y="2937456"/>
                  <a:pt x="7341705" y="2937565"/>
                  <a:pt x="7328453" y="2941982"/>
                </a:cubicBezTo>
                <a:cubicBezTo>
                  <a:pt x="7310783" y="2968486"/>
                  <a:pt x="7285517" y="2991275"/>
                  <a:pt x="7275444" y="3021495"/>
                </a:cubicBezTo>
                <a:cubicBezTo>
                  <a:pt x="7257156" y="3076362"/>
                  <a:pt x="7269941" y="3049629"/>
                  <a:pt x="7235687" y="3101008"/>
                </a:cubicBezTo>
                <a:cubicBezTo>
                  <a:pt x="7203911" y="3196338"/>
                  <a:pt x="7242465" y="3077284"/>
                  <a:pt x="7209183" y="3193774"/>
                </a:cubicBezTo>
                <a:cubicBezTo>
                  <a:pt x="7205346" y="3207205"/>
                  <a:pt x="7200348" y="3220278"/>
                  <a:pt x="7195931" y="3233530"/>
                </a:cubicBezTo>
                <a:cubicBezTo>
                  <a:pt x="7200348" y="3343965"/>
                  <a:pt x="7181446" y="3457848"/>
                  <a:pt x="7209183" y="3564834"/>
                </a:cubicBezTo>
                <a:cubicBezTo>
                  <a:pt x="7209183" y="3564836"/>
                  <a:pt x="7308574" y="3597965"/>
                  <a:pt x="7328453" y="3604591"/>
                </a:cubicBezTo>
                <a:lnTo>
                  <a:pt x="7368209" y="3617843"/>
                </a:lnTo>
                <a:lnTo>
                  <a:pt x="7407966" y="3631095"/>
                </a:lnTo>
                <a:cubicBezTo>
                  <a:pt x="7483062" y="3626678"/>
                  <a:pt x="7558028" y="3617843"/>
                  <a:pt x="7633253" y="3617843"/>
                </a:cubicBezTo>
                <a:cubicBezTo>
                  <a:pt x="7704069" y="3617843"/>
                  <a:pt x="7775435" y="3619453"/>
                  <a:pt x="7845287" y="3631095"/>
                </a:cubicBezTo>
                <a:cubicBezTo>
                  <a:pt x="7860055" y="3633556"/>
                  <a:pt x="7894178" y="3692208"/>
                  <a:pt x="7898296" y="3697356"/>
                </a:cubicBezTo>
                <a:cubicBezTo>
                  <a:pt x="7906101" y="3707112"/>
                  <a:pt x="7917869" y="3713465"/>
                  <a:pt x="7924800" y="3723861"/>
                </a:cubicBezTo>
                <a:cubicBezTo>
                  <a:pt x="7979956" y="3806595"/>
                  <a:pt x="7929216" y="3745943"/>
                  <a:pt x="7964557" y="3816626"/>
                </a:cubicBezTo>
                <a:cubicBezTo>
                  <a:pt x="7971680" y="3830872"/>
                  <a:pt x="7982226" y="3843130"/>
                  <a:pt x="7991061" y="3856382"/>
                </a:cubicBezTo>
                <a:lnTo>
                  <a:pt x="8030818" y="3975652"/>
                </a:lnTo>
                <a:lnTo>
                  <a:pt x="8057322" y="4055165"/>
                </a:lnTo>
                <a:cubicBezTo>
                  <a:pt x="8066157" y="4090504"/>
                  <a:pt x="8077839" y="4125251"/>
                  <a:pt x="8083827" y="4161182"/>
                </a:cubicBezTo>
                <a:cubicBezTo>
                  <a:pt x="8099375" y="4254474"/>
                  <a:pt x="8088582" y="4215204"/>
                  <a:pt x="8110331" y="4280452"/>
                </a:cubicBezTo>
                <a:cubicBezTo>
                  <a:pt x="8105914" y="4395304"/>
                  <a:pt x="8112270" y="4511079"/>
                  <a:pt x="8097079" y="4625008"/>
                </a:cubicBezTo>
                <a:cubicBezTo>
                  <a:pt x="8094160" y="4646901"/>
                  <a:pt x="8071696" y="4661247"/>
                  <a:pt x="8057322" y="4678017"/>
                </a:cubicBezTo>
                <a:cubicBezTo>
                  <a:pt x="8045125" y="4692247"/>
                  <a:pt x="8031964" y="4705776"/>
                  <a:pt x="8017566" y="4717774"/>
                </a:cubicBezTo>
                <a:cubicBezTo>
                  <a:pt x="7903554" y="4812784"/>
                  <a:pt x="8068038" y="4656711"/>
                  <a:pt x="7924800" y="4784034"/>
                </a:cubicBezTo>
                <a:cubicBezTo>
                  <a:pt x="7901454" y="4804786"/>
                  <a:pt x="7858540" y="4850295"/>
                  <a:pt x="7858540" y="4850295"/>
                </a:cubicBezTo>
                <a:cubicBezTo>
                  <a:pt x="7841546" y="5054214"/>
                  <a:pt x="7855719" y="4957162"/>
                  <a:pt x="7818783" y="5141843"/>
                </a:cubicBezTo>
                <a:cubicBezTo>
                  <a:pt x="7800053" y="5235495"/>
                  <a:pt x="7812653" y="5186741"/>
                  <a:pt x="7779027" y="5287617"/>
                </a:cubicBezTo>
                <a:cubicBezTo>
                  <a:pt x="7774609" y="5300869"/>
                  <a:pt x="7773523" y="5315751"/>
                  <a:pt x="7765774" y="5327374"/>
                </a:cubicBezTo>
                <a:cubicBezTo>
                  <a:pt x="7756939" y="5340626"/>
                  <a:pt x="7747172" y="5353302"/>
                  <a:pt x="7739270" y="5367130"/>
                </a:cubicBezTo>
                <a:cubicBezTo>
                  <a:pt x="7729469" y="5384282"/>
                  <a:pt x="7724894" y="5404545"/>
                  <a:pt x="7712766" y="5420139"/>
                </a:cubicBezTo>
                <a:cubicBezTo>
                  <a:pt x="7712750" y="5420160"/>
                  <a:pt x="7638560" y="5494344"/>
                  <a:pt x="7620000" y="5512904"/>
                </a:cubicBezTo>
                <a:cubicBezTo>
                  <a:pt x="7606748" y="5526156"/>
                  <a:pt x="7590640" y="5537067"/>
                  <a:pt x="7580244" y="5552661"/>
                </a:cubicBezTo>
                <a:cubicBezTo>
                  <a:pt x="7571409" y="5565913"/>
                  <a:pt x="7565002" y="5581155"/>
                  <a:pt x="7553740" y="5592417"/>
                </a:cubicBezTo>
                <a:cubicBezTo>
                  <a:pt x="7542478" y="5603679"/>
                  <a:pt x="7527235" y="5610086"/>
                  <a:pt x="7513983" y="5618921"/>
                </a:cubicBezTo>
                <a:lnTo>
                  <a:pt x="7381461" y="5605669"/>
                </a:lnTo>
                <a:cubicBezTo>
                  <a:pt x="7372018" y="5600161"/>
                  <a:pt x="7346856" y="5493750"/>
                  <a:pt x="7341705" y="5473147"/>
                </a:cubicBezTo>
                <a:cubicBezTo>
                  <a:pt x="7346122" y="5384799"/>
                  <a:pt x="7344818" y="5295979"/>
                  <a:pt x="7354957" y="5208104"/>
                </a:cubicBezTo>
                <a:cubicBezTo>
                  <a:pt x="7358159" y="5180350"/>
                  <a:pt x="7372626" y="5155095"/>
                  <a:pt x="7381461" y="5128591"/>
                </a:cubicBezTo>
                <a:lnTo>
                  <a:pt x="7394713" y="5088834"/>
                </a:lnTo>
                <a:cubicBezTo>
                  <a:pt x="7389844" y="5030403"/>
                  <a:pt x="7429418" y="4916556"/>
                  <a:pt x="7341705" y="4916556"/>
                </a:cubicBezTo>
                <a:cubicBezTo>
                  <a:pt x="7319181" y="4916556"/>
                  <a:pt x="7297531" y="4925391"/>
                  <a:pt x="7275444" y="4929808"/>
                </a:cubicBezTo>
                <a:cubicBezTo>
                  <a:pt x="7203435" y="5001817"/>
                  <a:pt x="7247084" y="4986925"/>
                  <a:pt x="7142922" y="4969565"/>
                </a:cubicBezTo>
                <a:cubicBezTo>
                  <a:pt x="7130882" y="4951505"/>
                  <a:pt x="7110897" y="4915894"/>
                  <a:pt x="7089913" y="4903304"/>
                </a:cubicBezTo>
                <a:cubicBezTo>
                  <a:pt x="7077935" y="4896117"/>
                  <a:pt x="7062996" y="4895555"/>
                  <a:pt x="7050157" y="4890052"/>
                </a:cubicBezTo>
                <a:cubicBezTo>
                  <a:pt x="7031999" y="4882270"/>
                  <a:pt x="7015306" y="4871329"/>
                  <a:pt x="6997148" y="4863547"/>
                </a:cubicBezTo>
                <a:cubicBezTo>
                  <a:pt x="6970532" y="4852140"/>
                  <a:pt x="6931282" y="4843768"/>
                  <a:pt x="6904383" y="4837043"/>
                </a:cubicBezTo>
                <a:cubicBezTo>
                  <a:pt x="6895548" y="4823791"/>
                  <a:pt x="6885002" y="4811533"/>
                  <a:pt x="6877879" y="4797287"/>
                </a:cubicBezTo>
                <a:cubicBezTo>
                  <a:pt x="6871632" y="4784793"/>
                  <a:pt x="6872746" y="4768897"/>
                  <a:pt x="6864627" y="4757530"/>
                </a:cubicBezTo>
                <a:cubicBezTo>
                  <a:pt x="6830293" y="4709463"/>
                  <a:pt x="6779891" y="4683370"/>
                  <a:pt x="6732105" y="4651513"/>
                </a:cubicBezTo>
                <a:lnTo>
                  <a:pt x="6692348" y="4625008"/>
                </a:lnTo>
                <a:cubicBezTo>
                  <a:pt x="6679096" y="4616173"/>
                  <a:pt x="6667702" y="4603540"/>
                  <a:pt x="6652592" y="4598504"/>
                </a:cubicBezTo>
                <a:lnTo>
                  <a:pt x="6573079" y="4572000"/>
                </a:lnTo>
                <a:cubicBezTo>
                  <a:pt x="6528905" y="4576417"/>
                  <a:pt x="6482930" y="4572010"/>
                  <a:pt x="6440557" y="4585252"/>
                </a:cubicBezTo>
                <a:cubicBezTo>
                  <a:pt x="6410153" y="4594753"/>
                  <a:pt x="6387548" y="4620591"/>
                  <a:pt x="6361044" y="4638261"/>
                </a:cubicBezTo>
                <a:lnTo>
                  <a:pt x="6321287" y="4664765"/>
                </a:lnTo>
                <a:cubicBezTo>
                  <a:pt x="6308035" y="4682435"/>
                  <a:pt x="6297149" y="4702156"/>
                  <a:pt x="6281531" y="4717774"/>
                </a:cubicBezTo>
                <a:cubicBezTo>
                  <a:pt x="6201860" y="4797445"/>
                  <a:pt x="6273572" y="4656824"/>
                  <a:pt x="6162261" y="4823791"/>
                </a:cubicBezTo>
                <a:lnTo>
                  <a:pt x="6082748" y="4943061"/>
                </a:lnTo>
                <a:cubicBezTo>
                  <a:pt x="6073913" y="4956313"/>
                  <a:pt x="6067506" y="4971555"/>
                  <a:pt x="6056244" y="4982817"/>
                </a:cubicBezTo>
                <a:cubicBezTo>
                  <a:pt x="6042992" y="4996069"/>
                  <a:pt x="6027993" y="5007780"/>
                  <a:pt x="6016487" y="5022574"/>
                </a:cubicBezTo>
                <a:cubicBezTo>
                  <a:pt x="5996931" y="5047718"/>
                  <a:pt x="5986004" y="5079563"/>
                  <a:pt x="5963479" y="5102087"/>
                </a:cubicBezTo>
                <a:cubicBezTo>
                  <a:pt x="5954644" y="5110922"/>
                  <a:pt x="5948149" y="5123003"/>
                  <a:pt x="5936974" y="5128591"/>
                </a:cubicBezTo>
                <a:cubicBezTo>
                  <a:pt x="5920684" y="5136736"/>
                  <a:pt x="5901635" y="5137426"/>
                  <a:pt x="5883966" y="5141843"/>
                </a:cubicBezTo>
                <a:cubicBezTo>
                  <a:pt x="5820892" y="5183891"/>
                  <a:pt x="5868995" y="5158261"/>
                  <a:pt x="5791200" y="5181600"/>
                </a:cubicBezTo>
                <a:cubicBezTo>
                  <a:pt x="5764440" y="5189628"/>
                  <a:pt x="5711687" y="5208104"/>
                  <a:pt x="5711687" y="5208104"/>
                </a:cubicBezTo>
                <a:cubicBezTo>
                  <a:pt x="5698435" y="5216939"/>
                  <a:pt x="5686485" y="5228139"/>
                  <a:pt x="5671931" y="5234608"/>
                </a:cubicBezTo>
                <a:cubicBezTo>
                  <a:pt x="5581946" y="5274602"/>
                  <a:pt x="5544120" y="5265138"/>
                  <a:pt x="5433392" y="5274365"/>
                </a:cubicBezTo>
                <a:cubicBezTo>
                  <a:pt x="5362714" y="5269948"/>
                  <a:pt x="5291822" y="5268159"/>
                  <a:pt x="5221357" y="5261113"/>
                </a:cubicBezTo>
                <a:cubicBezTo>
                  <a:pt x="5197579" y="5258735"/>
                  <a:pt x="5152814" y="5242683"/>
                  <a:pt x="5128592" y="5234608"/>
                </a:cubicBezTo>
                <a:cubicBezTo>
                  <a:pt x="5043061" y="5149080"/>
                  <a:pt x="5165289" y="5259614"/>
                  <a:pt x="4890053" y="5194852"/>
                </a:cubicBezTo>
                <a:cubicBezTo>
                  <a:pt x="4876455" y="5191652"/>
                  <a:pt x="4883047" y="5167589"/>
                  <a:pt x="4876800" y="5155095"/>
                </a:cubicBezTo>
                <a:cubicBezTo>
                  <a:pt x="4873315" y="5148125"/>
                  <a:pt x="4838063" y="5092726"/>
                  <a:pt x="4823792" y="5088834"/>
                </a:cubicBezTo>
                <a:cubicBezTo>
                  <a:pt x="4785200" y="5078309"/>
                  <a:pt x="4744279" y="5079999"/>
                  <a:pt x="4704522" y="5075582"/>
                </a:cubicBezTo>
                <a:cubicBezTo>
                  <a:pt x="4664766" y="5079999"/>
                  <a:pt x="4622393" y="5073978"/>
                  <a:pt x="4585253" y="5088834"/>
                </a:cubicBezTo>
                <a:cubicBezTo>
                  <a:pt x="4572283" y="5094022"/>
                  <a:pt x="4579749" y="5116968"/>
                  <a:pt x="4572000" y="5128591"/>
                </a:cubicBezTo>
                <a:cubicBezTo>
                  <a:pt x="4561604" y="5144185"/>
                  <a:pt x="4544242" y="5153950"/>
                  <a:pt x="4532244" y="5168347"/>
                </a:cubicBezTo>
                <a:cubicBezTo>
                  <a:pt x="4452728" y="5263767"/>
                  <a:pt x="4563169" y="5156859"/>
                  <a:pt x="4465983" y="5234608"/>
                </a:cubicBezTo>
                <a:cubicBezTo>
                  <a:pt x="4456227" y="5242413"/>
                  <a:pt x="4450654" y="5255525"/>
                  <a:pt x="4439479" y="5261113"/>
                </a:cubicBezTo>
                <a:cubicBezTo>
                  <a:pt x="4439476" y="5261115"/>
                  <a:pt x="4340089" y="5294242"/>
                  <a:pt x="4320209" y="5300869"/>
                </a:cubicBezTo>
                <a:lnTo>
                  <a:pt x="4280453" y="5314121"/>
                </a:lnTo>
                <a:cubicBezTo>
                  <a:pt x="4227444" y="5309704"/>
                  <a:pt x="4172573" y="5315482"/>
                  <a:pt x="4121427" y="5300869"/>
                </a:cubicBezTo>
                <a:cubicBezTo>
                  <a:pt x="4106113" y="5296494"/>
                  <a:pt x="4104872" y="5273550"/>
                  <a:pt x="4094922" y="5261113"/>
                </a:cubicBezTo>
                <a:cubicBezTo>
                  <a:pt x="4068461" y="5228037"/>
                  <a:pt x="4069180" y="5234862"/>
                  <a:pt x="4028661" y="5221356"/>
                </a:cubicBezTo>
                <a:cubicBezTo>
                  <a:pt x="4015409" y="5212521"/>
                  <a:pt x="4004812" y="5195647"/>
                  <a:pt x="3988905" y="5194852"/>
                </a:cubicBezTo>
                <a:cubicBezTo>
                  <a:pt x="3817589" y="5186286"/>
                  <a:pt x="3822372" y="5188520"/>
                  <a:pt x="3723861" y="5221356"/>
                </a:cubicBezTo>
                <a:cubicBezTo>
                  <a:pt x="3636750" y="5308470"/>
                  <a:pt x="3800558" y="5152559"/>
                  <a:pt x="3617844" y="5274365"/>
                </a:cubicBezTo>
                <a:cubicBezTo>
                  <a:pt x="3555730" y="5315773"/>
                  <a:pt x="3593797" y="5298251"/>
                  <a:pt x="3498574" y="5314121"/>
                </a:cubicBezTo>
                <a:cubicBezTo>
                  <a:pt x="3489739" y="5322956"/>
                  <a:pt x="3483245" y="5335038"/>
                  <a:pt x="3472070" y="5340626"/>
                </a:cubicBezTo>
                <a:cubicBezTo>
                  <a:pt x="3455779" y="5348771"/>
                  <a:pt x="3436841" y="5349927"/>
                  <a:pt x="3419061" y="5353878"/>
                </a:cubicBezTo>
                <a:cubicBezTo>
                  <a:pt x="3349300" y="5369380"/>
                  <a:pt x="3337477" y="5369319"/>
                  <a:pt x="3260035" y="5380382"/>
                </a:cubicBezTo>
                <a:cubicBezTo>
                  <a:pt x="3246783" y="5384799"/>
                  <a:pt x="3232257" y="5386447"/>
                  <a:pt x="3220279" y="5393634"/>
                </a:cubicBezTo>
                <a:cubicBezTo>
                  <a:pt x="3193742" y="5409557"/>
                  <a:pt x="3186390" y="5437588"/>
                  <a:pt x="3167270" y="5459895"/>
                </a:cubicBezTo>
                <a:cubicBezTo>
                  <a:pt x="3151008" y="5478868"/>
                  <a:pt x="3131931" y="5495234"/>
                  <a:pt x="3114261" y="5512904"/>
                </a:cubicBezTo>
                <a:cubicBezTo>
                  <a:pt x="3096592" y="5530574"/>
                  <a:pt x="3072429" y="5543563"/>
                  <a:pt x="3061253" y="5565913"/>
                </a:cubicBezTo>
                <a:cubicBezTo>
                  <a:pt x="3052418" y="5583582"/>
                  <a:pt x="3048717" y="5604952"/>
                  <a:pt x="3034748" y="5618921"/>
                </a:cubicBezTo>
                <a:cubicBezTo>
                  <a:pt x="3028480" y="5625189"/>
                  <a:pt x="2942352" y="5645404"/>
                  <a:pt x="2941983" y="5645426"/>
                </a:cubicBezTo>
                <a:cubicBezTo>
                  <a:pt x="2814037" y="5653180"/>
                  <a:pt x="2685733" y="5653190"/>
                  <a:pt x="2557670" y="5658678"/>
                </a:cubicBezTo>
                <a:lnTo>
                  <a:pt x="2014331" y="5685182"/>
                </a:lnTo>
                <a:cubicBezTo>
                  <a:pt x="1987827" y="5702852"/>
                  <a:pt x="1960302" y="5719078"/>
                  <a:pt x="1934818" y="5738191"/>
                </a:cubicBezTo>
                <a:cubicBezTo>
                  <a:pt x="1924823" y="5745688"/>
                  <a:pt x="1919027" y="5758267"/>
                  <a:pt x="1908313" y="5764695"/>
                </a:cubicBezTo>
                <a:cubicBezTo>
                  <a:pt x="1896335" y="5771882"/>
                  <a:pt x="1881809" y="5773530"/>
                  <a:pt x="1868557" y="5777947"/>
                </a:cubicBezTo>
                <a:cubicBezTo>
                  <a:pt x="1846470" y="5773530"/>
                  <a:pt x="1819600" y="5779115"/>
                  <a:pt x="1802296" y="5764695"/>
                </a:cubicBezTo>
                <a:cubicBezTo>
                  <a:pt x="1788304" y="5753035"/>
                  <a:pt x="1792995" y="5729466"/>
                  <a:pt x="1789044" y="5711687"/>
                </a:cubicBezTo>
                <a:cubicBezTo>
                  <a:pt x="1785691" y="5696599"/>
                  <a:pt x="1775076" y="5626563"/>
                  <a:pt x="1762540" y="5605669"/>
                </a:cubicBezTo>
                <a:cubicBezTo>
                  <a:pt x="1756112" y="5594955"/>
                  <a:pt x="1744870" y="5588000"/>
                  <a:pt x="1736035" y="5579165"/>
                </a:cubicBezTo>
                <a:cubicBezTo>
                  <a:pt x="1694661" y="5455041"/>
                  <a:pt x="1762438" y="5638620"/>
                  <a:pt x="1683027" y="5499652"/>
                </a:cubicBezTo>
                <a:cubicBezTo>
                  <a:pt x="1673991" y="5483838"/>
                  <a:pt x="1676949" y="5463384"/>
                  <a:pt x="1669774" y="5446643"/>
                </a:cubicBezTo>
                <a:cubicBezTo>
                  <a:pt x="1663500" y="5432004"/>
                  <a:pt x="1652105" y="5420139"/>
                  <a:pt x="1643270" y="5406887"/>
                </a:cubicBezTo>
                <a:cubicBezTo>
                  <a:pt x="1638853" y="5393635"/>
                  <a:pt x="1633856" y="5380562"/>
                  <a:pt x="1630018" y="5367130"/>
                </a:cubicBezTo>
                <a:cubicBezTo>
                  <a:pt x="1625014" y="5349617"/>
                  <a:pt x="1623941" y="5330862"/>
                  <a:pt x="1616766" y="5314121"/>
                </a:cubicBezTo>
                <a:cubicBezTo>
                  <a:pt x="1610492" y="5299482"/>
                  <a:pt x="1599096" y="5287617"/>
                  <a:pt x="1590261" y="5274365"/>
                </a:cubicBezTo>
                <a:cubicBezTo>
                  <a:pt x="1585844" y="5243443"/>
                  <a:pt x="1582597" y="5212332"/>
                  <a:pt x="1577009" y="5181600"/>
                </a:cubicBezTo>
                <a:cubicBezTo>
                  <a:pt x="1573751" y="5163680"/>
                  <a:pt x="1567708" y="5146371"/>
                  <a:pt x="1563757" y="5128591"/>
                </a:cubicBezTo>
                <a:cubicBezTo>
                  <a:pt x="1558871" y="5106603"/>
                  <a:pt x="1555391" y="5084318"/>
                  <a:pt x="1550505" y="5062330"/>
                </a:cubicBezTo>
                <a:cubicBezTo>
                  <a:pt x="1546554" y="5044550"/>
                  <a:pt x="1542257" y="5026834"/>
                  <a:pt x="1537253" y="5009321"/>
                </a:cubicBezTo>
                <a:cubicBezTo>
                  <a:pt x="1528631" y="4979144"/>
                  <a:pt x="1520725" y="4953038"/>
                  <a:pt x="1497496" y="4929808"/>
                </a:cubicBezTo>
                <a:cubicBezTo>
                  <a:pt x="1486234" y="4918546"/>
                  <a:pt x="1471568" y="4911206"/>
                  <a:pt x="1457740" y="4903304"/>
                </a:cubicBezTo>
                <a:cubicBezTo>
                  <a:pt x="1411890" y="4877104"/>
                  <a:pt x="1409575" y="4878415"/>
                  <a:pt x="1364974" y="4863547"/>
                </a:cubicBezTo>
                <a:cubicBezTo>
                  <a:pt x="1318388" y="4793669"/>
                  <a:pt x="1353744" y="4856359"/>
                  <a:pt x="1325218" y="4770782"/>
                </a:cubicBezTo>
                <a:cubicBezTo>
                  <a:pt x="1275313" y="4621069"/>
                  <a:pt x="1317219" y="4778545"/>
                  <a:pt x="1285461" y="4651513"/>
                </a:cubicBezTo>
                <a:cubicBezTo>
                  <a:pt x="1276630" y="4527881"/>
                  <a:pt x="1305174" y="4497588"/>
                  <a:pt x="1245705" y="4426226"/>
                </a:cubicBezTo>
                <a:cubicBezTo>
                  <a:pt x="1233707" y="4411828"/>
                  <a:pt x="1221542" y="4396865"/>
                  <a:pt x="1205948" y="4386469"/>
                </a:cubicBezTo>
                <a:cubicBezTo>
                  <a:pt x="1194325" y="4378720"/>
                  <a:pt x="1179444" y="4377634"/>
                  <a:pt x="1166192" y="4373217"/>
                </a:cubicBezTo>
                <a:cubicBezTo>
                  <a:pt x="1059813" y="4382888"/>
                  <a:pt x="1042977" y="4361044"/>
                  <a:pt x="980661" y="4412974"/>
                </a:cubicBezTo>
                <a:cubicBezTo>
                  <a:pt x="966264" y="4424972"/>
                  <a:pt x="952411" y="4437937"/>
                  <a:pt x="940905" y="4452730"/>
                </a:cubicBezTo>
                <a:cubicBezTo>
                  <a:pt x="921348" y="4477874"/>
                  <a:pt x="887896" y="4532243"/>
                  <a:pt x="887896" y="4532243"/>
                </a:cubicBezTo>
                <a:cubicBezTo>
                  <a:pt x="868934" y="4589130"/>
                  <a:pt x="876007" y="4607421"/>
                  <a:pt x="834887" y="4638261"/>
                </a:cubicBezTo>
                <a:cubicBezTo>
                  <a:pt x="809404" y="4657373"/>
                  <a:pt x="755374" y="4691269"/>
                  <a:pt x="755374" y="4691269"/>
                </a:cubicBezTo>
                <a:cubicBezTo>
                  <a:pt x="737705" y="4686852"/>
                  <a:pt x="717520" y="4688120"/>
                  <a:pt x="702366" y="4678017"/>
                </a:cubicBezTo>
                <a:cubicBezTo>
                  <a:pt x="689114" y="4669182"/>
                  <a:pt x="681304" y="4653229"/>
                  <a:pt x="675861" y="4638261"/>
                </a:cubicBezTo>
                <a:cubicBezTo>
                  <a:pt x="655541" y="4582381"/>
                  <a:pt x="645977" y="4511962"/>
                  <a:pt x="636105" y="4452730"/>
                </a:cubicBezTo>
                <a:cubicBezTo>
                  <a:pt x="640522" y="4359965"/>
                  <a:pt x="633445" y="4265931"/>
                  <a:pt x="649357" y="4174434"/>
                </a:cubicBezTo>
                <a:cubicBezTo>
                  <a:pt x="652086" y="4158743"/>
                  <a:pt x="676676" y="4157879"/>
                  <a:pt x="689113" y="4147930"/>
                </a:cubicBezTo>
                <a:cubicBezTo>
                  <a:pt x="727364" y="4117330"/>
                  <a:pt x="701676" y="4118914"/>
                  <a:pt x="755374" y="4108174"/>
                </a:cubicBezTo>
                <a:cubicBezTo>
                  <a:pt x="808070" y="4097635"/>
                  <a:pt x="862265" y="4094703"/>
                  <a:pt x="914400" y="4081669"/>
                </a:cubicBezTo>
                <a:cubicBezTo>
                  <a:pt x="1033970" y="4051777"/>
                  <a:pt x="985860" y="4066684"/>
                  <a:pt x="1060174" y="4041913"/>
                </a:cubicBezTo>
                <a:cubicBezTo>
                  <a:pt x="1069009" y="4028661"/>
                  <a:pt x="1085237" y="4018018"/>
                  <a:pt x="1086679" y="4002156"/>
                </a:cubicBezTo>
                <a:cubicBezTo>
                  <a:pt x="1096172" y="3897736"/>
                  <a:pt x="1082127" y="3917989"/>
                  <a:pt x="1046922" y="3856382"/>
                </a:cubicBezTo>
                <a:cubicBezTo>
                  <a:pt x="1037121" y="3839230"/>
                  <a:pt x="1031376" y="3819811"/>
                  <a:pt x="1020418" y="3803374"/>
                </a:cubicBezTo>
                <a:cubicBezTo>
                  <a:pt x="1008092" y="3784885"/>
                  <a:pt x="971880" y="3759226"/>
                  <a:pt x="954157" y="3750365"/>
                </a:cubicBezTo>
                <a:cubicBezTo>
                  <a:pt x="941663" y="3744118"/>
                  <a:pt x="927652" y="3741530"/>
                  <a:pt x="914400" y="3737113"/>
                </a:cubicBezTo>
                <a:cubicBezTo>
                  <a:pt x="896731" y="3723861"/>
                  <a:pt x="878162" y="3711730"/>
                  <a:pt x="861392" y="3697356"/>
                </a:cubicBezTo>
                <a:cubicBezTo>
                  <a:pt x="847162" y="3685159"/>
                  <a:pt x="840212" y="3660077"/>
                  <a:pt x="821635" y="3657600"/>
                </a:cubicBezTo>
                <a:cubicBezTo>
                  <a:pt x="768909" y="3650570"/>
                  <a:pt x="715618" y="3666435"/>
                  <a:pt x="662609" y="3670852"/>
                </a:cubicBezTo>
                <a:cubicBezTo>
                  <a:pt x="644939" y="3679687"/>
                  <a:pt x="627758" y="3689574"/>
                  <a:pt x="609600" y="3697356"/>
                </a:cubicBezTo>
                <a:cubicBezTo>
                  <a:pt x="596761" y="3702859"/>
                  <a:pt x="581822" y="3703421"/>
                  <a:pt x="569844" y="3710608"/>
                </a:cubicBezTo>
                <a:cubicBezTo>
                  <a:pt x="478892" y="3765181"/>
                  <a:pt x="616205" y="3712825"/>
                  <a:pt x="503583" y="3750365"/>
                </a:cubicBezTo>
                <a:cubicBezTo>
                  <a:pt x="499166" y="3763617"/>
                  <a:pt x="497518" y="3778143"/>
                  <a:pt x="490331" y="3790121"/>
                </a:cubicBezTo>
                <a:cubicBezTo>
                  <a:pt x="443238" y="3868611"/>
                  <a:pt x="465825" y="3731121"/>
                  <a:pt x="410818" y="3896139"/>
                </a:cubicBezTo>
                <a:cubicBezTo>
                  <a:pt x="401983" y="3922643"/>
                  <a:pt x="389792" y="3948256"/>
                  <a:pt x="384313" y="3975652"/>
                </a:cubicBezTo>
                <a:cubicBezTo>
                  <a:pt x="379896" y="3997739"/>
                  <a:pt x="376987" y="4020182"/>
                  <a:pt x="371061" y="4041913"/>
                </a:cubicBezTo>
                <a:cubicBezTo>
                  <a:pt x="364846" y="4064702"/>
                  <a:pt x="345617" y="4139131"/>
                  <a:pt x="318053" y="4161182"/>
                </a:cubicBezTo>
                <a:cubicBezTo>
                  <a:pt x="307145" y="4169908"/>
                  <a:pt x="291548" y="4170017"/>
                  <a:pt x="278296" y="4174434"/>
                </a:cubicBezTo>
                <a:cubicBezTo>
                  <a:pt x="260626" y="4170017"/>
                  <a:pt x="238166" y="4174061"/>
                  <a:pt x="225287" y="4161182"/>
                </a:cubicBezTo>
                <a:cubicBezTo>
                  <a:pt x="212408" y="4148303"/>
                  <a:pt x="220180" y="4124464"/>
                  <a:pt x="212035" y="4108174"/>
                </a:cubicBezTo>
                <a:cubicBezTo>
                  <a:pt x="206447" y="4096999"/>
                  <a:pt x="194366" y="4090504"/>
                  <a:pt x="185531" y="4081669"/>
                </a:cubicBezTo>
                <a:cubicBezTo>
                  <a:pt x="178123" y="4052035"/>
                  <a:pt x="158680" y="3968507"/>
                  <a:pt x="145774" y="3949147"/>
                </a:cubicBezTo>
                <a:lnTo>
                  <a:pt x="92766" y="3869634"/>
                </a:lnTo>
                <a:cubicBezTo>
                  <a:pt x="83931" y="3838712"/>
                  <a:pt x="75502" y="3807672"/>
                  <a:pt x="66261" y="3776869"/>
                </a:cubicBezTo>
                <a:cubicBezTo>
                  <a:pt x="62247" y="3763489"/>
                  <a:pt x="54471" y="3751005"/>
                  <a:pt x="53009" y="3737113"/>
                </a:cubicBezTo>
                <a:cubicBezTo>
                  <a:pt x="45596" y="3666686"/>
                  <a:pt x="49325" y="3595245"/>
                  <a:pt x="39757" y="3525078"/>
                </a:cubicBezTo>
                <a:cubicBezTo>
                  <a:pt x="35982" y="3497396"/>
                  <a:pt x="18732" y="3472960"/>
                  <a:pt x="13253" y="3445565"/>
                </a:cubicBezTo>
                <a:lnTo>
                  <a:pt x="0" y="3379304"/>
                </a:lnTo>
                <a:cubicBezTo>
                  <a:pt x="4418" y="3299791"/>
                  <a:pt x="3375" y="3219786"/>
                  <a:pt x="13253" y="3140765"/>
                </a:cubicBezTo>
                <a:cubicBezTo>
                  <a:pt x="24649" y="3049595"/>
                  <a:pt x="35744" y="3082530"/>
                  <a:pt x="66261" y="3021495"/>
                </a:cubicBezTo>
                <a:cubicBezTo>
                  <a:pt x="72508" y="3009001"/>
                  <a:pt x="72326" y="2993717"/>
                  <a:pt x="79513" y="2981739"/>
                </a:cubicBezTo>
                <a:cubicBezTo>
                  <a:pt x="95436" y="2955202"/>
                  <a:pt x="123467" y="2947850"/>
                  <a:pt x="145774" y="2928730"/>
                </a:cubicBezTo>
                <a:cubicBezTo>
                  <a:pt x="258244" y="2832327"/>
                  <a:pt x="147271" y="2910062"/>
                  <a:pt x="238540" y="2849217"/>
                </a:cubicBezTo>
                <a:cubicBezTo>
                  <a:pt x="256209" y="2822713"/>
                  <a:pt x="279717" y="2799280"/>
                  <a:pt x="291548" y="2769704"/>
                </a:cubicBezTo>
                <a:cubicBezTo>
                  <a:pt x="300383" y="2747617"/>
                  <a:pt x="310530" y="2726011"/>
                  <a:pt x="318053" y="2703443"/>
                </a:cubicBezTo>
                <a:cubicBezTo>
                  <a:pt x="329532" y="2669005"/>
                  <a:pt x="336681" y="2618304"/>
                  <a:pt x="344557" y="2584174"/>
                </a:cubicBezTo>
                <a:cubicBezTo>
                  <a:pt x="352748" y="2548680"/>
                  <a:pt x="371061" y="2478156"/>
                  <a:pt x="371061" y="2478156"/>
                </a:cubicBezTo>
                <a:cubicBezTo>
                  <a:pt x="375478" y="2394226"/>
                  <a:pt x="369278" y="2309056"/>
                  <a:pt x="384313" y="2226365"/>
                </a:cubicBezTo>
                <a:cubicBezTo>
                  <a:pt x="387666" y="2207926"/>
                  <a:pt x="409840" y="2198805"/>
                  <a:pt x="424070" y="2186608"/>
                </a:cubicBezTo>
                <a:cubicBezTo>
                  <a:pt x="440840" y="2172234"/>
                  <a:pt x="460111" y="2160992"/>
                  <a:pt x="477079" y="2146852"/>
                </a:cubicBezTo>
                <a:cubicBezTo>
                  <a:pt x="496515" y="2130655"/>
                  <a:pt x="520018" y="2103246"/>
                  <a:pt x="530087" y="2080591"/>
                </a:cubicBezTo>
                <a:cubicBezTo>
                  <a:pt x="549582" y="2036729"/>
                  <a:pt x="562508" y="1982503"/>
                  <a:pt x="569844" y="1934817"/>
                </a:cubicBezTo>
                <a:cubicBezTo>
                  <a:pt x="575259" y="1899617"/>
                  <a:pt x="577681" y="1864000"/>
                  <a:pt x="583096" y="1828800"/>
                </a:cubicBezTo>
                <a:cubicBezTo>
                  <a:pt x="586521" y="1806538"/>
                  <a:pt x="591931" y="1784626"/>
                  <a:pt x="596348" y="1762539"/>
                </a:cubicBezTo>
                <a:cubicBezTo>
                  <a:pt x="601928" y="1662106"/>
                  <a:pt x="594719" y="1521449"/>
                  <a:pt x="636105" y="1417982"/>
                </a:cubicBezTo>
                <a:cubicBezTo>
                  <a:pt x="652921" y="1375943"/>
                  <a:pt x="659861" y="1345396"/>
                  <a:pt x="689113" y="1311965"/>
                </a:cubicBezTo>
                <a:cubicBezTo>
                  <a:pt x="709682" y="1288458"/>
                  <a:pt x="733287" y="1267791"/>
                  <a:pt x="755374" y="1245704"/>
                </a:cubicBezTo>
                <a:cubicBezTo>
                  <a:pt x="764209" y="1236869"/>
                  <a:pt x="774949" y="1229596"/>
                  <a:pt x="781879" y="1219200"/>
                </a:cubicBezTo>
                <a:cubicBezTo>
                  <a:pt x="801438" y="1189861"/>
                  <a:pt x="817526" y="1160097"/>
                  <a:pt x="848140" y="1139687"/>
                </a:cubicBezTo>
                <a:cubicBezTo>
                  <a:pt x="859763" y="1131938"/>
                  <a:pt x="875402" y="1132681"/>
                  <a:pt x="887896" y="1126434"/>
                </a:cubicBezTo>
                <a:cubicBezTo>
                  <a:pt x="902142" y="1119311"/>
                  <a:pt x="913407" y="1107053"/>
                  <a:pt x="927653" y="1099930"/>
                </a:cubicBezTo>
                <a:cubicBezTo>
                  <a:pt x="946666" y="1090424"/>
                  <a:pt x="1003433" y="1077672"/>
                  <a:pt x="1020418" y="1073426"/>
                </a:cubicBezTo>
                <a:cubicBezTo>
                  <a:pt x="1091096" y="1077843"/>
                  <a:pt x="1162503" y="1075633"/>
                  <a:pt x="1232453" y="1086678"/>
                </a:cubicBezTo>
                <a:cubicBezTo>
                  <a:pt x="1268450" y="1092362"/>
                  <a:pt x="1272051" y="1123690"/>
                  <a:pt x="1298713" y="1139687"/>
                </a:cubicBezTo>
                <a:cubicBezTo>
                  <a:pt x="1323128" y="1154336"/>
                  <a:pt x="1330678" y="1152939"/>
                  <a:pt x="1351722" y="1152939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143000" y="2819400"/>
            <a:ext cx="304800" cy="3048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09600" y="2362200"/>
            <a:ext cx="154561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Москва</a:t>
            </a:r>
            <a:endParaRPr lang="ru-RU" sz="3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114800" y="5029200"/>
            <a:ext cx="228600" cy="2286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03648" y="4437112"/>
            <a:ext cx="184731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3923071" y="1651819"/>
            <a:ext cx="1613348" cy="4321278"/>
          </a:xfrm>
          <a:custGeom>
            <a:avLst/>
            <a:gdLst>
              <a:gd name="connsiteX0" fmla="*/ 545690 w 1613348"/>
              <a:gd name="connsiteY0" fmla="*/ 958646 h 4321278"/>
              <a:gd name="connsiteX1" fmla="*/ 486697 w 1613348"/>
              <a:gd name="connsiteY1" fmla="*/ 1017639 h 4321278"/>
              <a:gd name="connsiteX2" fmla="*/ 457200 w 1613348"/>
              <a:gd name="connsiteY2" fmla="*/ 1061884 h 4321278"/>
              <a:gd name="connsiteX3" fmla="*/ 442452 w 1613348"/>
              <a:gd name="connsiteY3" fmla="*/ 1120878 h 4321278"/>
              <a:gd name="connsiteX4" fmla="*/ 383458 w 1613348"/>
              <a:gd name="connsiteY4" fmla="*/ 1283110 h 4321278"/>
              <a:gd name="connsiteX5" fmla="*/ 339213 w 1613348"/>
              <a:gd name="connsiteY5" fmla="*/ 1312607 h 4321278"/>
              <a:gd name="connsiteX6" fmla="*/ 324464 w 1613348"/>
              <a:gd name="connsiteY6" fmla="*/ 1356852 h 4321278"/>
              <a:gd name="connsiteX7" fmla="*/ 294968 w 1613348"/>
              <a:gd name="connsiteY7" fmla="*/ 1401097 h 4321278"/>
              <a:gd name="connsiteX8" fmla="*/ 265471 w 1613348"/>
              <a:gd name="connsiteY8" fmla="*/ 1489587 h 4321278"/>
              <a:gd name="connsiteX9" fmla="*/ 235974 w 1613348"/>
              <a:gd name="connsiteY9" fmla="*/ 1696065 h 4321278"/>
              <a:gd name="connsiteX10" fmla="*/ 176981 w 1613348"/>
              <a:gd name="connsiteY10" fmla="*/ 1784555 h 4321278"/>
              <a:gd name="connsiteX11" fmla="*/ 147484 w 1613348"/>
              <a:gd name="connsiteY11" fmla="*/ 1828800 h 4321278"/>
              <a:gd name="connsiteX12" fmla="*/ 117987 w 1613348"/>
              <a:gd name="connsiteY12" fmla="*/ 1932039 h 4321278"/>
              <a:gd name="connsiteX13" fmla="*/ 88490 w 1613348"/>
              <a:gd name="connsiteY13" fmla="*/ 2020529 h 4321278"/>
              <a:gd name="connsiteX14" fmla="*/ 58994 w 1613348"/>
              <a:gd name="connsiteY14" fmla="*/ 2109020 h 4321278"/>
              <a:gd name="connsiteX15" fmla="*/ 29497 w 1613348"/>
              <a:gd name="connsiteY15" fmla="*/ 2153265 h 4321278"/>
              <a:gd name="connsiteX16" fmla="*/ 0 w 1613348"/>
              <a:gd name="connsiteY16" fmla="*/ 2300749 h 4321278"/>
              <a:gd name="connsiteX17" fmla="*/ 14748 w 1613348"/>
              <a:gd name="connsiteY17" fmla="*/ 2448233 h 4321278"/>
              <a:gd name="connsiteX18" fmla="*/ 58994 w 1613348"/>
              <a:gd name="connsiteY18" fmla="*/ 2580968 h 4321278"/>
              <a:gd name="connsiteX19" fmla="*/ 73742 w 1613348"/>
              <a:gd name="connsiteY19" fmla="*/ 2625213 h 4321278"/>
              <a:gd name="connsiteX20" fmla="*/ 73742 w 1613348"/>
              <a:gd name="connsiteY20" fmla="*/ 3126658 h 4321278"/>
              <a:gd name="connsiteX21" fmla="*/ 88490 w 1613348"/>
              <a:gd name="connsiteY21" fmla="*/ 3790336 h 4321278"/>
              <a:gd name="connsiteX22" fmla="*/ 147484 w 1613348"/>
              <a:gd name="connsiteY22" fmla="*/ 3878826 h 4321278"/>
              <a:gd name="connsiteX23" fmla="*/ 191729 w 1613348"/>
              <a:gd name="connsiteY23" fmla="*/ 3908323 h 4321278"/>
              <a:gd name="connsiteX24" fmla="*/ 221226 w 1613348"/>
              <a:gd name="connsiteY24" fmla="*/ 4055807 h 4321278"/>
              <a:gd name="connsiteX25" fmla="*/ 250723 w 1613348"/>
              <a:gd name="connsiteY25" fmla="*/ 4100052 h 4321278"/>
              <a:gd name="connsiteX26" fmla="*/ 339213 w 1613348"/>
              <a:gd name="connsiteY26" fmla="*/ 4129549 h 4321278"/>
              <a:gd name="connsiteX27" fmla="*/ 383458 w 1613348"/>
              <a:gd name="connsiteY27" fmla="*/ 4144297 h 4321278"/>
              <a:gd name="connsiteX28" fmla="*/ 412955 w 1613348"/>
              <a:gd name="connsiteY28" fmla="*/ 4188542 h 4321278"/>
              <a:gd name="connsiteX29" fmla="*/ 457200 w 1613348"/>
              <a:gd name="connsiteY29" fmla="*/ 4218039 h 4321278"/>
              <a:gd name="connsiteX30" fmla="*/ 486697 w 1613348"/>
              <a:gd name="connsiteY30" fmla="*/ 4321278 h 4321278"/>
              <a:gd name="connsiteX31" fmla="*/ 530942 w 1613348"/>
              <a:gd name="connsiteY31" fmla="*/ 4306529 h 4321278"/>
              <a:gd name="connsiteX32" fmla="*/ 575187 w 1613348"/>
              <a:gd name="connsiteY32" fmla="*/ 4159046 h 4321278"/>
              <a:gd name="connsiteX33" fmla="*/ 604684 w 1613348"/>
              <a:gd name="connsiteY33" fmla="*/ 4070555 h 4321278"/>
              <a:gd name="connsiteX34" fmla="*/ 619432 w 1613348"/>
              <a:gd name="connsiteY34" fmla="*/ 4026310 h 4321278"/>
              <a:gd name="connsiteX35" fmla="*/ 707923 w 1613348"/>
              <a:gd name="connsiteY35" fmla="*/ 3967316 h 4321278"/>
              <a:gd name="connsiteX36" fmla="*/ 752168 w 1613348"/>
              <a:gd name="connsiteY36" fmla="*/ 3937820 h 4321278"/>
              <a:gd name="connsiteX37" fmla="*/ 796413 w 1613348"/>
              <a:gd name="connsiteY37" fmla="*/ 3849329 h 4321278"/>
              <a:gd name="connsiteX38" fmla="*/ 840658 w 1613348"/>
              <a:gd name="connsiteY38" fmla="*/ 3760839 h 4321278"/>
              <a:gd name="connsiteX39" fmla="*/ 973394 w 1613348"/>
              <a:gd name="connsiteY39" fmla="*/ 3687097 h 4321278"/>
              <a:gd name="connsiteX40" fmla="*/ 1047135 w 1613348"/>
              <a:gd name="connsiteY40" fmla="*/ 3672349 h 4321278"/>
              <a:gd name="connsiteX41" fmla="*/ 1076632 w 1613348"/>
              <a:gd name="connsiteY41" fmla="*/ 3628104 h 4321278"/>
              <a:gd name="connsiteX42" fmla="*/ 1120877 w 1613348"/>
              <a:gd name="connsiteY42" fmla="*/ 3613355 h 4321278"/>
              <a:gd name="connsiteX43" fmla="*/ 1209368 w 1613348"/>
              <a:gd name="connsiteY43" fmla="*/ 3569110 h 4321278"/>
              <a:gd name="connsiteX44" fmla="*/ 1268361 w 1613348"/>
              <a:gd name="connsiteY44" fmla="*/ 3480620 h 4321278"/>
              <a:gd name="connsiteX45" fmla="*/ 1297858 w 1613348"/>
              <a:gd name="connsiteY45" fmla="*/ 3436375 h 4321278"/>
              <a:gd name="connsiteX46" fmla="*/ 1312606 w 1613348"/>
              <a:gd name="connsiteY46" fmla="*/ 3170904 h 4321278"/>
              <a:gd name="connsiteX47" fmla="*/ 1371600 w 1613348"/>
              <a:gd name="connsiteY47" fmla="*/ 3082413 h 4321278"/>
              <a:gd name="connsiteX48" fmla="*/ 1327355 w 1613348"/>
              <a:gd name="connsiteY48" fmla="*/ 2846439 h 4321278"/>
              <a:gd name="connsiteX49" fmla="*/ 1283110 w 1613348"/>
              <a:gd name="connsiteY49" fmla="*/ 2831691 h 4321278"/>
              <a:gd name="connsiteX50" fmla="*/ 1253613 w 1613348"/>
              <a:gd name="connsiteY50" fmla="*/ 2787446 h 4321278"/>
              <a:gd name="connsiteX51" fmla="*/ 1283110 w 1613348"/>
              <a:gd name="connsiteY51" fmla="*/ 2669458 h 4321278"/>
              <a:gd name="connsiteX52" fmla="*/ 1238864 w 1613348"/>
              <a:gd name="connsiteY52" fmla="*/ 2580968 h 4321278"/>
              <a:gd name="connsiteX53" fmla="*/ 1194619 w 1613348"/>
              <a:gd name="connsiteY53" fmla="*/ 2492478 h 4321278"/>
              <a:gd name="connsiteX54" fmla="*/ 1253613 w 1613348"/>
              <a:gd name="connsiteY54" fmla="*/ 2271252 h 4321278"/>
              <a:gd name="connsiteX55" fmla="*/ 1297858 w 1613348"/>
              <a:gd name="connsiteY55" fmla="*/ 2256504 h 4321278"/>
              <a:gd name="connsiteX56" fmla="*/ 1312606 w 1613348"/>
              <a:gd name="connsiteY56" fmla="*/ 2212258 h 4321278"/>
              <a:gd name="connsiteX57" fmla="*/ 1327355 w 1613348"/>
              <a:gd name="connsiteY57" fmla="*/ 2109020 h 4321278"/>
              <a:gd name="connsiteX58" fmla="*/ 1415845 w 1613348"/>
              <a:gd name="connsiteY58" fmla="*/ 2005781 h 4321278"/>
              <a:gd name="connsiteX59" fmla="*/ 1460090 w 1613348"/>
              <a:gd name="connsiteY59" fmla="*/ 1917291 h 4321278"/>
              <a:gd name="connsiteX60" fmla="*/ 1504335 w 1613348"/>
              <a:gd name="connsiteY60" fmla="*/ 1887794 h 4321278"/>
              <a:gd name="connsiteX61" fmla="*/ 1519084 w 1613348"/>
              <a:gd name="connsiteY61" fmla="*/ 1843549 h 4321278"/>
              <a:gd name="connsiteX62" fmla="*/ 1489587 w 1613348"/>
              <a:gd name="connsiteY62" fmla="*/ 1607575 h 4321278"/>
              <a:gd name="connsiteX63" fmla="*/ 1504335 w 1613348"/>
              <a:gd name="connsiteY63" fmla="*/ 1460091 h 4321278"/>
              <a:gd name="connsiteX64" fmla="*/ 1519084 w 1613348"/>
              <a:gd name="connsiteY64" fmla="*/ 1415846 h 4321278"/>
              <a:gd name="connsiteX65" fmla="*/ 1563329 w 1613348"/>
              <a:gd name="connsiteY65" fmla="*/ 1386349 h 4321278"/>
              <a:gd name="connsiteX66" fmla="*/ 1578077 w 1613348"/>
              <a:gd name="connsiteY66" fmla="*/ 1342104 h 4321278"/>
              <a:gd name="connsiteX67" fmla="*/ 1548581 w 1613348"/>
              <a:gd name="connsiteY67" fmla="*/ 1179871 h 4321278"/>
              <a:gd name="connsiteX68" fmla="*/ 1563329 w 1613348"/>
              <a:gd name="connsiteY68" fmla="*/ 1106129 h 4321278"/>
              <a:gd name="connsiteX69" fmla="*/ 1607574 w 1613348"/>
              <a:gd name="connsiteY69" fmla="*/ 1076633 h 4321278"/>
              <a:gd name="connsiteX70" fmla="*/ 1592826 w 1613348"/>
              <a:gd name="connsiteY70" fmla="*/ 1032387 h 4321278"/>
              <a:gd name="connsiteX71" fmla="*/ 1519084 w 1613348"/>
              <a:gd name="connsiteY71" fmla="*/ 973394 h 4321278"/>
              <a:gd name="connsiteX72" fmla="*/ 1489587 w 1613348"/>
              <a:gd name="connsiteY72" fmla="*/ 884904 h 4321278"/>
              <a:gd name="connsiteX73" fmla="*/ 1445342 w 1613348"/>
              <a:gd name="connsiteY73" fmla="*/ 707923 h 4321278"/>
              <a:gd name="connsiteX74" fmla="*/ 1415845 w 1613348"/>
              <a:gd name="connsiteY74" fmla="*/ 604684 h 4321278"/>
              <a:gd name="connsiteX75" fmla="*/ 1386348 w 1613348"/>
              <a:gd name="connsiteY75" fmla="*/ 560439 h 4321278"/>
              <a:gd name="connsiteX76" fmla="*/ 1356852 w 1613348"/>
              <a:gd name="connsiteY76" fmla="*/ 471949 h 4321278"/>
              <a:gd name="connsiteX77" fmla="*/ 1268361 w 1613348"/>
              <a:gd name="connsiteY77" fmla="*/ 442452 h 4321278"/>
              <a:gd name="connsiteX78" fmla="*/ 1224116 w 1613348"/>
              <a:gd name="connsiteY78" fmla="*/ 412955 h 4321278"/>
              <a:gd name="connsiteX79" fmla="*/ 1135626 w 1613348"/>
              <a:gd name="connsiteY79" fmla="*/ 368710 h 4321278"/>
              <a:gd name="connsiteX80" fmla="*/ 1076632 w 1613348"/>
              <a:gd name="connsiteY80" fmla="*/ 280220 h 4321278"/>
              <a:gd name="connsiteX81" fmla="*/ 1032387 w 1613348"/>
              <a:gd name="connsiteY81" fmla="*/ 147484 h 4321278"/>
              <a:gd name="connsiteX82" fmla="*/ 1017639 w 1613348"/>
              <a:gd name="connsiteY82" fmla="*/ 103239 h 4321278"/>
              <a:gd name="connsiteX83" fmla="*/ 1002890 w 1613348"/>
              <a:gd name="connsiteY83" fmla="*/ 44246 h 4321278"/>
              <a:gd name="connsiteX84" fmla="*/ 958645 w 1613348"/>
              <a:gd name="connsiteY84" fmla="*/ 29497 h 4321278"/>
              <a:gd name="connsiteX85" fmla="*/ 914400 w 1613348"/>
              <a:gd name="connsiteY85" fmla="*/ 0 h 4321278"/>
              <a:gd name="connsiteX86" fmla="*/ 855406 w 1613348"/>
              <a:gd name="connsiteY86" fmla="*/ 147484 h 4321278"/>
              <a:gd name="connsiteX87" fmla="*/ 870155 w 1613348"/>
              <a:gd name="connsiteY87" fmla="*/ 294968 h 4321278"/>
              <a:gd name="connsiteX88" fmla="*/ 899652 w 1613348"/>
              <a:gd name="connsiteY88" fmla="*/ 383458 h 4321278"/>
              <a:gd name="connsiteX89" fmla="*/ 914400 w 1613348"/>
              <a:gd name="connsiteY89" fmla="*/ 427704 h 4321278"/>
              <a:gd name="connsiteX90" fmla="*/ 943897 w 1613348"/>
              <a:gd name="connsiteY90" fmla="*/ 516194 h 4321278"/>
              <a:gd name="connsiteX91" fmla="*/ 958645 w 1613348"/>
              <a:gd name="connsiteY91" fmla="*/ 560439 h 4321278"/>
              <a:gd name="connsiteX92" fmla="*/ 943897 w 1613348"/>
              <a:gd name="connsiteY92" fmla="*/ 722671 h 4321278"/>
              <a:gd name="connsiteX93" fmla="*/ 796413 w 1613348"/>
              <a:gd name="connsiteY93" fmla="*/ 766916 h 4321278"/>
              <a:gd name="connsiteX94" fmla="*/ 752168 w 1613348"/>
              <a:gd name="connsiteY94" fmla="*/ 781665 h 4321278"/>
              <a:gd name="connsiteX95" fmla="*/ 722671 w 1613348"/>
              <a:gd name="connsiteY95" fmla="*/ 825910 h 4321278"/>
              <a:gd name="connsiteX96" fmla="*/ 634181 w 1613348"/>
              <a:gd name="connsiteY96" fmla="*/ 899652 h 4321278"/>
              <a:gd name="connsiteX97" fmla="*/ 604684 w 1613348"/>
              <a:gd name="connsiteY97" fmla="*/ 943897 h 4321278"/>
              <a:gd name="connsiteX98" fmla="*/ 560439 w 1613348"/>
              <a:gd name="connsiteY98" fmla="*/ 958646 h 4321278"/>
              <a:gd name="connsiteX99" fmla="*/ 501445 w 1613348"/>
              <a:gd name="connsiteY99" fmla="*/ 1002891 h 4321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1613348" h="4321278">
                <a:moveTo>
                  <a:pt x="545690" y="958646"/>
                </a:moveTo>
                <a:cubicBezTo>
                  <a:pt x="513513" y="1055180"/>
                  <a:pt x="558204" y="960434"/>
                  <a:pt x="486697" y="1017639"/>
                </a:cubicBezTo>
                <a:cubicBezTo>
                  <a:pt x="472856" y="1028712"/>
                  <a:pt x="467032" y="1047136"/>
                  <a:pt x="457200" y="1061884"/>
                </a:cubicBezTo>
                <a:cubicBezTo>
                  <a:pt x="452284" y="1081549"/>
                  <a:pt x="446849" y="1101091"/>
                  <a:pt x="442452" y="1120878"/>
                </a:cubicBezTo>
                <a:cubicBezTo>
                  <a:pt x="430188" y="1176066"/>
                  <a:pt x="426412" y="1240156"/>
                  <a:pt x="383458" y="1283110"/>
                </a:cubicBezTo>
                <a:cubicBezTo>
                  <a:pt x="370924" y="1295644"/>
                  <a:pt x="353961" y="1302775"/>
                  <a:pt x="339213" y="1312607"/>
                </a:cubicBezTo>
                <a:cubicBezTo>
                  <a:pt x="334297" y="1327355"/>
                  <a:pt x="331416" y="1342947"/>
                  <a:pt x="324464" y="1356852"/>
                </a:cubicBezTo>
                <a:cubicBezTo>
                  <a:pt x="316537" y="1372706"/>
                  <a:pt x="302167" y="1384900"/>
                  <a:pt x="294968" y="1401097"/>
                </a:cubicBezTo>
                <a:cubicBezTo>
                  <a:pt x="282340" y="1429509"/>
                  <a:pt x="265471" y="1489587"/>
                  <a:pt x="265471" y="1489587"/>
                </a:cubicBezTo>
                <a:cubicBezTo>
                  <a:pt x="263856" y="1507348"/>
                  <a:pt x="263732" y="1646101"/>
                  <a:pt x="235974" y="1696065"/>
                </a:cubicBezTo>
                <a:cubicBezTo>
                  <a:pt x="218758" y="1727054"/>
                  <a:pt x="196645" y="1755058"/>
                  <a:pt x="176981" y="1784555"/>
                </a:cubicBezTo>
                <a:cubicBezTo>
                  <a:pt x="167149" y="1799303"/>
                  <a:pt x="153089" y="1811984"/>
                  <a:pt x="147484" y="1828800"/>
                </a:cubicBezTo>
                <a:cubicBezTo>
                  <a:pt x="97920" y="1977489"/>
                  <a:pt x="173540" y="1746863"/>
                  <a:pt x="117987" y="1932039"/>
                </a:cubicBezTo>
                <a:cubicBezTo>
                  <a:pt x="109053" y="1961820"/>
                  <a:pt x="98322" y="1991032"/>
                  <a:pt x="88490" y="2020529"/>
                </a:cubicBezTo>
                <a:cubicBezTo>
                  <a:pt x="88490" y="2020530"/>
                  <a:pt x="58995" y="2109019"/>
                  <a:pt x="58994" y="2109020"/>
                </a:cubicBezTo>
                <a:lnTo>
                  <a:pt x="29497" y="2153265"/>
                </a:lnTo>
                <a:cubicBezTo>
                  <a:pt x="19750" y="2192251"/>
                  <a:pt x="0" y="2264581"/>
                  <a:pt x="0" y="2300749"/>
                </a:cubicBezTo>
                <a:cubicBezTo>
                  <a:pt x="0" y="2350156"/>
                  <a:pt x="5643" y="2399673"/>
                  <a:pt x="14748" y="2448233"/>
                </a:cubicBezTo>
                <a:cubicBezTo>
                  <a:pt x="14750" y="2448244"/>
                  <a:pt x="51618" y="2558840"/>
                  <a:pt x="58994" y="2580968"/>
                </a:cubicBezTo>
                <a:lnTo>
                  <a:pt x="73742" y="2625213"/>
                </a:lnTo>
                <a:cubicBezTo>
                  <a:pt x="39270" y="3418086"/>
                  <a:pt x="57079" y="2660084"/>
                  <a:pt x="73742" y="3126658"/>
                </a:cubicBezTo>
                <a:cubicBezTo>
                  <a:pt x="81640" y="3347798"/>
                  <a:pt x="66899" y="3570111"/>
                  <a:pt x="88490" y="3790336"/>
                </a:cubicBezTo>
                <a:cubicBezTo>
                  <a:pt x="91949" y="3825618"/>
                  <a:pt x="117987" y="3859161"/>
                  <a:pt x="147484" y="3878826"/>
                </a:cubicBezTo>
                <a:lnTo>
                  <a:pt x="191729" y="3908323"/>
                </a:lnTo>
                <a:cubicBezTo>
                  <a:pt x="197165" y="3946375"/>
                  <a:pt x="200631" y="4014619"/>
                  <a:pt x="221226" y="4055807"/>
                </a:cubicBezTo>
                <a:cubicBezTo>
                  <a:pt x="229153" y="4071661"/>
                  <a:pt x="235692" y="4090658"/>
                  <a:pt x="250723" y="4100052"/>
                </a:cubicBezTo>
                <a:cubicBezTo>
                  <a:pt x="277089" y="4116531"/>
                  <a:pt x="309716" y="4119717"/>
                  <a:pt x="339213" y="4129549"/>
                </a:cubicBezTo>
                <a:lnTo>
                  <a:pt x="383458" y="4144297"/>
                </a:lnTo>
                <a:cubicBezTo>
                  <a:pt x="393290" y="4159045"/>
                  <a:pt x="400421" y="4176008"/>
                  <a:pt x="412955" y="4188542"/>
                </a:cubicBezTo>
                <a:cubicBezTo>
                  <a:pt x="425489" y="4201076"/>
                  <a:pt x="446127" y="4204198"/>
                  <a:pt x="457200" y="4218039"/>
                </a:cubicBezTo>
                <a:cubicBezTo>
                  <a:pt x="464893" y="4227655"/>
                  <a:pt x="485734" y="4317427"/>
                  <a:pt x="486697" y="4321278"/>
                </a:cubicBezTo>
                <a:cubicBezTo>
                  <a:pt x="501445" y="4316362"/>
                  <a:pt x="521906" y="4319179"/>
                  <a:pt x="530942" y="4306529"/>
                </a:cubicBezTo>
                <a:cubicBezTo>
                  <a:pt x="548924" y="4281354"/>
                  <a:pt x="564584" y="4194391"/>
                  <a:pt x="575187" y="4159046"/>
                </a:cubicBezTo>
                <a:cubicBezTo>
                  <a:pt x="584121" y="4129265"/>
                  <a:pt x="594852" y="4100052"/>
                  <a:pt x="604684" y="4070555"/>
                </a:cubicBezTo>
                <a:cubicBezTo>
                  <a:pt x="609600" y="4055807"/>
                  <a:pt x="606497" y="4034933"/>
                  <a:pt x="619432" y="4026310"/>
                </a:cubicBezTo>
                <a:lnTo>
                  <a:pt x="707923" y="3967316"/>
                </a:lnTo>
                <a:lnTo>
                  <a:pt x="752168" y="3937820"/>
                </a:lnTo>
                <a:cubicBezTo>
                  <a:pt x="789237" y="3826610"/>
                  <a:pt x="739233" y="3963690"/>
                  <a:pt x="796413" y="3849329"/>
                </a:cubicBezTo>
                <a:cubicBezTo>
                  <a:pt x="816285" y="3809585"/>
                  <a:pt x="803086" y="3793714"/>
                  <a:pt x="840658" y="3760839"/>
                </a:cubicBezTo>
                <a:cubicBezTo>
                  <a:pt x="884595" y="3722394"/>
                  <a:pt x="920728" y="3700264"/>
                  <a:pt x="973394" y="3687097"/>
                </a:cubicBezTo>
                <a:cubicBezTo>
                  <a:pt x="997713" y="3681017"/>
                  <a:pt x="1022555" y="3677265"/>
                  <a:pt x="1047135" y="3672349"/>
                </a:cubicBezTo>
                <a:cubicBezTo>
                  <a:pt x="1056967" y="3657601"/>
                  <a:pt x="1062791" y="3639177"/>
                  <a:pt x="1076632" y="3628104"/>
                </a:cubicBezTo>
                <a:cubicBezTo>
                  <a:pt x="1088771" y="3618392"/>
                  <a:pt x="1106972" y="3620308"/>
                  <a:pt x="1120877" y="3613355"/>
                </a:cubicBezTo>
                <a:cubicBezTo>
                  <a:pt x="1235230" y="3556178"/>
                  <a:pt x="1098165" y="3606177"/>
                  <a:pt x="1209368" y="3569110"/>
                </a:cubicBezTo>
                <a:lnTo>
                  <a:pt x="1268361" y="3480620"/>
                </a:lnTo>
                <a:lnTo>
                  <a:pt x="1297858" y="3436375"/>
                </a:lnTo>
                <a:cubicBezTo>
                  <a:pt x="1302774" y="3347885"/>
                  <a:pt x="1294530" y="3257668"/>
                  <a:pt x="1312606" y="3170904"/>
                </a:cubicBezTo>
                <a:cubicBezTo>
                  <a:pt x="1319836" y="3136198"/>
                  <a:pt x="1371600" y="3082413"/>
                  <a:pt x="1371600" y="3082413"/>
                </a:cubicBezTo>
                <a:cubicBezTo>
                  <a:pt x="1368990" y="3048477"/>
                  <a:pt x="1388675" y="2895495"/>
                  <a:pt x="1327355" y="2846439"/>
                </a:cubicBezTo>
                <a:cubicBezTo>
                  <a:pt x="1315216" y="2836728"/>
                  <a:pt x="1297858" y="2836607"/>
                  <a:pt x="1283110" y="2831691"/>
                </a:cubicBezTo>
                <a:cubicBezTo>
                  <a:pt x="1273278" y="2816943"/>
                  <a:pt x="1255812" y="2805034"/>
                  <a:pt x="1253613" y="2787446"/>
                </a:cubicBezTo>
                <a:cubicBezTo>
                  <a:pt x="1250377" y="2761557"/>
                  <a:pt x="1273478" y="2698353"/>
                  <a:pt x="1283110" y="2669458"/>
                </a:cubicBezTo>
                <a:cubicBezTo>
                  <a:pt x="1246036" y="2558240"/>
                  <a:pt x="1296048" y="2695336"/>
                  <a:pt x="1238864" y="2580968"/>
                </a:cubicBezTo>
                <a:cubicBezTo>
                  <a:pt x="1177803" y="2458846"/>
                  <a:pt x="1279154" y="2619278"/>
                  <a:pt x="1194619" y="2492478"/>
                </a:cubicBezTo>
                <a:cubicBezTo>
                  <a:pt x="1203912" y="2380967"/>
                  <a:pt x="1170041" y="2326966"/>
                  <a:pt x="1253613" y="2271252"/>
                </a:cubicBezTo>
                <a:cubicBezTo>
                  <a:pt x="1266548" y="2262629"/>
                  <a:pt x="1283110" y="2261420"/>
                  <a:pt x="1297858" y="2256504"/>
                </a:cubicBezTo>
                <a:cubicBezTo>
                  <a:pt x="1302774" y="2241755"/>
                  <a:pt x="1309557" y="2227502"/>
                  <a:pt x="1312606" y="2212258"/>
                </a:cubicBezTo>
                <a:cubicBezTo>
                  <a:pt x="1319423" y="2178171"/>
                  <a:pt x="1317366" y="2142316"/>
                  <a:pt x="1327355" y="2109020"/>
                </a:cubicBezTo>
                <a:cubicBezTo>
                  <a:pt x="1336981" y="2076934"/>
                  <a:pt x="1399697" y="2021929"/>
                  <a:pt x="1415845" y="2005781"/>
                </a:cubicBezTo>
                <a:cubicBezTo>
                  <a:pt x="1427840" y="1969797"/>
                  <a:pt x="1431502" y="1945880"/>
                  <a:pt x="1460090" y="1917291"/>
                </a:cubicBezTo>
                <a:cubicBezTo>
                  <a:pt x="1472624" y="1904757"/>
                  <a:pt x="1489587" y="1897626"/>
                  <a:pt x="1504335" y="1887794"/>
                </a:cubicBezTo>
                <a:cubicBezTo>
                  <a:pt x="1509251" y="1873046"/>
                  <a:pt x="1519084" y="1859095"/>
                  <a:pt x="1519084" y="1843549"/>
                </a:cubicBezTo>
                <a:cubicBezTo>
                  <a:pt x="1519084" y="1684145"/>
                  <a:pt x="1520738" y="1701030"/>
                  <a:pt x="1489587" y="1607575"/>
                </a:cubicBezTo>
                <a:cubicBezTo>
                  <a:pt x="1494503" y="1558414"/>
                  <a:pt x="1496822" y="1508923"/>
                  <a:pt x="1504335" y="1460091"/>
                </a:cubicBezTo>
                <a:cubicBezTo>
                  <a:pt x="1506699" y="1444726"/>
                  <a:pt x="1509372" y="1427985"/>
                  <a:pt x="1519084" y="1415846"/>
                </a:cubicBezTo>
                <a:cubicBezTo>
                  <a:pt x="1530157" y="1402005"/>
                  <a:pt x="1548581" y="1396181"/>
                  <a:pt x="1563329" y="1386349"/>
                </a:cubicBezTo>
                <a:cubicBezTo>
                  <a:pt x="1568245" y="1371601"/>
                  <a:pt x="1578077" y="1357650"/>
                  <a:pt x="1578077" y="1342104"/>
                </a:cubicBezTo>
                <a:cubicBezTo>
                  <a:pt x="1578077" y="1258720"/>
                  <a:pt x="1569322" y="1242095"/>
                  <a:pt x="1548581" y="1179871"/>
                </a:cubicBezTo>
                <a:cubicBezTo>
                  <a:pt x="1553497" y="1155290"/>
                  <a:pt x="1550892" y="1127894"/>
                  <a:pt x="1563329" y="1106129"/>
                </a:cubicBezTo>
                <a:cubicBezTo>
                  <a:pt x="1572123" y="1090739"/>
                  <a:pt x="1600991" y="1093090"/>
                  <a:pt x="1607574" y="1076633"/>
                </a:cubicBezTo>
                <a:cubicBezTo>
                  <a:pt x="1613348" y="1062199"/>
                  <a:pt x="1599778" y="1046292"/>
                  <a:pt x="1592826" y="1032387"/>
                </a:cubicBezTo>
                <a:cubicBezTo>
                  <a:pt x="1566142" y="979019"/>
                  <a:pt x="1570114" y="990404"/>
                  <a:pt x="1519084" y="973394"/>
                </a:cubicBezTo>
                <a:cubicBezTo>
                  <a:pt x="1509252" y="943897"/>
                  <a:pt x="1493020" y="915806"/>
                  <a:pt x="1489587" y="884904"/>
                </a:cubicBezTo>
                <a:cubicBezTo>
                  <a:pt x="1472882" y="734551"/>
                  <a:pt x="1499533" y="789209"/>
                  <a:pt x="1445342" y="707923"/>
                </a:cubicBezTo>
                <a:cubicBezTo>
                  <a:pt x="1440615" y="689015"/>
                  <a:pt x="1426426" y="625846"/>
                  <a:pt x="1415845" y="604684"/>
                </a:cubicBezTo>
                <a:cubicBezTo>
                  <a:pt x="1407918" y="588830"/>
                  <a:pt x="1396180" y="575187"/>
                  <a:pt x="1386348" y="560439"/>
                </a:cubicBezTo>
                <a:cubicBezTo>
                  <a:pt x="1376516" y="530942"/>
                  <a:pt x="1386349" y="481781"/>
                  <a:pt x="1356852" y="471949"/>
                </a:cubicBezTo>
                <a:lnTo>
                  <a:pt x="1268361" y="442452"/>
                </a:lnTo>
                <a:cubicBezTo>
                  <a:pt x="1253613" y="432620"/>
                  <a:pt x="1239970" y="420882"/>
                  <a:pt x="1224116" y="412955"/>
                </a:cubicBezTo>
                <a:cubicBezTo>
                  <a:pt x="1101994" y="351894"/>
                  <a:pt x="1262426" y="453245"/>
                  <a:pt x="1135626" y="368710"/>
                </a:cubicBezTo>
                <a:cubicBezTo>
                  <a:pt x="1115961" y="339213"/>
                  <a:pt x="1087842" y="313851"/>
                  <a:pt x="1076632" y="280220"/>
                </a:cubicBezTo>
                <a:lnTo>
                  <a:pt x="1032387" y="147484"/>
                </a:lnTo>
                <a:cubicBezTo>
                  <a:pt x="1027471" y="132736"/>
                  <a:pt x="1021410" y="118321"/>
                  <a:pt x="1017639" y="103239"/>
                </a:cubicBezTo>
                <a:cubicBezTo>
                  <a:pt x="1012723" y="83575"/>
                  <a:pt x="1015552" y="60074"/>
                  <a:pt x="1002890" y="44246"/>
                </a:cubicBezTo>
                <a:cubicBezTo>
                  <a:pt x="993178" y="32107"/>
                  <a:pt x="972550" y="36450"/>
                  <a:pt x="958645" y="29497"/>
                </a:cubicBezTo>
                <a:cubicBezTo>
                  <a:pt x="942791" y="21570"/>
                  <a:pt x="929148" y="9832"/>
                  <a:pt x="914400" y="0"/>
                </a:cubicBezTo>
                <a:cubicBezTo>
                  <a:pt x="833673" y="26910"/>
                  <a:pt x="855406" y="4787"/>
                  <a:pt x="855406" y="147484"/>
                </a:cubicBezTo>
                <a:cubicBezTo>
                  <a:pt x="855406" y="196891"/>
                  <a:pt x="861050" y="246408"/>
                  <a:pt x="870155" y="294968"/>
                </a:cubicBezTo>
                <a:cubicBezTo>
                  <a:pt x="875885" y="325528"/>
                  <a:pt x="889820" y="353961"/>
                  <a:pt x="899652" y="383458"/>
                </a:cubicBezTo>
                <a:lnTo>
                  <a:pt x="914400" y="427704"/>
                </a:lnTo>
                <a:lnTo>
                  <a:pt x="943897" y="516194"/>
                </a:lnTo>
                <a:lnTo>
                  <a:pt x="958645" y="560439"/>
                </a:lnTo>
                <a:cubicBezTo>
                  <a:pt x="953729" y="614516"/>
                  <a:pt x="959866" y="670772"/>
                  <a:pt x="943897" y="722671"/>
                </a:cubicBezTo>
                <a:cubicBezTo>
                  <a:pt x="931562" y="762761"/>
                  <a:pt x="797894" y="766704"/>
                  <a:pt x="796413" y="766916"/>
                </a:cubicBezTo>
                <a:cubicBezTo>
                  <a:pt x="781665" y="771832"/>
                  <a:pt x="764307" y="771953"/>
                  <a:pt x="752168" y="781665"/>
                </a:cubicBezTo>
                <a:cubicBezTo>
                  <a:pt x="738327" y="792738"/>
                  <a:pt x="734019" y="812293"/>
                  <a:pt x="722671" y="825910"/>
                </a:cubicBezTo>
                <a:cubicBezTo>
                  <a:pt x="687184" y="868494"/>
                  <a:pt x="677686" y="870649"/>
                  <a:pt x="634181" y="899652"/>
                </a:cubicBezTo>
                <a:cubicBezTo>
                  <a:pt x="624349" y="914400"/>
                  <a:pt x="618525" y="932824"/>
                  <a:pt x="604684" y="943897"/>
                </a:cubicBezTo>
                <a:cubicBezTo>
                  <a:pt x="592545" y="953609"/>
                  <a:pt x="574344" y="951694"/>
                  <a:pt x="560439" y="958646"/>
                </a:cubicBezTo>
                <a:cubicBezTo>
                  <a:pt x="527084" y="975323"/>
                  <a:pt x="522187" y="982149"/>
                  <a:pt x="501445" y="1002891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059832" y="4725144"/>
            <a:ext cx="1800200" cy="36004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Красноярск</a:t>
            </a:r>
            <a:endParaRPr lang="ru-RU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104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http://www.stihi.ru/pics/2010/05/06/4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885215" cy="2592288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upload.wikimedia.org/wikipedia/commons/2/26/%D0%93%D0%BE%D1%80%D0%BE%D0%B4%D1%81%D0%BA%D0%B0%D1%8F_%D0%B1%D0%BE%D0%BB%D1%8C%D0%BD%D0%B8%D1%86%D0%B0_%E2%84%961_%D0%93._%D0%9D%D0%BE%D1%80%D0%B8%D0%BB%D1%8C%D1%81%D0%B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81402" y="2132201"/>
            <a:ext cx="3981193" cy="2593597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s00.yaplakal.com/pics/pics_original/6/1/0/17100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0032" y="4005064"/>
            <a:ext cx="4077853" cy="2680463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colnyshko.ru/images/big/f7094b6053c4f89a550559e40b98205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" y="3265174"/>
            <a:ext cx="2943430" cy="383259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ФОТО-    семья,   картинки\Новый год!\11111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54" y="-2434"/>
            <a:ext cx="3005624" cy="4007498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6686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http://animashki.mirfentazy.ru/images/stories/kartinki/skazka/snezhnaya_koroleva/snezhnaya_koroleva_0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78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КАРТИНКИ\фоны\0933f480d172d14a5b7c1356b12ec37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55"/>
            <a:ext cx="9115705" cy="68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tabakerke.ru/uploads/posts/2010-07/1279862715_snezhnaya-koroleva-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62" y="495266"/>
            <a:ext cx="6984776" cy="603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Анимашки 2\космос, предметы, огонь, феерверки\mixed_coloured_star_animation_by_aimee_valentine-d4qh5tv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73">
            <a:off x="4792515" y="5419920"/>
            <a:ext cx="386780" cy="3867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Анимашки 2\космос, предметы, огонь, феерверки\normal_coloured_star_animation_by_aimee_valentine-d4qh61j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4" y="-176684"/>
            <a:ext cx="1425209" cy="142520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нимашки 2\космос, предметы, огонь, феерверки\normal_coloured_star_animation_by_aimee_valentine-d4qh61j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83" y="-117910"/>
            <a:ext cx="1440829" cy="144082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нимашки 2\космос, предметы, огонь, феерверки\normal_coloured_star_animation_by_aimee_valentine-d4qh61j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302" y="5653793"/>
            <a:ext cx="1442928" cy="144292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Анимашки 2\космос, предметы, огонь, феерверки\normal_coloured_star_animation_by_aimee_valentine-d4qh61j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" y="5613311"/>
            <a:ext cx="1412776" cy="14127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:\ФОТО-    семья,   картинки\Новый год!\302e95ea0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398" y="126254"/>
            <a:ext cx="952500" cy="952500"/>
          </a:xfrm>
          <a:prstGeom prst="rect">
            <a:avLst/>
          </a:prstGeom>
          <a:noFill/>
        </p:spPr>
      </p:pic>
      <p:pic>
        <p:nvPicPr>
          <p:cNvPr id="15" name="Picture 13" descr="D:\ФОТО-    семья,   картинки\Новый год!\302e95ea0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579" y="4265290"/>
            <a:ext cx="952500" cy="952500"/>
          </a:xfrm>
          <a:prstGeom prst="rect">
            <a:avLst/>
          </a:prstGeom>
          <a:noFill/>
        </p:spPr>
      </p:pic>
      <p:pic>
        <p:nvPicPr>
          <p:cNvPr id="16" name="Picture 13" descr="D:\ФОТО-    семья,   картинки\Новый год!\302e95ea0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57" y="1857416"/>
            <a:ext cx="952500" cy="952500"/>
          </a:xfrm>
          <a:prstGeom prst="rect">
            <a:avLst/>
          </a:prstGeom>
          <a:noFill/>
        </p:spPr>
      </p:pic>
      <p:pic>
        <p:nvPicPr>
          <p:cNvPr id="17" name="Picture 13" descr="D:\ФОТО-    семья,   картинки\Новый год!\302e95ea0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927693"/>
            <a:ext cx="952500" cy="952500"/>
          </a:xfrm>
          <a:prstGeom prst="rect">
            <a:avLst/>
          </a:prstGeom>
          <a:noFill/>
        </p:spPr>
      </p:pic>
      <p:pic>
        <p:nvPicPr>
          <p:cNvPr id="18" name="Picture 13" descr="D:\ФОТО-    семья,   картинки\Новый год!\302e95ea0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128" y="5905500"/>
            <a:ext cx="952500" cy="952500"/>
          </a:xfrm>
          <a:prstGeom prst="rect">
            <a:avLst/>
          </a:prstGeom>
          <a:noFill/>
        </p:spPr>
      </p:pic>
      <p:pic>
        <p:nvPicPr>
          <p:cNvPr id="19" name="Picture 13" descr="D:\ФОТО-    семья,   картинки\Новый год!\302e95ea0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4" y="3865662"/>
            <a:ext cx="952500" cy="952500"/>
          </a:xfrm>
          <a:prstGeom prst="rect">
            <a:avLst/>
          </a:prstGeom>
          <a:noFill/>
        </p:spPr>
      </p:pic>
      <p:pic>
        <p:nvPicPr>
          <p:cNvPr id="20" name="Picture 13" descr="D:\ФОТО-    семья,   картинки\Новый год!\302e95ea0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12" y="1700808"/>
            <a:ext cx="952500" cy="952500"/>
          </a:xfrm>
          <a:prstGeom prst="rect">
            <a:avLst/>
          </a:prstGeom>
          <a:noFill/>
        </p:spPr>
      </p:pic>
      <p:pic>
        <p:nvPicPr>
          <p:cNvPr id="21" name="Picture 13" descr="D:\ФОТО-    семья,   картинки\Новый год!\302e95ea0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9762"/>
            <a:ext cx="952500" cy="952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81992" y="5249665"/>
            <a:ext cx="3030168" cy="1101909"/>
          </a:xfrm>
          <a:prstGeom prst="rect">
            <a:avLst/>
          </a:prstGeom>
          <a:noFill/>
        </p:spPr>
        <p:txBody>
          <a:bodyPr wrap="none" rtlCol="0">
            <a:prstTxWarp prst="textArchDown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ВЕЧНОСТЬ</a:t>
            </a:r>
            <a:endParaRPr lang="ru-RU" b="1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3" name="Picture 13" descr="D:\ФОТО-    семья,   картинки\Новый год!\302e95ea0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0" y="-9755"/>
            <a:ext cx="952500" cy="952500"/>
          </a:xfrm>
          <a:prstGeom prst="rect">
            <a:avLst/>
          </a:prstGeom>
          <a:noFill/>
        </p:spPr>
      </p:pic>
      <p:pic>
        <p:nvPicPr>
          <p:cNvPr id="24" name="Picture 13" descr="D:\ФОТО-    семья,   картинки\Новый год!\302e95ea0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211" y="126254"/>
            <a:ext cx="952500" cy="952500"/>
          </a:xfrm>
          <a:prstGeom prst="rect">
            <a:avLst/>
          </a:prstGeom>
          <a:noFill/>
        </p:spPr>
      </p:pic>
      <p:pic>
        <p:nvPicPr>
          <p:cNvPr id="25" name="Picture 13" descr="D:\ФОТО-    семья,   картинки\Новый год!\302e95ea0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434" y="5927693"/>
            <a:ext cx="952500" cy="952500"/>
          </a:xfrm>
          <a:prstGeom prst="rect">
            <a:avLst/>
          </a:prstGeom>
          <a:noFill/>
        </p:spPr>
      </p:pic>
      <p:pic>
        <p:nvPicPr>
          <p:cNvPr id="26" name="Picture 13" descr="D:\ФОТО-    семья,   картинки\Новый год!\302e95ea0f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94" y="5899007"/>
            <a:ext cx="952500" cy="952500"/>
          </a:xfrm>
          <a:prstGeom prst="rect">
            <a:avLst/>
          </a:prstGeom>
          <a:noFill/>
        </p:spPr>
      </p:pic>
      <p:pic>
        <p:nvPicPr>
          <p:cNvPr id="31" name="Picture 4" descr="D:\Анимашки 2\космос, предметы, огонь, феерверки\mixed_coloured_star_animation_by_aimee_valentine-d4qh5tv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73">
            <a:off x="2847695" y="5446934"/>
            <a:ext cx="386780" cy="3867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D:\Анимашки 2\космос, предметы, огонь, феерверки\mixed_coloured_star_animation_by_aimee_valentine-d4qh5tv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73">
            <a:off x="4252735" y="5675044"/>
            <a:ext cx="386780" cy="3867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D:\Анимашки 2\космос, предметы, огонь, феерверки\mixed_coloured_star_animation_by_aimee_valentine-d4qh5tv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73">
            <a:off x="5519605" y="5957365"/>
            <a:ext cx="386780" cy="3867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D:\Анимашки 2\космос, предметы, огонь, феерверки\mixed_coloured_star_animation_by_aimee_valentine-d4qh5tv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73">
            <a:off x="3640387" y="5285908"/>
            <a:ext cx="386780" cy="3867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D:\Анимашки 2\космос, предметы, огонь, феерверки\mixed_coloured_star_animation_by_aimee_valentine-d4qh5tv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73">
            <a:off x="1812849" y="5464414"/>
            <a:ext cx="386780" cy="3867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Анимашки 2\космос, предметы, огонь, феерверки\mixed_coloured_star_animation_by_aimee_valentine-d4qh5tv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73">
            <a:off x="2505911" y="5190514"/>
            <a:ext cx="386780" cy="3867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13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file.mobilmusic.ru/b0/c1/ae/118273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5" y="0"/>
            <a:ext cx="9143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85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0" y="0"/>
            <a:ext cx="928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0" y="1283531"/>
            <a:ext cx="4932039" cy="53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тьяна\Desktop\Картинки мои\Москва, Минусинск\Москва, Красноярск,Минусинск\Кр. край\герб Красноярского кр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8" y="223963"/>
            <a:ext cx="1622241" cy="197913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1026" name="Picture 2" descr="https://encrypted-tbn2.gstatic.com/images?q=tbn:ANd9GcR__fbohWyzfs9kYqBOOhEYW6J_zJkuLr_0lTxVvUrIfFb_wrsh8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42" y="223963"/>
            <a:ext cx="2111946" cy="14003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76056" y="223963"/>
            <a:ext cx="4037654" cy="6440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д. Овсянка</a:t>
            </a:r>
          </a:p>
        </p:txBody>
      </p:sp>
      <p:pic>
        <p:nvPicPr>
          <p:cNvPr id="15" name="Picture 2" descr="http://www.narodsevera.ru/dat/pic/image/101-kart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1" y="302508"/>
            <a:ext cx="3159823" cy="63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6300192" y="587727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2240" y="5808758"/>
            <a:ext cx="131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Минусинск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6208645" y="5542430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300192" y="5367287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39752" y="573582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/>
          </a:p>
        </p:txBody>
      </p:sp>
      <p:sp>
        <p:nvSpPr>
          <p:cNvPr id="6" name="Овал 5"/>
          <p:cNvSpPr/>
          <p:nvPr/>
        </p:nvSpPr>
        <p:spPr>
          <a:xfrm>
            <a:off x="6555194" y="5449536"/>
            <a:ext cx="709189" cy="427736"/>
          </a:xfrm>
          <a:prstGeom prst="ellipse">
            <a:avLst/>
          </a:prstGeom>
          <a:solidFill>
            <a:srgbClr val="E29B60"/>
          </a:solidFill>
          <a:ln>
            <a:solidFill>
              <a:srgbClr val="E29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40368" y="5542430"/>
            <a:ext cx="1226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с. </a:t>
            </a:r>
            <a:r>
              <a:rPr lang="ru-RU" b="1" dirty="0"/>
              <a:t>Овсянка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03177" y="5275484"/>
            <a:ext cx="1478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Красноярск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98490" y="5142320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Сосновоборск</a:t>
            </a:r>
            <a:endParaRPr lang="ru-RU" b="1" dirty="0"/>
          </a:p>
        </p:txBody>
      </p:sp>
      <p:sp>
        <p:nvSpPr>
          <p:cNvPr id="18" name="Овал 17"/>
          <p:cNvSpPr/>
          <p:nvPr/>
        </p:nvSpPr>
        <p:spPr>
          <a:xfrm>
            <a:off x="6810458" y="5122571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909789" y="5009156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254617" y="4922230"/>
            <a:ext cx="160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Железногорск</a:t>
            </a:r>
            <a:endParaRPr lang="ru-RU" b="1" dirty="0"/>
          </a:p>
        </p:txBody>
      </p:sp>
      <p:sp>
        <p:nvSpPr>
          <p:cNvPr id="21" name="Овал 20"/>
          <p:cNvSpPr/>
          <p:nvPr/>
        </p:nvSpPr>
        <p:spPr>
          <a:xfrm>
            <a:off x="6038596" y="536368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038951" y="542542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Назарово</a:t>
            </a:r>
            <a:endParaRPr lang="ru-RU" b="1" dirty="0"/>
          </a:p>
        </p:txBody>
      </p:sp>
      <p:sp>
        <p:nvSpPr>
          <p:cNvPr id="24" name="Овал 23"/>
          <p:cNvSpPr/>
          <p:nvPr/>
        </p:nvSpPr>
        <p:spPr>
          <a:xfrm>
            <a:off x="6094650" y="5223968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062345" y="5106207"/>
            <a:ext cx="89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Ачинск</a:t>
            </a:r>
            <a:endParaRPr lang="ru-RU" b="1" dirty="0"/>
          </a:p>
        </p:txBody>
      </p:sp>
      <p:sp>
        <p:nvSpPr>
          <p:cNvPr id="26" name="Овал 25"/>
          <p:cNvSpPr/>
          <p:nvPr/>
        </p:nvSpPr>
        <p:spPr>
          <a:xfrm>
            <a:off x="7669187" y="465590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786228" y="4659356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Иланский</a:t>
            </a:r>
            <a:endParaRPr lang="ru-RU" b="1" dirty="0"/>
          </a:p>
        </p:txBody>
      </p:sp>
      <p:sp>
        <p:nvSpPr>
          <p:cNvPr id="28" name="Овал 27"/>
          <p:cNvSpPr/>
          <p:nvPr/>
        </p:nvSpPr>
        <p:spPr>
          <a:xfrm>
            <a:off x="7388719" y="4661243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768359" y="4547096"/>
            <a:ext cx="76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Канск</a:t>
            </a:r>
            <a:endParaRPr lang="ru-RU" b="1" dirty="0"/>
          </a:p>
        </p:txBody>
      </p:sp>
      <p:sp>
        <p:nvSpPr>
          <p:cNvPr id="30" name="Овал 29"/>
          <p:cNvSpPr/>
          <p:nvPr/>
        </p:nvSpPr>
        <p:spPr>
          <a:xfrm>
            <a:off x="6363750" y="5060658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038951" y="4886403"/>
            <a:ext cx="145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Казачинское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021749" y="2145809"/>
            <a:ext cx="126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Норильск</a:t>
            </a:r>
            <a:endParaRPr lang="ru-RU" sz="2000" b="1" dirty="0"/>
          </a:p>
        </p:txBody>
      </p:sp>
      <p:sp>
        <p:nvSpPr>
          <p:cNvPr id="33" name="Овал 32"/>
          <p:cNvSpPr/>
          <p:nvPr/>
        </p:nvSpPr>
        <p:spPr>
          <a:xfrm>
            <a:off x="6300192" y="2212700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72" y="2155394"/>
            <a:ext cx="447675" cy="390525"/>
          </a:xfrm>
          <a:prstGeom prst="rect">
            <a:avLst/>
          </a:prstGeom>
          <a:noFill/>
        </p:spPr>
      </p:pic>
      <p:pic>
        <p:nvPicPr>
          <p:cNvPr id="35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30" y="5288982"/>
            <a:ext cx="447675" cy="390525"/>
          </a:xfrm>
          <a:prstGeom prst="rect">
            <a:avLst/>
          </a:prstGeom>
          <a:noFill/>
        </p:spPr>
      </p:pic>
      <p:pic>
        <p:nvPicPr>
          <p:cNvPr id="36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52" y="4967943"/>
            <a:ext cx="447675" cy="390525"/>
          </a:xfrm>
          <a:prstGeom prst="rect">
            <a:avLst/>
          </a:prstGeom>
          <a:noFill/>
        </p:spPr>
      </p:pic>
      <p:pic>
        <p:nvPicPr>
          <p:cNvPr id="37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364" y="4599144"/>
            <a:ext cx="447675" cy="390525"/>
          </a:xfrm>
          <a:prstGeom prst="rect">
            <a:avLst/>
          </a:prstGeom>
          <a:noFill/>
        </p:spPr>
      </p:pic>
      <p:pic>
        <p:nvPicPr>
          <p:cNvPr id="38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559" y="4612438"/>
            <a:ext cx="447675" cy="390525"/>
          </a:xfrm>
          <a:prstGeom prst="rect">
            <a:avLst/>
          </a:prstGeom>
          <a:noFill/>
        </p:spPr>
      </p:pic>
      <p:pic>
        <p:nvPicPr>
          <p:cNvPr id="39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034" y="5150932"/>
            <a:ext cx="447675" cy="390525"/>
          </a:xfrm>
          <a:prstGeom prst="rect">
            <a:avLst/>
          </a:prstGeom>
          <a:noFill/>
        </p:spPr>
      </p:pic>
      <p:pic>
        <p:nvPicPr>
          <p:cNvPr id="40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006328"/>
            <a:ext cx="447675" cy="390525"/>
          </a:xfrm>
          <a:prstGeom prst="rect">
            <a:avLst/>
          </a:prstGeom>
          <a:noFill/>
        </p:spPr>
      </p:pic>
      <p:pic>
        <p:nvPicPr>
          <p:cNvPr id="41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547" y="5059011"/>
            <a:ext cx="447675" cy="390525"/>
          </a:xfrm>
          <a:prstGeom prst="rect">
            <a:avLst/>
          </a:prstGeom>
          <a:noFill/>
        </p:spPr>
      </p:pic>
      <p:pic>
        <p:nvPicPr>
          <p:cNvPr id="42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549" y="5468141"/>
            <a:ext cx="447675" cy="390525"/>
          </a:xfrm>
          <a:prstGeom prst="rect">
            <a:avLst/>
          </a:prstGeom>
          <a:noFill/>
        </p:spPr>
      </p:pic>
      <p:pic>
        <p:nvPicPr>
          <p:cNvPr id="43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919" y="5326986"/>
            <a:ext cx="447675" cy="390525"/>
          </a:xfrm>
          <a:prstGeom prst="rect">
            <a:avLst/>
          </a:prstGeom>
          <a:noFill/>
        </p:spPr>
      </p:pic>
      <p:pic>
        <p:nvPicPr>
          <p:cNvPr id="44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72" y="5811269"/>
            <a:ext cx="447675" cy="390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076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http://www.tourblogger.ru/files/users/u27200/_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384376" cy="253828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2842628"/>
            <a:ext cx="8370930" cy="50405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Ненцы                                             </a:t>
            </a:r>
            <a:r>
              <a:rPr lang="ru-RU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Энцы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 descr="http://portal.do.mrsu.ru/upload/medialibrary/ea2/eojyeagw%201.%20vgruezlo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092" y="188640"/>
            <a:ext cx="3415374" cy="2538282"/>
          </a:xfrm>
          <a:prstGeom prst="rect">
            <a:avLst/>
          </a:prstGeom>
          <a:noFill/>
          <a:ln w="381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Заповедные народы России россия, народность, люд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34" y="3573016"/>
            <a:ext cx="3384376" cy="2540886"/>
          </a:xfrm>
          <a:prstGeom prst="rect">
            <a:avLst/>
          </a:prstGeom>
          <a:noFill/>
          <a:ln w="381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9659" y="6237312"/>
            <a:ext cx="8371686" cy="51334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Манси                                             Долганы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6" name="Picture 6" descr="Заповедные народы России россия, народность, люд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092" y="3573016"/>
            <a:ext cx="3400253" cy="253828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martnews.ru/storage/c/2014/04/16/1397653725_830189_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185" y="2276872"/>
            <a:ext cx="3568634" cy="2566587"/>
          </a:xfrm>
          <a:prstGeom prst="rect">
            <a:avLst/>
          </a:prstGeom>
          <a:noFill/>
          <a:ln w="38100">
            <a:solidFill>
              <a:srgbClr val="0033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07904" y="4843459"/>
            <a:ext cx="1728192" cy="457749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Эвенки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777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culturemap.ru/upload/img/1812_67.1181028100.043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012"/>
            <a:ext cx="9144000" cy="68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30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33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Boss\Desktop\index.text02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68" y="2394418"/>
            <a:ext cx="8496944" cy="385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40768" y="476672"/>
            <a:ext cx="6696744" cy="148478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Минусинск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D:\Анимашки 2\космос, предметы, огонь, феерверки\zvezdia-215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1" y="48941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нимашки 2\космос, предметы, огонь, феерверки\zvezdia-215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8" y="48941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нимашки 2\космос, предметы, огонь, феерверки\zvezdia-215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нимашки 2\космос, предметы, огонь, феерверки\zvezdia-215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43" y="263691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Анимашки 2\космос, предметы, огонь, феерверки\zvezdia-215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726" y="266615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01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Boss\Рабочий стол\Картинки\Минусинск\Минусинск1\Мар_Тимирязева 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05" y="0"/>
            <a:ext cx="9197260" cy="68427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743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КАРТИНКИ\Москва, Минусинск\Минусинск\x_594aec5f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529212"/>
            <a:ext cx="7776864" cy="5819772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96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-59524" y="0"/>
            <a:ext cx="928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27723" y="1476426"/>
            <a:ext cx="4932039" cy="53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тьяна\Desktop\Картинки мои\Москва, Минусинск\Москва, Красноярск,Минусинск\Кр. край\герб Красноярского кр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8" y="223963"/>
            <a:ext cx="1622241" cy="197913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1026" name="Picture 2" descr="https://encrypted-tbn2.gstatic.com/images?q=tbn:ANd9GcR__fbohWyzfs9kYqBOOhEYW6J_zJkuLr_0lTxVvUrIfFb_wrsh8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742" y="223963"/>
            <a:ext cx="2111946" cy="14003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01445" y="246120"/>
            <a:ext cx="4037654" cy="6440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Picture 2" descr="http://www.narodsevera.ru/dat/pic/image/101-kart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833" y="302508"/>
            <a:ext cx="3159823" cy="63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6300192" y="587727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2240" y="5808758"/>
            <a:ext cx="131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Минусинск</a:t>
            </a:r>
            <a:endParaRPr lang="ru-RU" b="1" dirty="0"/>
          </a:p>
        </p:txBody>
      </p:sp>
      <p:pic>
        <p:nvPicPr>
          <p:cNvPr id="11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370" y="5820902"/>
            <a:ext cx="447675" cy="390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915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3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6" grpId="3" animBg="1"/>
      <p:bldP spid="16" grpId="4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D:\ФОТО-    семья,   картинки\Москва, Минусинск\Минусинск\7bb064eca7763623ddcd1f217888ddb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12" y="480864"/>
            <a:ext cx="8516836" cy="5896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652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КАРТИНКИ\Москва, Минусинск\Минусинск\img_1368.jpg_thumbnail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51" y="816475"/>
            <a:ext cx="7845419" cy="5225049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96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Boss\Desktop\Минусинск\32935f2732ebab58d2ada3fb82d084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82706"/>
            <a:ext cx="7056784" cy="5292588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05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КАРТИНКИ\Москва, Минусинск\Минусинск\news1376902516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8" y="782105"/>
            <a:ext cx="7623691" cy="5095167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96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vtruda.ru/sites/default/files/pictures/article13765309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8" y="476672"/>
            <a:ext cx="8377212" cy="590465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2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КАРТИНКИ\Москва, Минусинск\Минусинск\Мемориальный_дом_музей_-Квартира_Г.М._Крыжижановского_и_В.В._Старкова-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32" y="782798"/>
            <a:ext cx="8101723" cy="540060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Boss\Desktop\c293fc7becb36b0680c49916f0f780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465"/>
            <a:ext cx="9144000" cy="690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0129" y="2204864"/>
            <a:ext cx="8136904" cy="4489591"/>
          </a:xfrm>
          <a:prstGeom prst="rect">
            <a:avLst/>
          </a:prstGeom>
          <a:noFill/>
        </p:spPr>
        <p:txBody>
          <a:bodyPr wrap="none" rtlCol="0">
            <a:prstTxWarp prst="textArchDown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МИНУСИНЦЫ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D:\Анимашки 2\космос, предметы, огонь, феерверки\zvezdia-21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9" y="18864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Анимашки 2\космос, предметы, огонь, феерверки\zvezdia-21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9986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Анимашки 2\космос, предметы, огонь, феерверки\zvezdia-21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338" y="9790"/>
            <a:ext cx="1131350" cy="113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Анимашки 2\космос, предметы, огонь, феерверки\zvezdia-21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400" y="-17705"/>
            <a:ext cx="1131350" cy="113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1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4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000"/>
                            </p:stCondLst>
                            <p:childTnLst>
                              <p:par>
                                <p:cTn id="40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8000"/>
                            </p:stCondLst>
                            <p:childTnLst>
                              <p:par>
                                <p:cTn id="46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0" y="0"/>
            <a:ext cx="928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0" y="1283531"/>
            <a:ext cx="4932039" cy="53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тьяна\Desktop\Картинки мои\Москва, Минусинск\Москва, Красноярск,Минусинск\Кр. край\герб Красноярского кр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3962"/>
            <a:ext cx="1622241" cy="197913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1026" name="Picture 2" descr="https://encrypted-tbn2.gstatic.com/images?q=tbn:ANd9GcR__fbohWyzfs9kYqBOOhEYW6J_zJkuLr_0lTxVvUrIfFb_wrsh8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038" y="223962"/>
            <a:ext cx="2111946" cy="14003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76056" y="223963"/>
            <a:ext cx="4037654" cy="6440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д. Овсянка</a:t>
            </a:r>
          </a:p>
        </p:txBody>
      </p:sp>
      <p:pic>
        <p:nvPicPr>
          <p:cNvPr id="15" name="Picture 2" descr="http://www.narodsevera.ru/dat/pic/image/101-kart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1" y="302508"/>
            <a:ext cx="3159823" cy="63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6300192" y="587727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2240" y="5808758"/>
            <a:ext cx="131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Минусинск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6208645" y="5542430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300192" y="5367287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39752" y="573582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/>
          </a:p>
        </p:txBody>
      </p:sp>
      <p:sp>
        <p:nvSpPr>
          <p:cNvPr id="6" name="Овал 5"/>
          <p:cNvSpPr/>
          <p:nvPr/>
        </p:nvSpPr>
        <p:spPr>
          <a:xfrm>
            <a:off x="6555194" y="5449536"/>
            <a:ext cx="709189" cy="427736"/>
          </a:xfrm>
          <a:prstGeom prst="ellipse">
            <a:avLst/>
          </a:prstGeom>
          <a:solidFill>
            <a:srgbClr val="E29B60"/>
          </a:solidFill>
          <a:ln>
            <a:solidFill>
              <a:srgbClr val="E29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40368" y="5542430"/>
            <a:ext cx="1226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с. </a:t>
            </a:r>
            <a:r>
              <a:rPr lang="ru-RU" b="1" dirty="0"/>
              <a:t>Овсянка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03177" y="5275484"/>
            <a:ext cx="1478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Красноярск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98490" y="5142320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Сосновоборск</a:t>
            </a:r>
            <a:endParaRPr lang="ru-RU" b="1" dirty="0"/>
          </a:p>
        </p:txBody>
      </p:sp>
      <p:sp>
        <p:nvSpPr>
          <p:cNvPr id="18" name="Овал 17"/>
          <p:cNvSpPr/>
          <p:nvPr/>
        </p:nvSpPr>
        <p:spPr>
          <a:xfrm>
            <a:off x="6810458" y="5122571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909789" y="5009156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254617" y="4922230"/>
            <a:ext cx="160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Железногорск</a:t>
            </a:r>
            <a:endParaRPr lang="ru-RU" b="1" dirty="0"/>
          </a:p>
        </p:txBody>
      </p:sp>
      <p:sp>
        <p:nvSpPr>
          <p:cNvPr id="21" name="Овал 20"/>
          <p:cNvSpPr/>
          <p:nvPr/>
        </p:nvSpPr>
        <p:spPr>
          <a:xfrm>
            <a:off x="6038596" y="536368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038951" y="542542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Назарово</a:t>
            </a:r>
            <a:endParaRPr lang="ru-RU" b="1" dirty="0"/>
          </a:p>
        </p:txBody>
      </p:sp>
      <p:sp>
        <p:nvSpPr>
          <p:cNvPr id="24" name="Овал 23"/>
          <p:cNvSpPr/>
          <p:nvPr/>
        </p:nvSpPr>
        <p:spPr>
          <a:xfrm>
            <a:off x="6094650" y="5223968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062345" y="5106207"/>
            <a:ext cx="89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Ачинск</a:t>
            </a:r>
            <a:endParaRPr lang="ru-RU" b="1" dirty="0"/>
          </a:p>
        </p:txBody>
      </p:sp>
      <p:sp>
        <p:nvSpPr>
          <p:cNvPr id="26" name="Овал 25"/>
          <p:cNvSpPr/>
          <p:nvPr/>
        </p:nvSpPr>
        <p:spPr>
          <a:xfrm>
            <a:off x="7669187" y="465590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786228" y="4659356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Иланский</a:t>
            </a:r>
            <a:endParaRPr lang="ru-RU" b="1" dirty="0"/>
          </a:p>
        </p:txBody>
      </p:sp>
      <p:sp>
        <p:nvSpPr>
          <p:cNvPr id="28" name="Овал 27"/>
          <p:cNvSpPr/>
          <p:nvPr/>
        </p:nvSpPr>
        <p:spPr>
          <a:xfrm>
            <a:off x="7388719" y="4661243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768359" y="4547096"/>
            <a:ext cx="76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Канск</a:t>
            </a:r>
            <a:endParaRPr lang="ru-RU" b="1" dirty="0"/>
          </a:p>
        </p:txBody>
      </p:sp>
      <p:sp>
        <p:nvSpPr>
          <p:cNvPr id="30" name="Овал 29"/>
          <p:cNvSpPr/>
          <p:nvPr/>
        </p:nvSpPr>
        <p:spPr>
          <a:xfrm>
            <a:off x="6363750" y="5060658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038951" y="4886403"/>
            <a:ext cx="145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Казачинское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021749" y="2145809"/>
            <a:ext cx="126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Норильск</a:t>
            </a:r>
            <a:endParaRPr lang="ru-RU" sz="2000" b="1" dirty="0"/>
          </a:p>
        </p:txBody>
      </p:sp>
      <p:sp>
        <p:nvSpPr>
          <p:cNvPr id="33" name="Овал 32"/>
          <p:cNvSpPr/>
          <p:nvPr/>
        </p:nvSpPr>
        <p:spPr>
          <a:xfrm>
            <a:off x="6300192" y="2212700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72" y="2155394"/>
            <a:ext cx="447675" cy="390525"/>
          </a:xfrm>
          <a:prstGeom prst="rect">
            <a:avLst/>
          </a:prstGeom>
          <a:noFill/>
        </p:spPr>
      </p:pic>
      <p:pic>
        <p:nvPicPr>
          <p:cNvPr id="35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30" y="5288982"/>
            <a:ext cx="447675" cy="390525"/>
          </a:xfrm>
          <a:prstGeom prst="rect">
            <a:avLst/>
          </a:prstGeom>
          <a:noFill/>
        </p:spPr>
      </p:pic>
      <p:pic>
        <p:nvPicPr>
          <p:cNvPr id="36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52" y="4967943"/>
            <a:ext cx="447675" cy="390525"/>
          </a:xfrm>
          <a:prstGeom prst="rect">
            <a:avLst/>
          </a:prstGeom>
          <a:noFill/>
        </p:spPr>
      </p:pic>
      <p:pic>
        <p:nvPicPr>
          <p:cNvPr id="37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364" y="4599144"/>
            <a:ext cx="447675" cy="390525"/>
          </a:xfrm>
          <a:prstGeom prst="rect">
            <a:avLst/>
          </a:prstGeom>
          <a:noFill/>
        </p:spPr>
      </p:pic>
      <p:pic>
        <p:nvPicPr>
          <p:cNvPr id="38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559" y="4612438"/>
            <a:ext cx="447675" cy="390525"/>
          </a:xfrm>
          <a:prstGeom prst="rect">
            <a:avLst/>
          </a:prstGeom>
          <a:noFill/>
        </p:spPr>
      </p:pic>
      <p:pic>
        <p:nvPicPr>
          <p:cNvPr id="39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034" y="5150932"/>
            <a:ext cx="447675" cy="390525"/>
          </a:xfrm>
          <a:prstGeom prst="rect">
            <a:avLst/>
          </a:prstGeom>
          <a:noFill/>
        </p:spPr>
      </p:pic>
      <p:pic>
        <p:nvPicPr>
          <p:cNvPr id="40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006328"/>
            <a:ext cx="447675" cy="390525"/>
          </a:xfrm>
          <a:prstGeom prst="rect">
            <a:avLst/>
          </a:prstGeom>
          <a:noFill/>
        </p:spPr>
      </p:pic>
      <p:pic>
        <p:nvPicPr>
          <p:cNvPr id="41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547" y="5059011"/>
            <a:ext cx="447675" cy="390525"/>
          </a:xfrm>
          <a:prstGeom prst="rect">
            <a:avLst/>
          </a:prstGeom>
          <a:noFill/>
        </p:spPr>
      </p:pic>
      <p:pic>
        <p:nvPicPr>
          <p:cNvPr id="42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549" y="5468141"/>
            <a:ext cx="447675" cy="390525"/>
          </a:xfrm>
          <a:prstGeom prst="rect">
            <a:avLst/>
          </a:prstGeom>
          <a:noFill/>
        </p:spPr>
      </p:pic>
      <p:pic>
        <p:nvPicPr>
          <p:cNvPr id="43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919" y="5326986"/>
            <a:ext cx="447675" cy="390525"/>
          </a:xfrm>
          <a:prstGeom prst="rect">
            <a:avLst/>
          </a:prstGeom>
          <a:noFill/>
        </p:spPr>
      </p:pic>
      <p:pic>
        <p:nvPicPr>
          <p:cNvPr id="44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72" y="5811269"/>
            <a:ext cx="447675" cy="390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264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img.gazeta.ru/files3/489/4944489/TASS_4298060-pic4_zoom-1000x1000-87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9570" y="-26483"/>
            <a:ext cx="9163569" cy="686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64381" y="5904096"/>
            <a:ext cx="3528392" cy="79208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иатлон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6" name="Picture 4" descr="http://www.mn.ru/images/31154/14/311541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6213"/>
            <a:ext cx="3491880" cy="203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://img.gazeta.ru/files3/821/4914821/TASS_1465444-pic668-668x444-57206.jpg">
            <a:hlinkClick r:id="rId4" tgtFrame="_blank"/>
          </p:cNvPr>
          <p:cNvPicPr/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6712" y="188640"/>
            <a:ext cx="1906784" cy="215426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83858" y="2470849"/>
            <a:ext cx="17748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Устюгов</a:t>
            </a:r>
          </a:p>
          <a:p>
            <a:r>
              <a:rPr lang="ru-RU" sz="2400" b="1" dirty="0" smtClean="0"/>
              <a:t>Евгений</a:t>
            </a:r>
          </a:p>
          <a:p>
            <a:r>
              <a:rPr lang="ru-RU" sz="2400" b="1" dirty="0" smtClean="0"/>
              <a:t>Валерьевич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11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4" name="Picture 6" descr="http://privetsochi.ru/uploads/images/01/94/97/2014/02/23/73c1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75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ages.aif.ru/003/058/2b7544d47e7baeadee7071f4e2f9a1b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4700819"/>
            <a:ext cx="2916509" cy="193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18286" y="188959"/>
            <a:ext cx="2448272" cy="83150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Бобслей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4" descr="http://news.kremlin.ru/media/events/photos/medium/41d4c2cbb396ed91b7f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8" y="4721696"/>
            <a:ext cx="2839887" cy="189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s411822.userapi.com/v411822327/40a8/fvGRd1Eckb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68" y="4149080"/>
            <a:ext cx="2464172" cy="246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55855" y="5786342"/>
            <a:ext cx="1423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Дмитрий</a:t>
            </a:r>
          </a:p>
          <a:p>
            <a:r>
              <a:rPr lang="ru-RU" sz="2400" b="1" dirty="0" smtClean="0"/>
              <a:t>Туренков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960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6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Татьяна\Desktop\Картинки\111710133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365715" cy="59766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95736" y="2276872"/>
            <a:ext cx="4968552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ru-RU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endParaRPr lang="ru-RU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48986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931412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://s.newslab.ru/images/news/569976-min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594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ru.hellomagazine.com/images/2014/feb/evgenia/sportsman19022014-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449600"/>
            <a:ext cx="2323408" cy="314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p.vk.me/c418726/v418726490/8e25/ar7t4dY_9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49600"/>
            <a:ext cx="2250719" cy="315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0"/>
            <a:ext cx="4447131" cy="71470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Скелетон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4441" y="5645003"/>
            <a:ext cx="16292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Александр</a:t>
            </a:r>
          </a:p>
          <a:p>
            <a:r>
              <a:rPr lang="ru-RU" sz="2400" b="1" dirty="0" smtClean="0"/>
              <a:t>Третьяков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3817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99px.ru/sstorage/53/2013/03/mid_64155_94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0226"/>
            <a:ext cx="9190862" cy="687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5211" y="5804115"/>
            <a:ext cx="3960440" cy="101673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сноуборд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Рисунок 8" descr="http://s.newslab.ru/Content/dosie/olyunin-nikolaj-igorevich.jpg"/>
          <p:cNvPicPr/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0272" y="222543"/>
            <a:ext cx="1897830" cy="1934383"/>
          </a:xfrm>
          <a:prstGeom prst="rect">
            <a:avLst/>
          </a:prstGeom>
          <a:noFill/>
        </p:spPr>
      </p:pic>
      <p:pic>
        <p:nvPicPr>
          <p:cNvPr id="6146" name="Picture 2" descr="http://vasi.net/uploads/podbor/v18299/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5590"/>
            <a:ext cx="2921401" cy="194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152" y="2187202"/>
            <a:ext cx="24721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Алёна </a:t>
            </a:r>
            <a:r>
              <a:rPr lang="ru-RU" sz="2400" b="1" dirty="0" err="1" smtClean="0"/>
              <a:t>Заварзина</a:t>
            </a:r>
            <a:endParaRPr lang="ru-RU" sz="2400" b="1" dirty="0" smtClean="0"/>
          </a:p>
          <a:p>
            <a:r>
              <a:rPr lang="ru-RU" sz="2400" b="1" dirty="0" smtClean="0"/>
              <a:t>Виктор </a:t>
            </a:r>
            <a:r>
              <a:rPr lang="ru-RU" sz="2400" b="1" dirty="0" err="1" smtClean="0"/>
              <a:t>Уайлд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297817" y="2178487"/>
            <a:ext cx="1342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Николай</a:t>
            </a:r>
          </a:p>
          <a:p>
            <a:r>
              <a:rPr lang="ru-RU" sz="2400" b="1" dirty="0" err="1" smtClean="0"/>
              <a:t>Алюнин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0272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i.redigo.ru/c600x338/528b6dcacc8e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08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32755" y="0"/>
            <a:ext cx="4968552" cy="836712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Санный спорт</a:t>
            </a: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100" name="Picture 4" descr="http://www.azvs-krsk.ru/i/upld/2013/11/08/1209210761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4140022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96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2" y="19392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s://encrypted-tbn1.gstatic.com/images?q=tbn:ANd9GcQ3MzZmhSsv0Q-E8u-G9PSXlQQNUPAVcadkbyUNG1Rt0l5KnGyfi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317243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0.gstatic.com/images?q=tbn:ANd9GcQpUjiNnQBVvaS7vG7M2yRFtKTvvbUZvg0qvS3HUlovElOFtJ1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3129" y="2132856"/>
            <a:ext cx="3367960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tiposde.org/img/SALTOS%2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5126" y="4221088"/>
            <a:ext cx="3288207" cy="239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3347864" y="4941973"/>
            <a:ext cx="914400" cy="9144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rgbClr val="0000FF"/>
                </a:solidFill>
              </a:ln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419909" y="4959595"/>
            <a:ext cx="914400" cy="914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rgbClr val="0000FF"/>
                </a:solidFill>
              </a:ln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882401" y="5423390"/>
            <a:ext cx="914400" cy="914400"/>
          </a:xfrm>
          <a:prstGeom prst="ellipse">
            <a:avLst/>
          </a:prstGeom>
          <a:noFill/>
          <a:ln w="76200">
            <a:solidFill>
              <a:srgbClr val="33CC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rgbClr val="0000FF"/>
                </a:solidFill>
              </a:ln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735929" y="5416795"/>
            <a:ext cx="914400" cy="914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rgbClr val="0000FF"/>
                </a:solidFill>
              </a:ln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248281" y="4905230"/>
            <a:ext cx="914400" cy="914400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rgbClr val="0000FF"/>
                </a:solidFill>
              </a:ln>
            </a:endParaRPr>
          </a:p>
        </p:txBody>
      </p:sp>
      <p:pic>
        <p:nvPicPr>
          <p:cNvPr id="1026" name="Picture 2" descr="http://www.sportnagrady.ru/data/catalog/1347725784_1336629395_foto_bi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760" b="98450" l="10769" r="9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433" y="4567309"/>
            <a:ext cx="2666336" cy="352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portnagrady.ru/data/catalog/1347812161_1318838996_foto_big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4" b="89922" l="10000" r="94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062" y="-227943"/>
            <a:ext cx="2382995" cy="315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1.pfst.net/2011.08/742600836332fb95f0dd0d317dd7b60c99a7254949_b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00" b="94750" l="3167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8" y="3047869"/>
            <a:ext cx="2902438" cy="193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1.pfst.net/2011.08/762977118653d3e65b49591ad037f3947b4705bc095_b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67" b="95778" l="3551" r="98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057" y="764703"/>
            <a:ext cx="308194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55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12" descr="http://mirgif.com/KARTINKI/ogon/ogon2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3" y="142853"/>
            <a:ext cx="4194719" cy="41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Блок-схема: объединение 5"/>
          <p:cNvSpPr/>
          <p:nvPr/>
        </p:nvSpPr>
        <p:spPr>
          <a:xfrm>
            <a:off x="4231965" y="3628336"/>
            <a:ext cx="517793" cy="1960904"/>
          </a:xfrm>
          <a:prstGeom prst="flowChartMerge">
            <a:avLst/>
          </a:prstGeom>
          <a:solidFill>
            <a:srgbClr val="6F3505"/>
          </a:solidFill>
          <a:ln>
            <a:solidFill>
              <a:srgbClr val="6F3505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Хорда 6"/>
          <p:cNvSpPr/>
          <p:nvPr/>
        </p:nvSpPr>
        <p:spPr>
          <a:xfrm rot="17645668">
            <a:off x="4138302" y="3017591"/>
            <a:ext cx="705119" cy="730349"/>
          </a:xfrm>
          <a:prstGeom prst="chord">
            <a:avLst/>
          </a:prstGeom>
          <a:solidFill>
            <a:srgbClr val="6F350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8" descr="http://www.echoru.com/Portals/0/121/288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927099"/>
            <a:ext cx="5625306" cy="282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Анимашки 2\космос, предметы, огонь, феерверки\fon-2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5" y="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нимашки 2\космос, предметы, огонь, феерверки\fon-2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02831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нимашки 2\космос, предметы, огонь, феерверки\fon-2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12" y="1356742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Анимашки 2\космос, предметы, огонь, феерверки\fon-2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972" y="1356742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Анимашки 2\космос, предметы, огонь, феерверки\fon-2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334" y="-53144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Анимашки 2\космос, предметы, огонь, феерверки\fon-2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6853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Анимашки 2\космос, предметы, огонь, феерверки\fon-2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025" y="252551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12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0" y="0"/>
            <a:ext cx="92835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edu.zelenogorsk.ru/wordpress/wp-content/uploads/2014/10/80-%D0%BB%D0%B5%D1%82-%D0%BB%D0%BE%D0%B3%D0%BE%D1%82%D0%B8%D0%B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/>
          <a:stretch/>
        </p:blipFill>
        <p:spPr bwMode="auto">
          <a:xfrm>
            <a:off x="0" y="1283531"/>
            <a:ext cx="4932039" cy="53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Татьяна\Desktop\Картинки мои\Москва, Минусинск\Москва, Красноярск,Минусинск\Кр. край\герб Красноярского кр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3962"/>
            <a:ext cx="1622241" cy="197913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1026" name="Picture 2" descr="https://encrypted-tbn2.gstatic.com/images?q=tbn:ANd9GcR__fbohWyzfs9kYqBOOhEYW6J_zJkuLr_0lTxVvUrIfFb_wrsh8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038" y="223962"/>
            <a:ext cx="2111946" cy="14003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076056" y="223963"/>
            <a:ext cx="4037654" cy="64403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д. Овсянка</a:t>
            </a:r>
          </a:p>
        </p:txBody>
      </p:sp>
      <p:pic>
        <p:nvPicPr>
          <p:cNvPr id="15" name="Picture 2" descr="http://www.narodsevera.ru/dat/pic/image/101-kart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1" y="302508"/>
            <a:ext cx="3159823" cy="63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/>
          <p:cNvSpPr/>
          <p:nvPr/>
        </p:nvSpPr>
        <p:spPr>
          <a:xfrm>
            <a:off x="6300192" y="587727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2240" y="5808758"/>
            <a:ext cx="1310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Минусинск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6208645" y="5542430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300192" y="5367287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39752" y="5735828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/>
          </a:p>
        </p:txBody>
      </p:sp>
      <p:sp>
        <p:nvSpPr>
          <p:cNvPr id="6" name="Овал 5"/>
          <p:cNvSpPr/>
          <p:nvPr/>
        </p:nvSpPr>
        <p:spPr>
          <a:xfrm>
            <a:off x="6555194" y="5449536"/>
            <a:ext cx="709189" cy="427736"/>
          </a:xfrm>
          <a:prstGeom prst="ellipse">
            <a:avLst/>
          </a:prstGeom>
          <a:solidFill>
            <a:srgbClr val="E29B60"/>
          </a:solidFill>
          <a:ln>
            <a:solidFill>
              <a:srgbClr val="E29B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40368" y="5542430"/>
            <a:ext cx="1226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с. </a:t>
            </a:r>
            <a:r>
              <a:rPr lang="ru-RU" b="1" dirty="0"/>
              <a:t>Овсянка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03177" y="5275484"/>
            <a:ext cx="1478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Красноярск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98490" y="5142320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Сосновоборск</a:t>
            </a:r>
            <a:endParaRPr lang="ru-RU" b="1" dirty="0"/>
          </a:p>
        </p:txBody>
      </p:sp>
      <p:sp>
        <p:nvSpPr>
          <p:cNvPr id="18" name="Овал 17"/>
          <p:cNvSpPr/>
          <p:nvPr/>
        </p:nvSpPr>
        <p:spPr>
          <a:xfrm>
            <a:off x="6810458" y="5122571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909789" y="5009156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254617" y="4922230"/>
            <a:ext cx="160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Железногорск</a:t>
            </a:r>
            <a:endParaRPr lang="ru-RU" b="1" dirty="0"/>
          </a:p>
        </p:txBody>
      </p:sp>
      <p:sp>
        <p:nvSpPr>
          <p:cNvPr id="21" name="Овал 20"/>
          <p:cNvSpPr/>
          <p:nvPr/>
        </p:nvSpPr>
        <p:spPr>
          <a:xfrm>
            <a:off x="6038596" y="536368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038951" y="542542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Назарово</a:t>
            </a:r>
            <a:endParaRPr lang="ru-RU" b="1" dirty="0"/>
          </a:p>
        </p:txBody>
      </p:sp>
      <p:sp>
        <p:nvSpPr>
          <p:cNvPr id="24" name="Овал 23"/>
          <p:cNvSpPr/>
          <p:nvPr/>
        </p:nvSpPr>
        <p:spPr>
          <a:xfrm>
            <a:off x="6094650" y="5223968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062345" y="5106207"/>
            <a:ext cx="896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Ачинск</a:t>
            </a:r>
            <a:endParaRPr lang="ru-RU" b="1" dirty="0"/>
          </a:p>
        </p:txBody>
      </p:sp>
      <p:sp>
        <p:nvSpPr>
          <p:cNvPr id="26" name="Овал 25"/>
          <p:cNvSpPr/>
          <p:nvPr/>
        </p:nvSpPr>
        <p:spPr>
          <a:xfrm>
            <a:off x="7669187" y="4655902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786228" y="4659356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Иланский</a:t>
            </a:r>
            <a:endParaRPr lang="ru-RU" b="1" dirty="0"/>
          </a:p>
        </p:txBody>
      </p:sp>
      <p:sp>
        <p:nvSpPr>
          <p:cNvPr id="28" name="Овал 27"/>
          <p:cNvSpPr/>
          <p:nvPr/>
        </p:nvSpPr>
        <p:spPr>
          <a:xfrm>
            <a:off x="7388719" y="4661243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6768359" y="4547096"/>
            <a:ext cx="764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Канск</a:t>
            </a:r>
            <a:endParaRPr lang="ru-RU" b="1" dirty="0"/>
          </a:p>
        </p:txBody>
      </p:sp>
      <p:sp>
        <p:nvSpPr>
          <p:cNvPr id="30" name="Овал 29"/>
          <p:cNvSpPr/>
          <p:nvPr/>
        </p:nvSpPr>
        <p:spPr>
          <a:xfrm>
            <a:off x="6363750" y="5060658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5038951" y="4886403"/>
            <a:ext cx="145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Казачинское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021749" y="2145809"/>
            <a:ext cx="126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Норильск</a:t>
            </a:r>
            <a:endParaRPr lang="ru-RU" sz="2000" b="1" dirty="0"/>
          </a:p>
        </p:txBody>
      </p:sp>
      <p:sp>
        <p:nvSpPr>
          <p:cNvPr id="33" name="Овал 32"/>
          <p:cNvSpPr/>
          <p:nvPr/>
        </p:nvSpPr>
        <p:spPr>
          <a:xfrm>
            <a:off x="6300192" y="2212700"/>
            <a:ext cx="288032" cy="266328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72" y="2155394"/>
            <a:ext cx="447675" cy="390525"/>
          </a:xfrm>
          <a:prstGeom prst="rect">
            <a:avLst/>
          </a:prstGeom>
          <a:noFill/>
        </p:spPr>
      </p:pic>
      <p:pic>
        <p:nvPicPr>
          <p:cNvPr id="35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530" y="5288982"/>
            <a:ext cx="447675" cy="390525"/>
          </a:xfrm>
          <a:prstGeom prst="rect">
            <a:avLst/>
          </a:prstGeom>
          <a:noFill/>
        </p:spPr>
      </p:pic>
      <p:pic>
        <p:nvPicPr>
          <p:cNvPr id="36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52" y="4967943"/>
            <a:ext cx="447675" cy="390525"/>
          </a:xfrm>
          <a:prstGeom prst="rect">
            <a:avLst/>
          </a:prstGeom>
          <a:noFill/>
        </p:spPr>
      </p:pic>
      <p:pic>
        <p:nvPicPr>
          <p:cNvPr id="37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364" y="4599144"/>
            <a:ext cx="447675" cy="390525"/>
          </a:xfrm>
          <a:prstGeom prst="rect">
            <a:avLst/>
          </a:prstGeom>
          <a:noFill/>
        </p:spPr>
      </p:pic>
      <p:pic>
        <p:nvPicPr>
          <p:cNvPr id="38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559" y="4612438"/>
            <a:ext cx="447675" cy="390525"/>
          </a:xfrm>
          <a:prstGeom prst="rect">
            <a:avLst/>
          </a:prstGeom>
          <a:noFill/>
        </p:spPr>
      </p:pic>
      <p:pic>
        <p:nvPicPr>
          <p:cNvPr id="39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034" y="5150932"/>
            <a:ext cx="447675" cy="390525"/>
          </a:xfrm>
          <a:prstGeom prst="rect">
            <a:avLst/>
          </a:prstGeom>
          <a:noFill/>
        </p:spPr>
      </p:pic>
      <p:pic>
        <p:nvPicPr>
          <p:cNvPr id="40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006328"/>
            <a:ext cx="447675" cy="390525"/>
          </a:xfrm>
          <a:prstGeom prst="rect">
            <a:avLst/>
          </a:prstGeom>
          <a:noFill/>
        </p:spPr>
      </p:pic>
      <p:pic>
        <p:nvPicPr>
          <p:cNvPr id="41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547" y="5059011"/>
            <a:ext cx="447675" cy="390525"/>
          </a:xfrm>
          <a:prstGeom prst="rect">
            <a:avLst/>
          </a:prstGeom>
          <a:noFill/>
        </p:spPr>
      </p:pic>
      <p:pic>
        <p:nvPicPr>
          <p:cNvPr id="42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549" y="5468141"/>
            <a:ext cx="447675" cy="390525"/>
          </a:xfrm>
          <a:prstGeom prst="rect">
            <a:avLst/>
          </a:prstGeom>
          <a:noFill/>
        </p:spPr>
      </p:pic>
      <p:pic>
        <p:nvPicPr>
          <p:cNvPr id="43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919" y="5326986"/>
            <a:ext cx="447675" cy="390525"/>
          </a:xfrm>
          <a:prstGeom prst="rect">
            <a:avLst/>
          </a:prstGeom>
          <a:noFill/>
        </p:spPr>
      </p:pic>
      <p:pic>
        <p:nvPicPr>
          <p:cNvPr id="44" name="Picture 11" descr="D:\ФОТО-    семья,   картинки\предметы,космос,феерверки\zvezdia-536[1]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72" y="5811269"/>
            <a:ext cx="447675" cy="390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397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Татьяна\Downloads\199030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5487009" cy="391929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6" name="Picture 6" descr="C:\Users\Татьяна\Downloads\199030-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1128"/>
            <a:ext cx="2736303" cy="205613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7" name="Picture 4" descr="C:\Users\Татьяна\Downloads\199030-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81128"/>
            <a:ext cx="2845478" cy="201622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8" name="Picture 3" descr="C:\Users\Татьяна\Downloads\199030-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365104"/>
            <a:ext cx="1728190" cy="229987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9" name="Picture 8" descr="C:\Users\Татьяна\Desktop\Картинки\овощи\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1315710" cy="1122739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0" name="Picture 2" descr="C:\Users\Татьяна\Desktop\Картинки\овощи\1111111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40968"/>
            <a:ext cx="1340720" cy="122413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60295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35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Boss\Desktop\Минусинск\1373870460_den-pomidor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9872" y="2636912"/>
            <a:ext cx="5477736" cy="388843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Boss\Desktop\Минусинск\den_pomidora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476672"/>
            <a:ext cx="5355248" cy="3888431"/>
          </a:xfrm>
          <a:prstGeom prst="rect">
            <a:avLst/>
          </a:prstGeom>
          <a:noFill/>
          <a:ln w="57150">
            <a:solidFill>
              <a:srgbClr val="FFFF00"/>
            </a:solidFill>
          </a:ln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49695"/>
            <a:ext cx="148986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s://encrypted-tbn2.gstatic.com/images?q=tbn:ANd9GcR__fbohWyzfs9kYqBOOhEYW6J_zJkuLr_0lTxVvUrIfFb_wrsh8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13176"/>
            <a:ext cx="2111946" cy="140031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38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4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" descr="data:image/jpeg;base64,/9j/4AAQSkZJRgABAQAAAQABAAD/2wCEAAkGBxQTEhQUExQUFhUWGBkXGBcXFxcYGBcaFxcXGRkaFxgaHCggGB0lHBgXIjEhJSkrLi4uFx8zODMsNygtLisBCgoKDg0OGhAQGywkHyQsLCwsLCwsLCwsLCwsLCwsLCwsLCwsLCwsLCwsLCwsLCwsLCwsLCwsLCwsLCwsLCwsLP/AABEIAMIBAwMBIgACEQEDEQH/xAAbAAACAwEBAQAAAAAAAAAAAAABAgADBAUGB//EADoQAAEDAgQDBgUDAwMFAQAAAAEAAhEDIQQSMUFRYXEFIoGRobETMsHR8EJS4QYU8RUjYkNTcoKSM//EABkBAAMBAQEAAAAAAAAAAAAAAAABAgMEBf/EACYRAAICAgICAgAHAAAAAAAAAAABAhEDEiExQVETYRQiMkJxobH/2gAMAwEAAhEDEQA/AO20KxoRY1XNYvZs8ShA1OGrWzBOIkQVW6g4bFSpxfkpwkvBTCMJyIUhVZAIRhGFIRYwQjCMKQlYgKJoUhFgKomUhFgLCkJ4UhKx0LCkJoUhFhQqkJ4UhFjoWEITwpCWwULCEJoUhFgLCkJoUhKwEhRPCGVFgIhCsyqZUWMqIQLVblQLUgKC1RXQogdlLGq0BBoTgJ2IZtVw0Kb47uKSEwSpeitn7A8k6qAIowmuCXz2CFIRARhFhQsIwjCMIsKFhSEYRhFhQsKQjCMIsAQpCMKQkAIURhRAEUhRRAEQhFRAAARhRRAyKQiogAQpCKiQ6BCkJpUlKx0LlUyoyoHIthwL8NRPnUStlcGZoTgINCaFZkRRGEUAKiiigBYRURAQAEUWMJMBaWYBx0jpKlyS7ZcYSl0jMgnqUy0wRBSKk7JaaIigigAIoIoCgKIwpCAoCiMKQlY6AomhSEWGoqKMKQiwoCicM5KQp2HqKoE0IuAAkmANyix0LCELMO1qH/cb6/ZaKWIpu+V7XXixGswp2HqGEQ1VdoYxlFuZ5tMW4kE/QrzOM/rMhxyMAaInNr5DTfzS2KUT1wphReGb/V9c3GQTtH3KinYvU9gwJyEGpoWtmVAhM0IAIosEkXgtkQAnzMOrQsqijX7NFP6Nra7RaJCGMDSJAAPJZFElCndjeS1VC3WmjiSN1ncQBJsFnr4ggAxE6TrHGNgrklImDa6OqcQCLwVlqAKhlSZv7coWqk1si0jQk8bH6eiytQ6NdXPszsM6AnoFaaLpiLjotjMY0W35a/kQs1Z5JJmPe/sl8sr6H8MUgDCvP6T6K5nZ1QxYX0khJhsZ3g0O01OwExPSTrpZHF9rEDuXiJ/j825o3yN0kHxY0rFOHgOLj8toFyeixNeSfDYHWZ84B80uJqjMXNv+4cDxHI8Nj0TNqiNAdxrNrG8W1nz4K7lRGsbOzRw1Ob3Ook24e8+S2nAU4gAQLz6fnRcanjIa3UxqD6mduHDwK6LseWEtInYcYm46gz5TyXLLe+zqjrXRZV7OZGkG5tOiR2CBjvW8FWce3aNNJ9vtZZKmJIdYG94PuCktxvQ1HAAau0S1MEMt9SYjrceOyuD2Bhe57RA717CY+bgvNY7+tqYtTbmMgA7Otr0TUpMTUUdvFAtcIGh/yfZWvfRLS95DRudB6br572h/V1V7ZkMg6tAvIuD5rg9q9rVsRHeIptmBoCd5jXgtY42/oyc0mex7T/q+lTcRT77RbMbSd4G4C8d2n25UxFQPqEZRZrBoAdbcea47Hd6TzWvBNcXB9tfIhdGlLkxu3waKdXuk3Anc9bJHY0hwyOIbY2te0381TXd8zZhk5vG1o81RTBcTFwPK1/ohRXYWzTjXuIaZkO2mT3TEnqpgcG57rnKdZPQ/UKj45aO7v4xcj6T4rugtDc9hLbEDWQQQBtoom3FUikrMNWuAYyt8+XVRcx9JxJ1UT0QWfZGtTZVwx2+7amPEn7LM/tmsT80cgAnTMuD02RHKvMnH1XDvVH+ceyrLZ3nmj+SqPV/DQMcQvKio4bm3P6FaW9pOywGU+uUk+cooVHomtnRZa2J/YJ4u/SPuuRU7WrFmTPA3gRPVUNxhAyk2VKL8g6OgamjiZJnX7eadtFziSTeQDJE30104LnU8UAQSJi+v8XVzcfpA9dZ4jgqf0Cfs1xlIJ0PMTB6HlutdPENGYSf+OsGRvwIkTbZcR1c7COp0VbO1sp1Djw1UShZSnR2mYieNp1Ai3PwTfAfVcAXDpIsBEm1t1yaHbDYPxGk6mTeOcE681S/toNIDGaGZceUbaKaroq/Z6lvZzQCZgNuOMc/HVcDH9psa45XFxsO7vGt9v5XGxWMq1Sc73QdhYeA8PRLSYIgcAkrjywk0+jY7tqoPla0DmM0g6zNlT/qtQGJFjGg3CR7QIM8vdZhUAJIEmZ10TtEnaodtVNXBsf8Azp7rUO2KTjd+Q8CCQDuQRtb1XmXvcbmAJ08FMoGp4W/Oqgqz2VDHUSb12XmRrI5zF/y6qxvbuHptIs9wNg3QzcX09V4bEVyNGmN59I6yFRiLBpiRMdCeX5qlVsrYnbXbtSuSDLWA/IJ2Ns3HZGjiQGAkgW246C3gsePeM0jW3TT7+6y1HkrfRNGe1Mtq1y8NGw4b8ymxGJ7vw26A9ZPELPmjTUq7CQ1wLxYbeoVUkTdldGkXGJjmVppMc1pLXNi8mdRbTxHVZ6lQHwkDolLy4tFht/lDth0XPbnMNnKIE6keA1v7rY+kKbAYu4kxJsAIvxiT5pezpplzf/YOBjp7Kyo9z5mA0CQC75hrfjYrGUua8FpBwGEp1KbnlvKByFyPdVPeGtgOJbNp46SBvqdOCXE1DBIdDTpsI4Zem6sfWLR3QYaQTYaDc8JDh5KObGYHMP4VFfiaji4nW6i0TYUeqlXNZGyqot5q5voVUmZpFjQmHBK0qw3vuPULMtClVlvBWIEppiYmYpYnYKxxA1Mcysj6ub5bDjuqTFRdUe1oub8FmfiSdLJHKU2E3CLChXBzhBNjxNkadINuf8K9ttToqarydBb1U22OgOGaw2VlPDbn1/lIYGtp81DiYFhpuftuhv0CBUy2DZmbx7SmNYNmPm5acNfRZA+QL5Rp9dPzRNUMcxwFuJv6evBJvwMNVznETMaxFuSFKi4A2B58jp6IkiJn8A3H5usdfFTImBHAzeLfnFLkC/E1tmxfjtoCY3WStXAAJvBvre6DKjc1pGztDAgeZ281ZXa2mHB24sRxvEeDgfBP6AyUaxJucuYWO0QY9oVeOxFsgvpJ+yrxGJzWAgW6mBx8T5rKAtlHyS2EqK34egBBJtF0KkAAa/gVWSIBeTcepUqVC4ieidlAmCbNtJ6roUezwC0tcDMkGOEAgjZTKaQ0mzMOzHXzQ2DESCSfsrX0A0CQJEgD1m35crodpVQGkxrMCLkm8jeBZcZlNxhxOpcLmIMSslJyVsukg4iu4kNAIcNpt5INcYLQJMDXhE6qyo9oEd3aXkX0VMOIaDJHdPCLm3kZUvIvBSizSwHKS+M0g+omeN4shWraTIIBtFgNQD4k+QSB7XWGa9iSSdNr8Va2u7K4xMjKR5j6lYymy1ExPxDCTIE7qLq/3OWxpNn/AMRvfgoo3fr+yqO+BoVcHXStATC67GcwSYuna/gkifZUPrxDbk8hKVWM2xqVndiALC7vTxWOrjCRcOj6ovrECzSbA3sPVFMBoJu4ymLDwgeCam52WSPC58EtOuS6Mjh4KeR0EYfWfqi85R+fhS4jF5Bocx0G6xOxWZwi53vYeP5qkrfYOkbS9tieH5ZZ3Ygz3Rbl02PklcA3Ugu63+yy1cW4cA3bgfyE0rBsvm8wekyfH83UEXm+tunTr7JWlzgDtH2+hVdZzWayZMC8aac/FMC5r50gCTPh+C3NK/GMbwv7xEyFnxVfulxIh2gAu7mdx18Fz34w6CMo4b8v5TULFZqr4o6uN/2/KIPQ3WOpjTFo21AkRFhysqK1XMZ05JFqoIlsto4ksFtdZ/OqSvWc8y4klIAmawkwE6XYrABoFolgAGv7oi/QnhbzKUuDQP3AmNo+6jaUjMYFtTvtYDeUmxlWbz48xwTFoaLwTsJ4zrHsjUqwTlJjSSBmNo8NSlo0je9wLRxkBOwNFF+YXDi0QCdhawPitGJ7RyhoZBIgzwsAfZYsRVy935YMEcYKFN42BLSQCdRdvPmd1hNo0imahiACCTmfNidJnQcplZczi3Qn9RHIceX3TUbG7bDa8wMwNvD3VjawDg4WOWHbcNR6lYOTNEqEdTdFw0SbQeEH2ARNSXAxcwJiJu6JHlfomxJAPdsMziYvbbLFiPoEjQQ4tJ+U2jyHrslYxqdIHLsTAJmwgaxEk2VlAEECbi4BP/EgTy1WMuy6RsSdrm8LQWlzQdQTAjk6LqWMb+9c6DxA4cBxUVOYiwBIFtf5URqhntQWbOzA8G9IEz1SVMW1ms+DQB5krBXxrWAyIBkad0HjZVM7QZAdIMmL8I9LLTZszaR0m12ay/SQSBHjf24qv/UqfEweEzZYv9XpxM3O0XH59FG9pNImWi8aAamU7foRvoYxtoEgTOoJ+ieriAAS0TOmtvMwP5XMf2kAJBE7AmExx/MXga8dPdS5MfB0aeNIIix6fwgMWf3G9+HFYqeLJuLXiDaZ0PSYVlN05g7Yx15g7i6lyodFxbJBIOY6OI+pSFrWE2uSSRCWhhs7gMzhrBG0bGeqNTsEFxPxHmeIH0WsYuSuyJNIrcKQ/RE2047HgeSZmQmA3LuJETHXZZsfhmUbOqul0OjLrB4k8inpimIIcXHSXE7gTISn+UcVZa9xElrW6HaNBppqs+IqUzqA502AaA48tNJ9ERVYSQ7umTIDtNZ/OaV+HvIqPdcRJHAQCPFSpLyNxZx8VWEu7rQeUmIibnptxVOFyyM0kToNTyHNejo5REBsuAES0SdCZ3OqsL2F0X/SRJvrf0nzWv4iuEifjOBiabWtH+29oBu6b30BB6ckuGw+YCWvgmxEAeq62MeA50vGWTYtBMG4jz16rbhBTe0ECTGx3kxYWSeeogsds41LDUSXAlwsLkiGzF5338+SenhKIPzTB2d19dF0sbhQDLTk01uODrR03VGNqFje6RUIMd1kEAza02lSsrl0Nwo55wuHAzF74vaATyQpYUVJzZmgAFsAGxPK3Fa6bs7XEUGnQE5eninp03Rm+G1gtHeO5HDfWxTeWu2JRMtbs+i1xh737hgFyItLvWVzcZWghrAWuAAOskk7DYwQux2gwUjLKTXktzgyYAsDPS5j+V5/AZxUBLSHAzJHD8CUcm0bsetMvZQdBI+eGkzrN5AnS11fQpZgzvDvtzEf+JJI8bKt1Wo4yR8rC0QOdj7JuzsJNO5bmu1ttARPvCiTdclmprTmOZwN3BsEi5/whiKZIvBzDM/iBmJi2sXujSoj/cc25aRAMRBHvM3V1Ktdj3Ro9pvuI8NFi3zwOjPQoTJZAgaO5wLHY3KP9m7NJI2MgaWkg+nmmpkFhqCJcZIE7uECfzVLVqvuWgvlsk6wCeHii5WFFNXDxIcO6AOUxPsTEWVtCiCyW6i4tl0iT438kmDrPh7cwEQZ0BvJ4QZcug0/7cE7SXgDc3HW6U5tAkYjgCbtzRyLYkWOo4youphWwxo0MCRO++/FRZ/MVqWVKFWIaKd9iHCJ1581bTwpiH06HGzf5Cw0+0TIMcOJ2I9vZPTxdd+jYvw+62j8i/SJ6eTazsul+qlSj9wtHL3UZ2Vh3TDGnjBmPWyz/wBlVdq7LM/qG+0DhdacJgadO+a+/Arsw/J+5GGTTwyO7Jw//anxP3VBwFEG1ER1fPuugKlPU36Kt72HQHzXQl9GNmQUWAz8BhO0l9ldRxAbb4TI6ui3IpHPHEhVGpzKekfQtmdJ3aZizWj85JP9Sf8Atb5wucQefqiMO7mPBGqC2a61Zry01KLXEaGZjpog97dBTAVDaR/5en3VoYQP5H3ScYj2YBRpk3ptPPf215phRIADXOAH5a6drSdDJ/OcI5YMEuHks3ig/BSnIodgyde8NgREbW1/Arn0m2LWtD4+Zwkgx5KF7WiXZo5kBYx2o34jGZfmiSYi8EQs5LHDstOcjQyi4u7zhpEtgGOB5b2VWDpspksmSDlMAQSb3kJ24/Lrc6gAX+aDoLxBWfEOac72glzSBMtEktsCJtZoXHKalxE3jF+TdVcyIcBcyZ4GP4sueMbTmWN+TvETba1uZSmmalyXjvNAIIdYOaQ6QIFm725qrFdlNc6pkfc3DYIFw7fnY8lEfTZTRU7EOfJeSGmSMttiRbWNFXQqQBmqGBqIgGwnfUSukcDREf7b3k93u1SQONsrSBPsq6vZ9EuBGYNzQ5jmzlM3EAi1vQJtxCmcXtytUpvAzFzXg5b3id1qjMSAdWwJve8eZIXXx+DoVSxgbUa0AG7Q9+pEAQZGlolXYrscNLWhgtB4F1okyB6BVstfsNWcqh2U5obUY1xa5mZ7SQS0DLN5tMgRzWB/aFNhdAcczXFofFiZuOOy9E3C5bN0JMHMZvMyLgXFpQqt7rHVHNqRLMpa1stLhIJAPIxraynb2OjjYPGNDZLLO4gNYTMkcDbRW4d/xS7I3uB1gYyzqQDFib3XSNOiGhlWnbumASWw1xgNOugI06rl4xppOcaDD8ESRLgYiC4+/wCBQ2qbXYjVTYAHBzIyuyxtJvJja48lpoVchDXC5AuBY2EQuJhO0phzySXGRwBMx1gQurjcwALe84GTfUD/ACubIpXTGhu1CDRqEt7wuSB3gOJ4x9CuD2Zjvmn9u8kDKDE+J9V38NipFwC9xI24kGeC4vbeEaKwqRIIAIEi9MDMDxtCrDJc45A0APqO7wptdO5JBPVRZMXWDnvJJb3jYaASY9FFvqI9n8EiNAmk6T5K0D8+yYAL2rOCjOaRJglw6JP7a983nqtoKOZKwMzsENYv1+iduDE/L4BX6qBFjK/7UfthD+2Eq4KFFgViim+EOB8035+XURYEyt2bfokzkb+adAtSsBQTtl8ghlcTJI8AlcIRzeXHVMBO0sEK1PIZFwZBnTquDX7Eq03sLHBwERIuIjTyXoRU1gpmuWcsafZSm10edq9m4kPD2lpEugE6BxvsAo6nigKjvgtBlrhlgyRxG5PGNgvTfFHHROytOixeCDNFkZ4+l2jUaBnYWk2IIg7aeXqs2J7YABbLgYyA62FgfIe69y4tNyBZcrtbsijVYe4M14cBBnrqo/Dxsr5Tidm45wIIhuRubMZkjeTy1WzDYloZciZl0HU6z4yuHh8NXpNeDdkEQdh+R5IUsVLW3FyQbaePl5Lly4HZspJrg7rRUbiAWuFN3cIcHOMgEaCAAecrZiO2nOrMFWXPNg/MDETsSbXJExr1Xm6WOAqNk5tr7AjQePJdOvimS+R8gytM3EiLeJNlm3JOn6GpFtDGiGB9TK7UmAZuLS2eey00qmacjCKYdlM3aObgBOu5WF1Fr6bMoOpMNmRbYGRCt/u3MJYwOJdlaA4sa0k3O8R1IRGSlwuyrK+1qhYA6kHNaBJcTAl1iACTawNkvZ2NLWBtSDmJzcTa3hEQvN9qYx5OV+uaYEEc9E7MXLmWuBF40Ex9Fc8LapkXyehw/ZlOnWaaZIDR3g69iJDmzuPoUmNqGnnqM/U4ti1mkWtsVkwmLNR4JtaLf8WzPjKv7OxNu8ZJF9gL3joB6LnkmuXyM5mAxnfDXGRmuT9OFyT5Lt1SHTTgwcxkHQxEjhv1lc+s2myo6G6ls27ogzPUo0s9JpcHBwu69yJFj0+VOaUnaEc+t2OQ4guDjOvw5nxlRZ63aIc4kmJKi6F8g6PoLH2T591Qx1laHBeweePJTXSNdzRLkhlnP3QzFK1/go2rM8kgLGlAvSZhxhEVOiAGmVAfy6qc8bwUA7r9kwLM5/AfogZ1t4T9Uhdz8Co4gXJCACX339UpdB4z1+yj6g4+h/lQski09bD0QAot+R9k7SOvLX7oGkLHLJ8/sg8uNoE8dLeSQDvdGg9J/wAINe7efIeoI+qLDawnmJPmU7HXj1AJUjHDzwtyt5o59oP5xRY7oecIxpPt9EiimrQDgRx1C4eL/p9h0XoS2+vpCqdVaNXCeqTSfY7ro8djOyXsAgyJmCuXisQWENg7zmHsV77EPbF58A4+kLldqOouY4uY8RuabgPVZyxRfJUcj8idkYuGNAIILRG22noVViMSzEQypqYMjUEcRwmy4OGxBc34bSTHeA4gAzbiqsJUaJJJmbcvUX5LzHhWzfk6bO9jP6bpuMsc5rWtdYEaiTEkeHguKcAS0VaUuaDBbILgROwaLea7VDGP7jWgEGJ9Y8fNX0Ma0QHafNoNyRB4/wAJfNkjw+RGXAdnsZ/1M7yP/wAw0tySP+RvryXLpVnUnzwJBE7nivRYTCNDwaYNzF9N7iTty8lwO1KTWuJdmMiwJgh0789oVwezYzSCHUwLZyZImxAIMA+GnJdjD0w85jYi0Wgg8QvOdn4gU4zQYPD3428VZiMc4SWQG621vHpaPBZZMezpAU1/6b7zoe4iTsNios57VqGTl1J85v6oLWs3v/ApnuG1EzXqsEeCAXuHnF7Kv8J899h01KpLbGff+VGunZojmPuSkMuL5TfFj8skZfUT4W8ZshUBHDlCALHVOJP500T/ABIHDoQqXPltmzxvCNB5Ng73I90DHbVHM+ISkSQBbeBr6wo5w/UW8pMe6FRrYtlHR0eiALWO2nzt4SgQZMR6lJBgXPoR5gINr8cs8oM+iQD1DG48QR6FRlKYvB5AfRQU4vAE87+IkFHazr8P4SAse0kHMWxte/jcKvNGuU+hHmVGnQecnXwGimVoNo8NfZIZaKg4wOcekSnzA8FSKpEz4SI+hSU6mY8emYpAaS4cB538LIB3kOc/nmq3hwm3mJ840UpkkTHC8mEig3d062VjaLW8PC/ug1/MIOAPP86IAYxsqqtJrpBEg2NlY56DCkB8/wAV2d8Ks4MLoE31mQbLntqy68CIi1vFe8xHZbXPc47ryvaXYxYTAJv+WXNLG7bN45F0ZsBjQ2pIvbxP2jgtpx2c5bTe9hqZieC4OKw5aQeSOGxE93ewlYSxp8mh7nsymBTzudIB0GjTbf18lXi8DSrw5zhmAgHjeYjkuS2rkbDXCXWO51jzWrCmzMpmTb/1i0nfj48Vyfmj0M4uPpuZUcSDlPymLENIHALK+qYiYBk+v8L22OwTHtBeJa79IMOFgbHY2N15btrsgshzA4sPy3zGJnYTv6hb4sqlw+GOjFQxRDQIQXPdWO3ootdEB9Go/MtJCii9U85lbLvutbtlFEwK6byXOBJIn6KjEGKgA0gqKJDNlO4E/mqz4p5DbEjooogA4Md0HczJVnaIhoI1n6hRRAC4bXxWiuIFrX26qKIAR7R8SIte23kqKFZ3xIzOi9pMKKJMDRiHGBc7q6lY2UUS8ALNz0QB7kqKJFD4QTE3t9FojvN6KKKSg1BfwPuoGi3QoqIAzuNihNvBFRBI1Nc3GjXqoonHyDPLdpjurzxHe8VFFxy7OuHR0MSe8Og+q3diuMATbvGNvlcoouXJ+kpnW7Qcc8SYBcAOAgWXUoCwG2UoqLzc/SLRixdFuY91u2w4BRRRZJuh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data:image/jpeg;base64,/9j/4AAQSkZJRgABAQAAAQABAAD/2wCEAAkGBxQTEhQUExQUFhUWGBkXGBcXFxcYGBcaFxcXGRkaFxgaHCggGB0lHBgXIjEhJSkrLi4uFx8zODMsNygtLisBCgoKDg0OGhAQGywkHyQsLCwsLCwsLCwsLCwsLCwsLCwsLCwsLCwsLCwsLCwsLCwsLCwsLCwsLCwsLCwsLCwsLP/AABEIAMIBAwMBIgACEQEDEQH/xAAbAAACAwEBAQAAAAAAAAAAAAABAgADBAUGB//EADoQAAEDAgQDBgUDAwMFAQAAAAEAAhEDIQQSMUFRYXEFIoGRobETMsHR8EJS4QYU8RUjYkNTcoKSM//EABkBAAMBAQEAAAAAAAAAAAAAAAABAgMEBf/EACYRAAICAgICAgAHAAAAAAAAAAABAhEDEiExQVETYRQiMkJxobH/2gAMAwEAAhEDEQA/AO20KxoRY1XNYvZs8ShA1OGrWzBOIkQVW6g4bFSpxfkpwkvBTCMJyIUhVZAIRhGFIRYwQjCMKQlYgKJoUhFgKomUhFgLCkJ4UhKx0LCkJoUhFhQqkJ4UhFjoWEITwpCWwULCEJoUhFgLCkJoUhKwEhRPCGVFgIhCsyqZUWMqIQLVblQLUgKC1RXQogdlLGq0BBoTgJ2IZtVw0Kb47uKSEwSpeitn7A8k6qAIowmuCXz2CFIRARhFhQsIwjCMIsKFhSEYRhFhQsKQjCMIsAQpCMKQkAIURhRAEUhRRAEQhFRAAARhRRAyKQiogAQpCKiQ6BCkJpUlKx0LlUyoyoHIthwL8NRPnUStlcGZoTgINCaFZkRRGEUAKiiigBYRURAQAEUWMJMBaWYBx0jpKlyS7ZcYSl0jMgnqUy0wRBSKk7JaaIigigAIoIoCgKIwpCAoCiMKQlY6AomhSEWGoqKMKQiwoCicM5KQp2HqKoE0IuAAkmANyix0LCELMO1qH/cb6/ZaKWIpu+V7XXixGswp2HqGEQ1VdoYxlFuZ5tMW4kE/QrzOM/rMhxyMAaInNr5DTfzS2KUT1wphReGb/V9c3GQTtH3KinYvU9gwJyEGpoWtmVAhM0IAIosEkXgtkQAnzMOrQsqijX7NFP6Nra7RaJCGMDSJAAPJZFElCndjeS1VC3WmjiSN1ncQBJsFnr4ggAxE6TrHGNgrklImDa6OqcQCLwVlqAKhlSZv7coWqk1si0jQk8bH6eiytQ6NdXPszsM6AnoFaaLpiLjotjMY0W35a/kQs1Z5JJmPe/sl8sr6H8MUgDCvP6T6K5nZ1QxYX0khJhsZ3g0O01OwExPSTrpZHF9rEDuXiJ/j825o3yN0kHxY0rFOHgOLj8toFyeixNeSfDYHWZ84B80uJqjMXNv+4cDxHI8Nj0TNqiNAdxrNrG8W1nz4K7lRGsbOzRw1Ob3Ook24e8+S2nAU4gAQLz6fnRcanjIa3UxqD6mduHDwK6LseWEtInYcYm46gz5TyXLLe+zqjrXRZV7OZGkG5tOiR2CBjvW8FWce3aNNJ9vtZZKmJIdYG94PuCktxvQ1HAAau0S1MEMt9SYjrceOyuD2Bhe57RA717CY+bgvNY7+tqYtTbmMgA7Otr0TUpMTUUdvFAtcIGh/yfZWvfRLS95DRudB6br572h/V1V7ZkMg6tAvIuD5rg9q9rVsRHeIptmBoCd5jXgtY42/oyc0mex7T/q+lTcRT77RbMbSd4G4C8d2n25UxFQPqEZRZrBoAdbcea47Hd6TzWvBNcXB9tfIhdGlLkxu3waKdXuk3Anc9bJHY0hwyOIbY2te0381TXd8zZhk5vG1o81RTBcTFwPK1/ohRXYWzTjXuIaZkO2mT3TEnqpgcG57rnKdZPQ/UKj45aO7v4xcj6T4rugtDc9hLbEDWQQQBtoom3FUikrMNWuAYyt8+XVRcx9JxJ1UT0QWfZGtTZVwx2+7amPEn7LM/tmsT80cgAnTMuD02RHKvMnH1XDvVH+ceyrLZ3nmj+SqPV/DQMcQvKio4bm3P6FaW9pOywGU+uUk+cooVHomtnRZa2J/YJ4u/SPuuRU7WrFmTPA3gRPVUNxhAyk2VKL8g6OgamjiZJnX7eadtFziSTeQDJE30104LnU8UAQSJi+v8XVzcfpA9dZ4jgqf0Cfs1xlIJ0PMTB6HlutdPENGYSf+OsGRvwIkTbZcR1c7COp0VbO1sp1Djw1UShZSnR2mYieNp1Ai3PwTfAfVcAXDpIsBEm1t1yaHbDYPxGk6mTeOcE681S/toNIDGaGZceUbaKaroq/Z6lvZzQCZgNuOMc/HVcDH9psa45XFxsO7vGt9v5XGxWMq1Sc73QdhYeA8PRLSYIgcAkrjywk0+jY7tqoPla0DmM0g6zNlT/qtQGJFjGg3CR7QIM8vdZhUAJIEmZ10TtEnaodtVNXBsf8Azp7rUO2KTjd+Q8CCQDuQRtb1XmXvcbmAJ08FMoGp4W/Oqgqz2VDHUSb12XmRrI5zF/y6qxvbuHptIs9wNg3QzcX09V4bEVyNGmN59I6yFRiLBpiRMdCeX5qlVsrYnbXbtSuSDLWA/IJ2Ns3HZGjiQGAkgW246C3gsePeM0jW3TT7+6y1HkrfRNGe1Mtq1y8NGw4b8ymxGJ7vw26A9ZPELPmjTUq7CQ1wLxYbeoVUkTdldGkXGJjmVppMc1pLXNi8mdRbTxHVZ6lQHwkDolLy4tFht/lDth0XPbnMNnKIE6keA1v7rY+kKbAYu4kxJsAIvxiT5pezpplzf/YOBjp7Kyo9z5mA0CQC75hrfjYrGUua8FpBwGEp1KbnlvKByFyPdVPeGtgOJbNp46SBvqdOCXE1DBIdDTpsI4Zem6sfWLR3QYaQTYaDc8JDh5KObGYHMP4VFfiaji4nW6i0TYUeqlXNZGyqot5q5voVUmZpFjQmHBK0qw3vuPULMtClVlvBWIEppiYmYpYnYKxxA1Mcysj6ub5bDjuqTFRdUe1oub8FmfiSdLJHKU2E3CLChXBzhBNjxNkadINuf8K9ttToqarydBb1U22OgOGaw2VlPDbn1/lIYGtp81DiYFhpuftuhv0CBUy2DZmbx7SmNYNmPm5acNfRZA+QL5Rp9dPzRNUMcxwFuJv6evBJvwMNVznETMaxFuSFKi4A2B58jp6IkiJn8A3H5usdfFTImBHAzeLfnFLkC/E1tmxfjtoCY3WStXAAJvBvre6DKjc1pGztDAgeZ281ZXa2mHB24sRxvEeDgfBP6AyUaxJucuYWO0QY9oVeOxFsgvpJ+yrxGJzWAgW6mBx8T5rKAtlHyS2EqK34egBBJtF0KkAAa/gVWSIBeTcepUqVC4ieidlAmCbNtJ6roUezwC0tcDMkGOEAgjZTKaQ0mzMOzHXzQ2DESCSfsrX0A0CQJEgD1m35crodpVQGkxrMCLkm8jeBZcZlNxhxOpcLmIMSslJyVsukg4iu4kNAIcNpt5INcYLQJMDXhE6qyo9oEd3aXkX0VMOIaDJHdPCLm3kZUvIvBSizSwHKS+M0g+omeN4shWraTIIBtFgNQD4k+QSB7XWGa9iSSdNr8Va2u7K4xMjKR5j6lYymy1ExPxDCTIE7qLq/3OWxpNn/AMRvfgoo3fr+yqO+BoVcHXStATC67GcwSYuna/gkifZUPrxDbk8hKVWM2xqVndiALC7vTxWOrjCRcOj6ovrECzSbA3sPVFMBoJu4ymLDwgeCam52WSPC58EtOuS6Mjh4KeR0EYfWfqi85R+fhS4jF5Bocx0G6xOxWZwi53vYeP5qkrfYOkbS9tieH5ZZ3Ygz3Rbl02PklcA3Ugu63+yy1cW4cA3bgfyE0rBsvm8wekyfH83UEXm+tunTr7JWlzgDtH2+hVdZzWayZMC8aac/FMC5r50gCTPh+C3NK/GMbwv7xEyFnxVfulxIh2gAu7mdx18Fz34w6CMo4b8v5TULFZqr4o6uN/2/KIPQ3WOpjTFo21AkRFhysqK1XMZ05JFqoIlsto4ksFtdZ/OqSvWc8y4klIAmawkwE6XYrABoFolgAGv7oi/QnhbzKUuDQP3AmNo+6jaUjMYFtTvtYDeUmxlWbz48xwTFoaLwTsJ4zrHsjUqwTlJjSSBmNo8NSlo0je9wLRxkBOwNFF+YXDi0QCdhawPitGJ7RyhoZBIgzwsAfZYsRVy935YMEcYKFN42BLSQCdRdvPmd1hNo0imahiACCTmfNidJnQcplZczi3Qn9RHIceX3TUbG7bDa8wMwNvD3VjawDg4WOWHbcNR6lYOTNEqEdTdFw0SbQeEH2ARNSXAxcwJiJu6JHlfomxJAPdsMziYvbbLFiPoEjQQ4tJ+U2jyHrslYxqdIHLsTAJmwgaxEk2VlAEECbi4BP/EgTy1WMuy6RsSdrm8LQWlzQdQTAjk6LqWMb+9c6DxA4cBxUVOYiwBIFtf5URqhntQWbOzA8G9IEz1SVMW1ms+DQB5krBXxrWAyIBkad0HjZVM7QZAdIMmL8I9LLTZszaR0m12ay/SQSBHjf24qv/UqfEweEzZYv9XpxM3O0XH59FG9pNImWi8aAamU7foRvoYxtoEgTOoJ+ieriAAS0TOmtvMwP5XMf2kAJBE7AmExx/MXga8dPdS5MfB0aeNIIix6fwgMWf3G9+HFYqeLJuLXiDaZ0PSYVlN05g7Yx15g7i6lyodFxbJBIOY6OI+pSFrWE2uSSRCWhhs7gMzhrBG0bGeqNTsEFxPxHmeIH0WsYuSuyJNIrcKQ/RE2047HgeSZmQmA3LuJETHXZZsfhmUbOqul0OjLrB4k8inpimIIcXHSXE7gTISn+UcVZa9xElrW6HaNBppqs+IqUzqA502AaA48tNJ9ERVYSQ7umTIDtNZ/OaV+HvIqPdcRJHAQCPFSpLyNxZx8VWEu7rQeUmIibnptxVOFyyM0kToNTyHNejo5REBsuAES0SdCZ3OqsL2F0X/SRJvrf0nzWv4iuEifjOBiabWtH+29oBu6b30BB6ckuGw+YCWvgmxEAeq62MeA50vGWTYtBMG4jz16rbhBTe0ECTGx3kxYWSeeogsds41LDUSXAlwsLkiGzF5338+SenhKIPzTB2d19dF0sbhQDLTk01uODrR03VGNqFje6RUIMd1kEAza02lSsrl0Nwo55wuHAzF74vaATyQpYUVJzZmgAFsAGxPK3Fa6bs7XEUGnQE5eninp03Rm+G1gtHeO5HDfWxTeWu2JRMtbs+i1xh737hgFyItLvWVzcZWghrAWuAAOskk7DYwQux2gwUjLKTXktzgyYAsDPS5j+V5/AZxUBLSHAzJHD8CUcm0bsetMvZQdBI+eGkzrN5AnS11fQpZgzvDvtzEf+JJI8bKt1Wo4yR8rC0QOdj7JuzsJNO5bmu1ttARPvCiTdclmprTmOZwN3BsEi5/whiKZIvBzDM/iBmJi2sXujSoj/cc25aRAMRBHvM3V1Ktdj3Ro9pvuI8NFi3zwOjPQoTJZAgaO5wLHY3KP9m7NJI2MgaWkg+nmmpkFhqCJcZIE7uECfzVLVqvuWgvlsk6wCeHii5WFFNXDxIcO6AOUxPsTEWVtCiCyW6i4tl0iT438kmDrPh7cwEQZ0BvJ4QZcug0/7cE7SXgDc3HW6U5tAkYjgCbtzRyLYkWOo4youphWwxo0MCRO++/FRZ/MVqWVKFWIaKd9iHCJ1581bTwpiH06HGzf5Cw0+0TIMcOJ2I9vZPTxdd+jYvw+62j8i/SJ6eTazsul+qlSj9wtHL3UZ2Vh3TDGnjBmPWyz/wBlVdq7LM/qG+0DhdacJgadO+a+/Arsw/J+5GGTTwyO7Jw//anxP3VBwFEG1ER1fPuugKlPU36Kt72HQHzXQl9GNmQUWAz8BhO0l9ldRxAbb4TI6ui3IpHPHEhVGpzKekfQtmdJ3aZizWj85JP9Sf8Atb5wucQefqiMO7mPBGqC2a61Zry01KLXEaGZjpog97dBTAVDaR/5en3VoYQP5H3ScYj2YBRpk3ptPPf215phRIADXOAH5a6drSdDJ/OcI5YMEuHks3ig/BSnIodgyde8NgREbW1/Arn0m2LWtD4+Zwkgx5KF7WiXZo5kBYx2o34jGZfmiSYi8EQs5LHDstOcjQyi4u7zhpEtgGOB5b2VWDpspksmSDlMAQSb3kJ24/Lrc6gAX+aDoLxBWfEOac72glzSBMtEktsCJtZoXHKalxE3jF+TdVcyIcBcyZ4GP4sueMbTmWN+TvETba1uZSmmalyXjvNAIIdYOaQ6QIFm725qrFdlNc6pkfc3DYIFw7fnY8lEfTZTRU7EOfJeSGmSMttiRbWNFXQqQBmqGBqIgGwnfUSukcDREf7b3k93u1SQONsrSBPsq6vZ9EuBGYNzQ5jmzlM3EAi1vQJtxCmcXtytUpvAzFzXg5b3id1qjMSAdWwJve8eZIXXx+DoVSxgbUa0AG7Q9+pEAQZGlolXYrscNLWhgtB4F1okyB6BVstfsNWcqh2U5obUY1xa5mZ7SQS0DLN5tMgRzWB/aFNhdAcczXFofFiZuOOy9E3C5bN0JMHMZvMyLgXFpQqt7rHVHNqRLMpa1stLhIJAPIxraynb2OjjYPGNDZLLO4gNYTMkcDbRW4d/xS7I3uB1gYyzqQDFib3XSNOiGhlWnbumASWw1xgNOugI06rl4xppOcaDD8ESRLgYiC4+/wCBQ2qbXYjVTYAHBzIyuyxtJvJja48lpoVchDXC5AuBY2EQuJhO0phzySXGRwBMx1gQurjcwALe84GTfUD/ACubIpXTGhu1CDRqEt7wuSB3gOJ4x9CuD2Zjvmn9u8kDKDE+J9V38NipFwC9xI24kGeC4vbeEaKwqRIIAIEi9MDMDxtCrDJc45A0APqO7wptdO5JBPVRZMXWDnvJJb3jYaASY9FFvqI9n8EiNAmk6T5K0D8+yYAL2rOCjOaRJglw6JP7a983nqtoKOZKwMzsENYv1+iduDE/L4BX6qBFjK/7UfthD+2Eq4KFFgViim+EOB8035+XURYEyt2bfokzkb+adAtSsBQTtl8ghlcTJI8AlcIRzeXHVMBO0sEK1PIZFwZBnTquDX7Eq03sLHBwERIuIjTyXoRU1gpmuWcsafZSm10edq9m4kPD2lpEugE6BxvsAo6nigKjvgtBlrhlgyRxG5PGNgvTfFHHROytOixeCDNFkZ4+l2jUaBnYWk2IIg7aeXqs2J7YABbLgYyA62FgfIe69y4tNyBZcrtbsijVYe4M14cBBnrqo/Dxsr5Tidm45wIIhuRubMZkjeTy1WzDYloZciZl0HU6z4yuHh8NXpNeDdkEQdh+R5IUsVLW3FyQbaePl5Lly4HZspJrg7rRUbiAWuFN3cIcHOMgEaCAAecrZiO2nOrMFWXPNg/MDETsSbXJExr1Xm6WOAqNk5tr7AjQePJdOvimS+R8gytM3EiLeJNlm3JOn6GpFtDGiGB9TK7UmAZuLS2eey00qmacjCKYdlM3aObgBOu5WF1Fr6bMoOpMNmRbYGRCt/u3MJYwOJdlaA4sa0k3O8R1IRGSlwuyrK+1qhYA6kHNaBJcTAl1iACTawNkvZ2NLWBtSDmJzcTa3hEQvN9qYx5OV+uaYEEc9E7MXLmWuBF40Ex9Fc8LapkXyehw/ZlOnWaaZIDR3g69iJDmzuPoUmNqGnnqM/U4ti1mkWtsVkwmLNR4JtaLf8WzPjKv7OxNu8ZJF9gL3joB6LnkmuXyM5mAxnfDXGRmuT9OFyT5Lt1SHTTgwcxkHQxEjhv1lc+s2myo6G6ls27ogzPUo0s9JpcHBwu69yJFj0+VOaUnaEc+t2OQ4guDjOvw5nxlRZ63aIc4kmJKi6F8g6PoLH2T591Qx1laHBeweePJTXSNdzRLkhlnP3QzFK1/go2rM8kgLGlAvSZhxhEVOiAGmVAfy6qc8bwUA7r9kwLM5/AfogZ1t4T9Uhdz8Co4gXJCACX339UpdB4z1+yj6g4+h/lQski09bD0QAot+R9k7SOvLX7oGkLHLJ8/sg8uNoE8dLeSQDvdGg9J/wAINe7efIeoI+qLDawnmJPmU7HXj1AJUjHDzwtyt5o59oP5xRY7oecIxpPt9EiimrQDgRx1C4eL/p9h0XoS2+vpCqdVaNXCeqTSfY7ro8djOyXsAgyJmCuXisQWENg7zmHsV77EPbF58A4+kLldqOouY4uY8RuabgPVZyxRfJUcj8idkYuGNAIILRG22noVViMSzEQypqYMjUEcRwmy4OGxBc34bSTHeA4gAzbiqsJUaJJJmbcvUX5LzHhWzfk6bO9jP6bpuMsc5rWtdYEaiTEkeHguKcAS0VaUuaDBbILgROwaLea7VDGP7jWgEGJ9Y8fNX0Ma0QHafNoNyRB4/wAJfNkjw+RGXAdnsZ/1M7yP/wAw0tySP+RvryXLpVnUnzwJBE7nivRYTCNDwaYNzF9N7iTty8lwO1KTWuJdmMiwJgh0789oVwezYzSCHUwLZyZImxAIMA+GnJdjD0w85jYi0Wgg8QvOdn4gU4zQYPD3428VZiMc4SWQG621vHpaPBZZMezpAU1/6b7zoe4iTsNios57VqGTl1J85v6oLWs3v/ApnuG1EzXqsEeCAXuHnF7Kv8J899h01KpLbGff+VGunZojmPuSkMuL5TfFj8skZfUT4W8ZshUBHDlCALHVOJP500T/ABIHDoQqXPltmzxvCNB5Ng73I90DHbVHM+ISkSQBbeBr6wo5w/UW8pMe6FRrYtlHR0eiALWO2nzt4SgQZMR6lJBgXPoR5gINr8cs8oM+iQD1DG48QR6FRlKYvB5AfRQU4vAE87+IkFHazr8P4SAse0kHMWxte/jcKvNGuU+hHmVGnQecnXwGimVoNo8NfZIZaKg4wOcekSnzA8FSKpEz4SI+hSU6mY8emYpAaS4cB538LIB3kOc/nmq3hwm3mJ840UpkkTHC8mEig3d062VjaLW8PC/ug1/MIOAPP86IAYxsqqtJrpBEg2NlY56DCkB8/wAV2d8Ks4MLoE31mQbLntqy68CIi1vFe8xHZbXPc47ryvaXYxYTAJv+WXNLG7bN45F0ZsBjQ2pIvbxP2jgtpx2c5bTe9hqZieC4OKw5aQeSOGxE93ewlYSxp8mh7nsymBTzudIB0GjTbf18lXi8DSrw5zhmAgHjeYjkuS2rkbDXCXWO51jzWrCmzMpmTb/1i0nfj48Vyfmj0M4uPpuZUcSDlPymLENIHALK+qYiYBk+v8L22OwTHtBeJa79IMOFgbHY2N15btrsgshzA4sPy3zGJnYTv6hb4sqlw+GOjFQxRDQIQXPdWO3ootdEB9Go/MtJCii9U85lbLvutbtlFEwK6byXOBJIn6KjEGKgA0gqKJDNlO4E/mqz4p5DbEjooogA4Md0HczJVnaIhoI1n6hRRAC4bXxWiuIFrX26qKIAR7R8SIte23kqKFZ3xIzOi9pMKKJMDRiHGBc7q6lY2UUS8ALNz0QB7kqKJFD4QTE3t9FojvN6KKKSg1BfwPuoGi3QoqIAzuNihNvBFRBI1Nc3GjXqoonHyDPLdpjurzxHe8VFFxy7OuHR0MSe8Og+q3diuMATbvGNvlcoouXJ+kpnW7Qcc8SYBcAOAgWXUoCwG2UoqLzc/SLRixdFuY91u2w4BRRRZJuhn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6" descr="http://www.forum.r-19.ru/assets/images/enise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2738"/>
            <a:ext cx="5142847" cy="3860280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factruz.ru/world_ocean/images/yenisei-rive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08920"/>
            <a:ext cx="5142982" cy="3844391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АРТИНКИ\птицы,жив.,насекомые\дикие животные\барсук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28" b="88966" l="18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395" y="1415252"/>
            <a:ext cx="2571490" cy="138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КАРТИНКИ\птицы,жив.,насекомые\дикие животные\рысь.jpe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13" b="100000" l="4854" r="941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2" y="4173018"/>
            <a:ext cx="1642665" cy="197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АРТИНКИ\птицы,жив.,насекомые\дикие животные\slide0006_image010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7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101" y="312738"/>
            <a:ext cx="1361372" cy="149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АРТИНКИ\птицы,жив.,насекомые\птицы\2 скворца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1" b="97881" l="3175" r="947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496" y="4437112"/>
            <a:ext cx="732584" cy="100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КАРТИНКИ\птицы,жив.,насекомые\птицы\0_211e6_ab08e2e4_L[1]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612" y="-151270"/>
            <a:ext cx="2024562" cy="151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КАРТИНКИ\птицы,жив.,насекомые\птицы\0_211e6_ab08e2e4_L[1]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91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15893" y="312738"/>
            <a:ext cx="265521" cy="40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КАРТИНКИ\птицы,жив.,насекомые\птицы\орёл.jpe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09" b="100000" l="0" r="95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101" y="2803150"/>
            <a:ext cx="1606480" cy="136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zoofayna.ru/wp-content/uploads/2011/06/lisica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727" b="90000" l="7101" r="913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93304"/>
            <a:ext cx="2088232" cy="166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06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3" descr="0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4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D:\ФОТО-    семья,   картинки\Деревья, природа, камни\1ec3992248d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99" y="383716"/>
            <a:ext cx="3776438" cy="369335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" name="Picture 2" descr="D:\ФОТО-    семья,   картинки\Деревья, природа, камни\природа\50-1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12027"/>
            <a:ext cx="3878430" cy="367430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1" name="Picture 5" descr="D:\ФОТО-    семья,   картинки\Деревья, природа, камни\DSCN75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914" y="376909"/>
            <a:ext cx="3750486" cy="37504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26" name="Picture 2" descr="D:\КАРТИНКИ\птицы,жив.,насекомые\дикие животные\0_49bf_1ad8294d_XL[1]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27" y="4749178"/>
            <a:ext cx="1992189" cy="199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\птицы,жив.,насекомые\дикие животные\12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46" b="89063" l="384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90" y="5889116"/>
            <a:ext cx="842866" cy="62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\птицы,жив.,насекомые\дикие животные\los(3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62" b="100000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29863"/>
            <a:ext cx="3368764" cy="312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\птицы,жив.,насекомые\дикие животные\медведь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00" b="100000" l="620" r="97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198" y="1595086"/>
            <a:ext cx="2583080" cy="213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\птицы,жив.,насекомые\дикие животные\28488509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000" b="93250" l="5869" r="955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2377">
            <a:off x="3509084" y="2018679"/>
            <a:ext cx="1705300" cy="160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КАРТИНКИ\птицы,жив.,насекомые\дикие животные\i.jpe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956" y="3916515"/>
            <a:ext cx="1616200" cy="23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 Фотографии животных 29. Глаза хищной птицы можно назвать уникальным биноклем. Коршун с огромной высоты (2000 метров) способен заметить мышь, бегущую по земле. 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79" b="96050" l="6259" r="8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96" y="2996952"/>
            <a:ext cx="1697304" cy="116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43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1743</TotalTime>
  <Words>184</Words>
  <Application>Microsoft Office PowerPoint</Application>
  <PresentationFormat>Экран (4:3)</PresentationFormat>
  <Paragraphs>118</Paragraphs>
  <Slides>55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Boss</dc:creator>
  <cp:lastModifiedBy>User</cp:lastModifiedBy>
  <cp:revision>163</cp:revision>
  <dcterms:created xsi:type="dcterms:W3CDTF">2014-10-28T23:57:10Z</dcterms:created>
  <dcterms:modified xsi:type="dcterms:W3CDTF">2015-02-01T15:31:40Z</dcterms:modified>
</cp:coreProperties>
</file>