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1" r:id="rId5"/>
    <p:sldId id="260" r:id="rId6"/>
    <p:sldId id="273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534400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662" y="3929066"/>
            <a:ext cx="708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МАЛЫЕ Олимпийские игры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50070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94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Селякова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Ирина Михайловна, </a:t>
            </a:r>
          </a:p>
          <a:p>
            <a:pPr indent="2794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ФК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pPr indent="27940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Заполярный 2014г.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&amp;CHcy;&amp;acy;&amp;scy;&amp;tcy;&amp;icy; &amp;scy;&amp;vcy;&amp;iecy;&amp;tcy;&amp;acy; &amp;Kcy;&amp;ucy;&amp;dcy;&amp;acy; &amp;pcy;&amp;ocy;&amp;iecy;&amp;khcy;&amp;acy;&amp;tcy;&amp;softcy;, &amp;gcy;&amp;dcy;&amp;iecy; &amp;ocy;&amp;scy;&amp;tcy;&amp;acy;&amp;ncy;&amp;ocy;&amp;vcy;&amp;icy;&amp;tcy;&amp;softcy;&amp;scy;&amp;yacy;, &amp;chcy;&amp;tcy;&amp;ocy; &amp;pcy;&amp;ocy;&amp;scy;&amp;mcy;&amp;ocy;&amp;tcy;&amp;rcy;&amp;iecy;&amp;tcy;&amp;softcy; &amp;scy; &amp;dcy;&amp;iecy;&amp;tcy;&amp;softcy;&amp;mcy;&amp;icy;"/>
          <p:cNvPicPr>
            <a:picLocks noChangeAspect="1" noChangeArrowheads="1"/>
          </p:cNvPicPr>
          <p:nvPr/>
        </p:nvPicPr>
        <p:blipFill>
          <a:blip r:embed="rId2"/>
          <a:srcRect l="57944" t="8319" r="935" b="36776"/>
          <a:stretch>
            <a:fillRect/>
          </a:stretch>
        </p:blipFill>
        <p:spPr bwMode="auto">
          <a:xfrm>
            <a:off x="762000" y="609600"/>
            <a:ext cx="7772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&amp;Icy;&amp;lcy;&amp;lcy;&amp;yucy;&amp;scy;&amp;tcy;&amp;rcy;&amp;acy;&amp;tscy;&amp;icy;&amp;yacy; &amp;scy; &amp;Acy;&amp;fcy;&amp;rcy;&amp;icy;&amp;kcy;&amp;ocy;&amp;jcy; &amp;kcy;&amp;acy;&amp;rcy;&amp;tcy;&amp;ycy; &amp;icy; &amp;acy;&amp;fcy;&amp;rcy;&amp;icy;&amp;kcy;&amp;acy;&amp;ncy;&amp;scy;&amp;kcy;&amp;icy;&amp;iecy; &amp;scy;&amp;icy;&amp;mcy;&amp;vcy;&amp;ocy;&amp;lcy;&amp;ycy; &amp;Kcy;&amp;lcy;&amp;icy;&amp;pcy;&amp;acy;&amp;rcy;&amp;tcy;&amp;ycy;, &amp;vcy;&amp;iecy;&amp;kcy;&amp;tcy;&amp;ocy;&amp;rcy;&amp;ycy;, &amp;icy; &amp;Ncy;&amp;acy;&amp;bcy;&amp;ocy;&amp;rcy; &amp;Icy;&amp;lcy;&amp;lcy;&amp;yucy;&amp;scy;&amp;tcy;&amp;rcy;&amp;acy;&amp;tscy;&amp;icy;&amp;jcy; &amp;Bcy;&amp;iecy;&amp;zcy; &amp;Ocy;&amp;pcy;&amp;lcy;&amp;acy;&amp;tcy;&amp;ycy; &amp;Ocy;&amp;tcy;&amp;chcy;&amp;icy;&amp;scy;&amp;lcy;&amp;iecy;&amp;ncy;&amp;icy;&amp;jcy;. Image 12194611."/>
          <p:cNvPicPr>
            <a:picLocks noChangeAspect="1" noChangeArrowheads="1"/>
          </p:cNvPicPr>
          <p:nvPr/>
        </p:nvPicPr>
        <p:blipFill rotWithShape="1">
          <a:blip r:embed="rId2"/>
          <a:srcRect l="-1111" t="8109" r="-1"/>
          <a:stretch/>
        </p:blipFill>
        <p:spPr bwMode="auto">
          <a:xfrm>
            <a:off x="762000" y="457200"/>
            <a:ext cx="7543800" cy="5848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CHcy;&amp;acy;&amp;scy;&amp;tcy;&amp;icy; &amp;scy;&amp;vcy;&amp;iecy;&amp;tcy;&amp;acy; &amp;Kcy;&amp;ucy;&amp;dcy;&amp;acy; &amp;pcy;&amp;ocy;&amp;iecy;&amp;khcy;&amp;acy;&amp;tcy;&amp;softcy;, &amp;gcy;&amp;dcy;&amp;iecy; &amp;ocy;&amp;scy;&amp;tcy;&amp;acy;&amp;ncy;&amp;ocy;&amp;vcy;&amp;icy;&amp;tcy;&amp;softcy;&amp;scy;&amp;yacy;, &amp;chcy;&amp;tcy;&amp;ocy; &amp;pcy;&amp;ocy;&amp;scy;&amp;mcy;&amp;ocy;&amp;tcy;&amp;rcy;&amp;iecy;&amp;tcy;&amp;softcy; &amp;scy; &amp;dcy;&amp;iecy;&amp;tcy;&amp;softcy;&amp;mcy;&amp;icy;"/>
          <p:cNvPicPr/>
          <p:nvPr/>
        </p:nvPicPr>
        <p:blipFill rotWithShape="1">
          <a:blip r:embed="rId2"/>
          <a:srcRect t="13260" r="55641" b="8674"/>
          <a:stretch/>
        </p:blipFill>
        <p:spPr bwMode="auto">
          <a:xfrm>
            <a:off x="914400" y="6858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Monaco Europe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53400" cy="575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&amp;Ncy;&amp;acy;&amp;tscy;&amp;icy;&amp;ocy;&amp;ncy;&amp;acy;&amp;lcy;&amp;softcy;&amp;ncy;&amp;ycy;&amp;iecy; &amp;scy;&amp;icy;&amp;mcy;&amp;vcy;&amp;ocy;&amp;lcy;&amp;ycy; &amp;Rcy;&amp;ocy;&amp;scy;&amp;scy;&amp;icy;&amp;icy; - &amp;Kcy;&amp;acy;&amp;rcy;&amp;tcy;&amp;icy;&amp;ncy;&amp;kcy;&amp;acy; 14589/3"/>
          <p:cNvPicPr>
            <a:picLocks noChangeAspect="1" noChangeArrowheads="1"/>
          </p:cNvPicPr>
          <p:nvPr/>
        </p:nvPicPr>
        <p:blipFill>
          <a:blip r:embed="rId2"/>
          <a:srcRect r="2970" b="4951"/>
          <a:stretch>
            <a:fillRect/>
          </a:stretch>
        </p:blipFill>
        <p:spPr bwMode="auto">
          <a:xfrm>
            <a:off x="838200" y="609600"/>
            <a:ext cx="7571317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Pcy;&amp;ocy;&amp;icy;&amp;scy;&amp;kcy; &amp;kcy;&amp;ncy;&amp;icy;&amp;gcy;&amp;icy;: &amp;Bcy;&amp;ycy;&amp;scy;&amp;tcy;&amp;rcy;&amp;iecy;&amp;iecy;, &amp;vcy;&amp;ycy;&amp;shcy;&amp;iecy;, &amp;scy;&amp;icy;&amp;lcy;&amp;softcy;&amp;ncy;&amp;iecy;&amp;iecy;. &amp;Lcy;&amp;iecy;&amp;gcy;&amp;kcy;&amp;acy;&amp;yacy; &amp;acy;&amp;tcy;&amp;lcy;&amp;iecy;&amp;tcy;&amp;icy;&amp;kcy;&amp;acy; &amp;icy; &amp;gcy;&amp;icy;&amp;mcy;&amp;ncy;&amp;acy;…"/>
          <p:cNvPicPr/>
          <p:nvPr/>
        </p:nvPicPr>
        <p:blipFill>
          <a:blip r:embed="rId2"/>
          <a:srcRect l="1509" t="37286"/>
          <a:stretch>
            <a:fillRect/>
          </a:stretch>
        </p:blipFill>
        <p:spPr bwMode="auto">
          <a:xfrm>
            <a:off x="457200" y="609600"/>
            <a:ext cx="82295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&amp;Pcy;&amp;ocy; &amp;scy;&amp;tcy;&amp;ocy;&amp;lcy;&amp;icy;&amp;tscy;&amp;iecy; &amp;dcy;&amp;rcy;&amp;iecy;&amp;vcy;&amp;ncy;&amp;icy;&amp;khcy; &amp;Ocy;&amp;lcy;&amp;icy;&amp;mcy;&amp;pcy;&amp;icy;&amp;jcy;&amp;scy;&amp;kcy;&amp;icy;&amp;khcy; &amp;icy;&amp;gcy;&amp;rcy; - 21 &amp;Mcy;&amp;acy;&amp;yacy; 2013 - &amp;Ocy; &amp;scy;&amp;tcy;&amp;rcy;&amp;acy;&amp;n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5982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Fcy;&amp;ucy;&amp;tcy;&amp;bcy;&amp;ocy;&amp;lcy; - Hq &amp;ocy;&amp;bcy;&amp;ocy;&amp;icy; &amp;bcy;&amp;ocy;&amp;lcy;&amp;softcy;&amp;shcy;&amp;icy;&amp;khcy; &amp;rcy;&amp;acy;&amp;zcy;&amp;mcy;&amp;iecy;&amp;rcy;&amp;ocy;&amp;vcy;, &amp;kcy;&amp;acy;&amp;chcy;&amp;iecy;&amp;scy;&amp;tcy;&amp;vcy;&amp;iecy;&amp;ncy;&amp;ncy;&amp;ycy;&amp;iecy; &amp;pcy;&amp;rcy;&amp;ocy;&amp;fcy;&amp;iecy;&amp;scy;&amp;scy;&amp;icy;&amp;ocy;&amp;ncy;&amp;acy;&amp;lcy;&amp;softcy;&amp;ncy;&amp;ycy;&amp;iecy; &amp;fcy;&amp;ocy;&amp;tcy;&amp;ocy;&amp;gcy;&amp;rcy;&amp;acy;&amp;fcy;&amp;icy;&amp;icy; &amp;scy; &amp;vcy;&amp;ycy;&amp;scy;&amp;ocy;&amp;kcy;&amp;icy;&amp;mcy; &amp;rcy;&amp;acy;&amp;zcy;&amp;rcy;&amp;iecy;&amp;shcy;&amp;iecy;&amp;ncy;&amp;icy;&amp;ie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47201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\Новые шаблоны\52496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3737"/>
            <a:ext cx="8323342" cy="60527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 descr="&amp;Zcy;&amp;acy;&amp;zhcy;&amp;zhcy;&amp;iecy;&amp;ncy;&amp;icy;&amp;iecy; &amp;ocy;&amp;lcy;&amp;icy;&amp;mcy;&amp;pcy;&amp;icy;&amp;jcy;&amp;scy;&amp;kcy;&amp;ocy;&amp;gcy;&amp;ocy; &amp;ocy;&amp;gcy;&amp;ncy;&amp;yacy; &amp;vcy; &amp;Gcy;&amp;rcy;&amp;iecy;&amp;tscy;&amp;icy;&amp;icy; &amp;Rcy;&amp;Icy;&amp;Acy; &amp;Ncy;&amp;ocy;&amp;vcy;&amp;o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79775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99060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Олимпийский девиз </a:t>
            </a:r>
            <a:endParaRPr lang="ru-RU" sz="4000" dirty="0"/>
          </a:p>
        </p:txBody>
      </p:sp>
      <p:pic>
        <p:nvPicPr>
          <p:cNvPr id="2050" name="Picture 2" descr="&amp;Ocy;&amp;fcy;&amp;ocy;&amp;rcy;&amp;mcy;&amp;lcy;&amp;iecy;&amp;ncy;&amp;icy;&amp;iecy; &amp;gcy;&amp;rcy;&amp;ucy;&amp;pcy;&amp;pcy; &amp;vcy; &amp;dcy;&amp;iecy;&amp;tcy;&amp;scy;&amp;kcy;&amp;icy;&amp;khcy; &amp;scy;&amp;acy;&amp;dcy;&amp;acy;&amp;khcy; - &amp;CHcy;&amp;iecy;&amp;bcy;&amp;ocy;&amp;kcy;&amp;scy;&amp;a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2805"/>
            <a:ext cx="7469808" cy="497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льцо 2"/>
          <p:cNvSpPr/>
          <p:nvPr/>
        </p:nvSpPr>
        <p:spPr>
          <a:xfrm>
            <a:off x="787400" y="908050"/>
            <a:ext cx="2447925" cy="2376488"/>
          </a:xfrm>
          <a:prstGeom prst="donut">
            <a:avLst>
              <a:gd name="adj" fmla="val 131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Европа</a:t>
            </a:r>
          </a:p>
        </p:txBody>
      </p:sp>
      <p:sp>
        <p:nvSpPr>
          <p:cNvPr id="4" name="Кольцо 3"/>
          <p:cNvSpPr/>
          <p:nvPr/>
        </p:nvSpPr>
        <p:spPr>
          <a:xfrm>
            <a:off x="3348038" y="908050"/>
            <a:ext cx="2447925" cy="2376488"/>
          </a:xfrm>
          <a:prstGeom prst="donut">
            <a:avLst>
              <a:gd name="adj" fmla="val 13123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Африка</a:t>
            </a:r>
          </a:p>
        </p:txBody>
      </p:sp>
      <p:sp>
        <p:nvSpPr>
          <p:cNvPr id="5" name="Кольцо 4"/>
          <p:cNvSpPr/>
          <p:nvPr/>
        </p:nvSpPr>
        <p:spPr>
          <a:xfrm>
            <a:off x="5867400" y="908050"/>
            <a:ext cx="2447925" cy="2376488"/>
          </a:xfrm>
          <a:prstGeom prst="donut">
            <a:avLst>
              <a:gd name="adj" fmla="val 131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Америка</a:t>
            </a:r>
          </a:p>
        </p:txBody>
      </p:sp>
      <p:sp>
        <p:nvSpPr>
          <p:cNvPr id="6" name="Кольцо 5"/>
          <p:cNvSpPr/>
          <p:nvPr/>
        </p:nvSpPr>
        <p:spPr>
          <a:xfrm>
            <a:off x="2063750" y="3368675"/>
            <a:ext cx="2447925" cy="2376488"/>
          </a:xfrm>
          <a:prstGeom prst="donut">
            <a:avLst>
              <a:gd name="adj" fmla="val 131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Азия</a:t>
            </a:r>
          </a:p>
        </p:txBody>
      </p:sp>
      <p:sp>
        <p:nvSpPr>
          <p:cNvPr id="7" name="Кольцо 6"/>
          <p:cNvSpPr/>
          <p:nvPr/>
        </p:nvSpPr>
        <p:spPr>
          <a:xfrm>
            <a:off x="4643438" y="3368675"/>
            <a:ext cx="2447925" cy="2376488"/>
          </a:xfrm>
          <a:prstGeom prst="donut">
            <a:avLst>
              <a:gd name="adj" fmla="val 1312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Австралия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&amp;Acy;&amp;vcy;&amp;scy;&amp;tcy;&amp;rcy;&amp;acy;&amp;lcy;&amp;icy;&amp;yacy; - &amp;mcy;&amp;iecy;&amp;chcy;&amp;tcy;&amp;acy; &amp;pcy;&amp;ucy;&amp;tcy;&amp;iecy;&amp;shcy;&amp;iecy;&amp;scy;&amp;tcy;&amp;vcy;&amp;iecy;&amp;ncy;&amp;ncy;&amp;icy;&amp;kcy;&amp;acy; - Book-Science - &amp;Ncy;&amp;acy;&amp;ucy;&amp;chcy;&amp;ncy;&amp;acy;&amp;yacy; &amp;ecy;&amp;ncy;&amp;tscy;&amp;icy;&amp;kcy;&amp;lcy;&amp;ocy;&amp;pcy;&amp;iecy;&amp;dcy;&amp;icy;&amp;yacy;"/>
          <p:cNvPicPr>
            <a:picLocks noChangeAspect="1" noChangeArrowheads="1"/>
          </p:cNvPicPr>
          <p:nvPr/>
        </p:nvPicPr>
        <p:blipFill>
          <a:blip r:embed="rId2"/>
          <a:srcRect l="7080" t="7719" r="14159" b="16374"/>
          <a:stretch>
            <a:fillRect/>
          </a:stretch>
        </p:blipFill>
        <p:spPr bwMode="auto">
          <a:xfrm>
            <a:off x="609600" y="609600"/>
            <a:ext cx="800874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</TotalTime>
  <Words>27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A10</dc:creator>
  <cp:lastModifiedBy>A10</cp:lastModifiedBy>
  <cp:revision>15</cp:revision>
  <dcterms:created xsi:type="dcterms:W3CDTF">2014-12-07T13:29:03Z</dcterms:created>
  <dcterms:modified xsi:type="dcterms:W3CDTF">2014-12-30T19:59:55Z</dcterms:modified>
</cp:coreProperties>
</file>