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3" r:id="rId2"/>
    <p:sldId id="267" r:id="rId3"/>
    <p:sldId id="281" r:id="rId4"/>
    <p:sldId id="270" r:id="rId5"/>
    <p:sldId id="271" r:id="rId6"/>
    <p:sldId id="272" r:id="rId7"/>
    <p:sldId id="257" r:id="rId8"/>
    <p:sldId id="274" r:id="rId9"/>
    <p:sldId id="258" r:id="rId10"/>
    <p:sldId id="259" r:id="rId11"/>
    <p:sldId id="262" r:id="rId12"/>
    <p:sldId id="275" r:id="rId13"/>
    <p:sldId id="260" r:id="rId14"/>
    <p:sldId id="263" r:id="rId15"/>
    <p:sldId id="264" r:id="rId16"/>
    <p:sldId id="276" r:id="rId17"/>
    <p:sldId id="261" r:id="rId18"/>
    <p:sldId id="277" r:id="rId19"/>
    <p:sldId id="278" r:id="rId20"/>
    <p:sldId id="279" r:id="rId21"/>
    <p:sldId id="266" r:id="rId22"/>
    <p:sldId id="28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0B"/>
    <a:srgbClr val="0F1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493F-4611-42E7-A465-1BB196F38C3E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4519-388B-4AA1-BA7B-D889C8444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Физминутка для глаз. Музыка по щелчку.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54A9BC-618E-4888-8057-4EBB41B414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1208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E5B0-174F-4644-AE44-2A3DE58B6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B3A85B-FAFA-4702-91D8-4B3B2B63E05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wmf"/><Relationship Id="rId12" Type="http://schemas.openxmlformats.org/officeDocument/2006/relationships/image" Target="../media/image25.png"/><Relationship Id="rId2" Type="http://schemas.openxmlformats.org/officeDocument/2006/relationships/audio" Target="file:///F:\5%20&#1082;&#1083;&#1072;&#1089;&#1089;\&#1091;&#1088;&#1086;&#1082;\062%20&#1045;&#1089;&#1083;&#1080;%20&#1044;&#1086;&#1073;&#1088;&#1099;&#1081;%20&#1058;&#1099;.mp3" TargetMode="External"/><Relationship Id="rId1" Type="http://schemas.microsoft.com/office/2007/relationships/media" Target="file:///F:\5%20&#1082;&#1083;&#1072;&#1089;&#1089;\&#1091;&#1088;&#1086;&#1082;\062%20&#1045;&#1089;&#1083;&#1080;%20&#1044;&#1086;&#1073;&#1088;&#1099;&#1081;%20&#1058;&#1099;.mp3" TargetMode="External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15/&#1082;&#1086;&#1086;&#1088;&#1076;&#1080;&#1085;&#1072;&#1090;&#1085;&#1072;&#1103;%20&#1087;&#1083;&#1086;&#1089;&#1082;&#1086;&#1089;&#1090;&#1100;.ex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0;&#1083;&#1086;&#1078;&#1077;&#1085;&#1080;&#1077;1.RT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ru.wikipedia.org/wiki/%D0%A4%D0%B0%D0%B9%D0%BB:Frans_Hals_-_Portret_van_Ren%C3%A9_Descart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789040"/>
            <a:ext cx="3456384" cy="115212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8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alt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altLang="ru-RU" sz="8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alt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alt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информатики и ИКТ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Урок по информатике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класс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r>
              <a:rPr kumimoji="0" lang="ru-RU" sz="8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чебник</a:t>
            </a: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Л.Л. </a:t>
            </a:r>
            <a:r>
              <a:rPr kumimoji="0" lang="ru-RU" sz="8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Босова</a:t>
            </a:r>
            <a:endParaRPr kumimoji="0" lang="ru-RU" sz="8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704138" cy="1163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 бюджетное  образовательное учреждение  «Новоаганская  общеобразовательная  средняя  школа №1»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F:\КоротаеваН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2952750" cy="35036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gyazo.com/bd3495e0ccb9ca14fe6b17876a278bf0.png"/>
          <p:cNvPicPr>
            <a:picLocks noChangeAspect="1" noChangeArrowheads="1"/>
          </p:cNvPicPr>
          <p:nvPr/>
        </p:nvPicPr>
        <p:blipFill>
          <a:blip r:embed="rId3" cstate="print"/>
          <a:srcRect l="8321" r="9662"/>
          <a:stretch>
            <a:fillRect/>
          </a:stretch>
        </p:blipFill>
        <p:spPr bwMode="auto">
          <a:xfrm>
            <a:off x="2339752" y="1124744"/>
            <a:ext cx="6264696" cy="56926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4145" y="476672"/>
            <a:ext cx="7239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Координатная плоскость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31840" y="1196752"/>
          <a:ext cx="5040560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</a:tblGrid>
              <a:tr h="97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6" y="0"/>
            <a:ext cx="5310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Координатная сетка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647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адрес каждого предмета (подъезд, этаж)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934670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1   2   3   4   5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9070" y="1268760"/>
            <a:ext cx="10999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1\Desktop\урок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884348" cy="648072"/>
          </a:xfrm>
          <a:prstGeom prst="rect">
            <a:avLst/>
          </a:prstGeom>
          <a:noFill/>
        </p:spPr>
      </p:pic>
      <p:pic>
        <p:nvPicPr>
          <p:cNvPr id="8195" name="Picture 3" descr="C:\Users\1\Desktop\урок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864096" cy="650574"/>
          </a:xfrm>
          <a:prstGeom prst="rect">
            <a:avLst/>
          </a:prstGeom>
          <a:noFill/>
        </p:spPr>
      </p:pic>
      <p:pic>
        <p:nvPicPr>
          <p:cNvPr id="8196" name="Picture 4" descr="C:\Users\1\Desktop\урок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1088"/>
            <a:ext cx="898662" cy="77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31840" y="1196752"/>
          <a:ext cx="5040560" cy="492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</a:tblGrid>
              <a:tr h="97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(4,5)</a:t>
                      </a:r>
                      <a:endParaRPr lang="ru-RU" sz="2400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(2,3)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(5,1)</a:t>
                      </a:r>
                      <a:endParaRPr lang="ru-RU" sz="2400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6" y="0"/>
            <a:ext cx="5310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Координатная сетка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7647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адрес каждого предмета (подъезд, этаж)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934670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1   2   3   4   5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9070" y="1268760"/>
            <a:ext cx="10999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1\Desktop\урок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884348" cy="648072"/>
          </a:xfrm>
          <a:prstGeom prst="rect">
            <a:avLst/>
          </a:prstGeom>
          <a:noFill/>
        </p:spPr>
      </p:pic>
      <p:pic>
        <p:nvPicPr>
          <p:cNvPr id="8195" name="Picture 3" descr="C:\Users\1\Desktop\урок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864096" cy="650574"/>
          </a:xfrm>
          <a:prstGeom prst="rect">
            <a:avLst/>
          </a:prstGeom>
          <a:noFill/>
        </p:spPr>
      </p:pic>
      <p:pic>
        <p:nvPicPr>
          <p:cNvPr id="8196" name="Picture 4" descr="C:\Users\1\Desktop\урок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1088"/>
            <a:ext cx="898662" cy="77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Овал 3"/>
          <p:cNvSpPr/>
          <p:nvPr/>
        </p:nvSpPr>
        <p:spPr>
          <a:xfrm flipH="1">
            <a:off x="2627784" y="2924944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 flipV="1">
            <a:off x="1368949" y="4543817"/>
            <a:ext cx="280569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95536" y="299695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420888"/>
            <a:ext cx="2201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А(6,9)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1259632" y="0"/>
            <a:ext cx="8153400" cy="6802437"/>
            <a:chOff x="0" y="0"/>
            <a:chExt cx="5424" cy="4525"/>
          </a:xfrm>
        </p:grpSpPr>
        <p:sp>
          <p:nvSpPr>
            <p:cNvPr id="4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424" cy="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838" y="366"/>
              <a:ext cx="3931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838" y="3657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838" y="3337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38" y="3001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838" y="2666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838" y="2011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38" y="1691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838" y="1356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838" y="1021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838" y="366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838" y="2346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838" y="701"/>
              <a:ext cx="39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173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493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828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148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2803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139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459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3794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449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769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2483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4114" y="366"/>
              <a:ext cx="0" cy="3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838" y="366"/>
              <a:ext cx="3931" cy="3626"/>
            </a:xfrm>
            <a:prstGeom prst="rect">
              <a:avLst/>
            </a:prstGeom>
            <a:noFill/>
            <a:ln w="238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838" y="366"/>
              <a:ext cx="0" cy="3626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77" y="3992"/>
              <a:ext cx="122" cy="0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777" y="2346"/>
              <a:ext cx="122" cy="0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777" y="701"/>
              <a:ext cx="122" cy="0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838" y="3992"/>
              <a:ext cx="3931" cy="0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V="1">
              <a:off x="838" y="3931"/>
              <a:ext cx="0" cy="122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483" y="3931"/>
              <a:ext cx="0" cy="122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V="1">
              <a:off x="4114" y="3931"/>
              <a:ext cx="0" cy="122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579" y="3870"/>
              <a:ext cx="10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579" y="2224"/>
              <a:ext cx="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472" y="579"/>
              <a:ext cx="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792" y="4159"/>
              <a:ext cx="1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3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2438" y="4159"/>
              <a:ext cx="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4007" y="4159"/>
              <a:ext cx="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4876" y="3748"/>
              <a:ext cx="1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100" b="1">
                  <a:solidFill>
                    <a:srgbClr val="000000"/>
                  </a:solidFill>
                  <a:latin typeface="Calibri" pitchFamily="34" charset="0"/>
                </a:rPr>
                <a:t>X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823" y="122"/>
              <a:ext cx="11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100" b="1">
                  <a:solidFill>
                    <a:srgbClr val="000000"/>
                  </a:solidFill>
                  <a:latin typeface="Calibri" pitchFamily="34" charset="0"/>
                </a:rPr>
                <a:t>Y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46" name="Oval 152"/>
          <p:cNvSpPr>
            <a:spLocks noChangeArrowheads="1"/>
          </p:cNvSpPr>
          <p:nvPr/>
        </p:nvSpPr>
        <p:spPr bwMode="auto">
          <a:xfrm>
            <a:off x="2916560" y="44832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WordArt 153"/>
          <p:cNvSpPr>
            <a:spLocks noChangeArrowheads="1" noChangeShapeType="1" noTextEdit="1"/>
          </p:cNvSpPr>
          <p:nvPr/>
        </p:nvSpPr>
        <p:spPr bwMode="auto">
          <a:xfrm>
            <a:off x="3221360" y="4178424"/>
            <a:ext cx="7461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8" name="Oval 155"/>
          <p:cNvSpPr>
            <a:spLocks noChangeArrowheads="1"/>
          </p:cNvSpPr>
          <p:nvPr/>
        </p:nvSpPr>
        <p:spPr bwMode="auto">
          <a:xfrm>
            <a:off x="3907160" y="3492624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" name="WordArt 156"/>
          <p:cNvSpPr>
            <a:spLocks noChangeArrowheads="1" noChangeShapeType="1" noTextEdit="1"/>
          </p:cNvSpPr>
          <p:nvPr/>
        </p:nvSpPr>
        <p:spPr bwMode="auto">
          <a:xfrm>
            <a:off x="4211960" y="3645024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0" name="Oval 158"/>
          <p:cNvSpPr>
            <a:spLocks noChangeArrowheads="1"/>
          </p:cNvSpPr>
          <p:nvPr/>
        </p:nvSpPr>
        <p:spPr bwMode="auto">
          <a:xfrm>
            <a:off x="4897760" y="978024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" name="Oval 159"/>
          <p:cNvSpPr>
            <a:spLocks noChangeArrowheads="1"/>
          </p:cNvSpPr>
          <p:nvPr/>
        </p:nvSpPr>
        <p:spPr bwMode="auto">
          <a:xfrm>
            <a:off x="7336160" y="3492624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" name="Oval 160"/>
          <p:cNvSpPr>
            <a:spLocks noChangeArrowheads="1"/>
          </p:cNvSpPr>
          <p:nvPr/>
        </p:nvSpPr>
        <p:spPr bwMode="auto">
          <a:xfrm>
            <a:off x="6345560" y="3949824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" name="Oval 161"/>
          <p:cNvSpPr>
            <a:spLocks noChangeArrowheads="1"/>
          </p:cNvSpPr>
          <p:nvPr/>
        </p:nvSpPr>
        <p:spPr bwMode="auto">
          <a:xfrm>
            <a:off x="6878960" y="1968624"/>
            <a:ext cx="152400" cy="152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" name="WordArt 163"/>
          <p:cNvSpPr>
            <a:spLocks noChangeArrowheads="1" noChangeShapeType="1" noTextEdit="1"/>
          </p:cNvSpPr>
          <p:nvPr/>
        </p:nvSpPr>
        <p:spPr bwMode="auto">
          <a:xfrm>
            <a:off x="6650360" y="4102224"/>
            <a:ext cx="1238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5" name="WordArt 164"/>
          <p:cNvSpPr>
            <a:spLocks noChangeArrowheads="1" noChangeShapeType="1" noTextEdit="1"/>
          </p:cNvSpPr>
          <p:nvPr/>
        </p:nvSpPr>
        <p:spPr bwMode="auto">
          <a:xfrm>
            <a:off x="7107560" y="1663824"/>
            <a:ext cx="1238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6" name="WordArt 165"/>
          <p:cNvSpPr>
            <a:spLocks noChangeArrowheads="1" noChangeShapeType="1" noTextEdit="1"/>
          </p:cNvSpPr>
          <p:nvPr/>
        </p:nvSpPr>
        <p:spPr bwMode="auto">
          <a:xfrm>
            <a:off x="5050160" y="1206624"/>
            <a:ext cx="1238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7" name="WordArt 166"/>
          <p:cNvSpPr>
            <a:spLocks noChangeArrowheads="1" noChangeShapeType="1" noTextEdit="1"/>
          </p:cNvSpPr>
          <p:nvPr/>
        </p:nvSpPr>
        <p:spPr bwMode="auto">
          <a:xfrm>
            <a:off x="7564760" y="3721224"/>
            <a:ext cx="12382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70" name="WordArt 154"/>
          <p:cNvSpPr>
            <a:spLocks noChangeArrowheads="1" noChangeShapeType="1" noTextEdit="1"/>
          </p:cNvSpPr>
          <p:nvPr/>
        </p:nvSpPr>
        <p:spPr bwMode="auto">
          <a:xfrm>
            <a:off x="395536" y="587896"/>
            <a:ext cx="10763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1(1,3)</a:t>
            </a:r>
          </a:p>
        </p:txBody>
      </p:sp>
      <p:sp>
        <p:nvSpPr>
          <p:cNvPr id="71" name="WordArt 157"/>
          <p:cNvSpPr>
            <a:spLocks noChangeArrowheads="1" noChangeShapeType="1" noTextEdit="1"/>
          </p:cNvSpPr>
          <p:nvPr/>
        </p:nvSpPr>
        <p:spPr bwMode="auto">
          <a:xfrm>
            <a:off x="395536" y="2492896"/>
            <a:ext cx="10858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4(9,8)</a:t>
            </a:r>
          </a:p>
        </p:txBody>
      </p:sp>
      <p:sp>
        <p:nvSpPr>
          <p:cNvPr id="72" name="WordArt 167"/>
          <p:cNvSpPr>
            <a:spLocks noChangeArrowheads="1" noChangeShapeType="1" noTextEdit="1"/>
          </p:cNvSpPr>
          <p:nvPr/>
        </p:nvSpPr>
        <p:spPr bwMode="auto">
          <a:xfrm>
            <a:off x="395536" y="1883296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3(8,4)</a:t>
            </a:r>
          </a:p>
        </p:txBody>
      </p:sp>
      <p:sp>
        <p:nvSpPr>
          <p:cNvPr id="73" name="WordArt 168"/>
          <p:cNvSpPr>
            <a:spLocks noChangeArrowheads="1" noChangeShapeType="1" noTextEdit="1"/>
          </p:cNvSpPr>
          <p:nvPr/>
        </p:nvSpPr>
        <p:spPr bwMode="auto">
          <a:xfrm>
            <a:off x="395536" y="1273696"/>
            <a:ext cx="10858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2(3,5)</a:t>
            </a:r>
          </a:p>
        </p:txBody>
      </p:sp>
      <p:sp>
        <p:nvSpPr>
          <p:cNvPr id="74" name="WordArt 169"/>
          <p:cNvSpPr>
            <a:spLocks noChangeArrowheads="1" noChangeShapeType="1" noTextEdit="1"/>
          </p:cNvSpPr>
          <p:nvPr/>
        </p:nvSpPr>
        <p:spPr bwMode="auto">
          <a:xfrm>
            <a:off x="395536" y="3102496"/>
            <a:ext cx="10858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5(5,10)</a:t>
            </a:r>
          </a:p>
        </p:txBody>
      </p:sp>
      <p:sp>
        <p:nvSpPr>
          <p:cNvPr id="75" name="WordArt 170"/>
          <p:cNvSpPr>
            <a:spLocks noChangeArrowheads="1" noChangeShapeType="1" noTextEdit="1"/>
          </p:cNvSpPr>
          <p:nvPr/>
        </p:nvSpPr>
        <p:spPr bwMode="auto">
          <a:xfrm>
            <a:off x="395536" y="3788296"/>
            <a:ext cx="10858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6(10,5)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2492896"/>
            <a:ext cx="640871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Физминутка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 rot="1742900">
            <a:off x="3238500" y="25955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15526278">
            <a:off x="6301581" y="4187032"/>
            <a:ext cx="658813" cy="6286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19122345">
            <a:off x="3905250" y="3119438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5153264">
            <a:off x="4618038" y="2689225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0323788">
            <a:off x="4489450" y="18462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6620696">
            <a:off x="3632200" y="1774825"/>
            <a:ext cx="928688" cy="9286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2571750"/>
            <a:ext cx="642937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429000" y="3500438"/>
            <a:ext cx="2798763" cy="2646362"/>
          </a:xfrm>
          <a:custGeom>
            <a:avLst/>
            <a:gdLst>
              <a:gd name="connsiteX0" fmla="*/ 462039 w 2798839"/>
              <a:gd name="connsiteY0" fmla="*/ 0 h 2646438"/>
              <a:gd name="connsiteX1" fmla="*/ 389467 w 2798839"/>
              <a:gd name="connsiteY1" fmla="*/ 2540000 h 2646438"/>
              <a:gd name="connsiteX2" fmla="*/ 2798839 w 2798839"/>
              <a:gd name="connsiteY2" fmla="*/ 638628 h 2646438"/>
              <a:gd name="connsiteX3" fmla="*/ 2798839 w 2798839"/>
              <a:gd name="connsiteY3" fmla="*/ 638628 h 264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839" h="2646438">
                <a:moveTo>
                  <a:pt x="462039" y="0"/>
                </a:moveTo>
                <a:cubicBezTo>
                  <a:pt x="231019" y="1216781"/>
                  <a:pt x="0" y="2433562"/>
                  <a:pt x="389467" y="2540000"/>
                </a:cubicBezTo>
                <a:cubicBezTo>
                  <a:pt x="778934" y="2646438"/>
                  <a:pt x="2798839" y="638628"/>
                  <a:pt x="2798839" y="638628"/>
                </a:cubicBezTo>
                <a:lnTo>
                  <a:pt x="2798839" y="638628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 rot="3565920">
            <a:off x="5340350" y="3638550"/>
            <a:ext cx="692150" cy="68580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20566483">
            <a:off x="5646738" y="4235450"/>
            <a:ext cx="712787" cy="6159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1591468">
            <a:off x="6491288" y="3571875"/>
            <a:ext cx="693737" cy="62547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 rot="7692248">
            <a:off x="5922963" y="3268662"/>
            <a:ext cx="636588" cy="690563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50" y="3786188"/>
            <a:ext cx="642938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9" name="Picture 5" descr="E:\Мои рисунки\СОЛНЫШКИ\11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8" y="-147638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E:\Мои рисунки\цветы4\CAMOMIL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4714875"/>
            <a:ext cx="11366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E:\Мои рисунки\цветы4\CORNFLW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90760" flipH="1">
            <a:off x="6835775" y="4387850"/>
            <a:ext cx="1878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E:\Мои рисунки\цветы4\PETUNIA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0063" y="4286250"/>
            <a:ext cx="13065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29250"/>
            <a:ext cx="3387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38" y="5429250"/>
            <a:ext cx="381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429250"/>
            <a:ext cx="4357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Блок-схема: решение 38"/>
          <p:cNvSpPr/>
          <p:nvPr/>
        </p:nvSpPr>
        <p:spPr>
          <a:xfrm rot="-1500000">
            <a:off x="7453313" y="3736975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решение 39"/>
          <p:cNvSpPr/>
          <p:nvPr/>
        </p:nvSpPr>
        <p:spPr>
          <a:xfrm rot="-1500000">
            <a:off x="6024563" y="2665413"/>
            <a:ext cx="214312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решение 40"/>
          <p:cNvSpPr/>
          <p:nvPr/>
        </p:nvSpPr>
        <p:spPr>
          <a:xfrm rot="-1500000">
            <a:off x="3381375" y="41656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решение 41"/>
          <p:cNvSpPr/>
          <p:nvPr/>
        </p:nvSpPr>
        <p:spPr>
          <a:xfrm rot="-1500000">
            <a:off x="1952625" y="3951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решение 42"/>
          <p:cNvSpPr/>
          <p:nvPr/>
        </p:nvSpPr>
        <p:spPr>
          <a:xfrm rot="-1500000">
            <a:off x="1238250" y="1665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решение 43"/>
          <p:cNvSpPr/>
          <p:nvPr/>
        </p:nvSpPr>
        <p:spPr>
          <a:xfrm rot="-1500000">
            <a:off x="2166938" y="1308100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Блок-схема: решение 44"/>
          <p:cNvSpPr/>
          <p:nvPr/>
        </p:nvSpPr>
        <p:spPr>
          <a:xfrm rot="-1500000">
            <a:off x="809625" y="2451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Блок-схема: решение 45"/>
          <p:cNvSpPr/>
          <p:nvPr/>
        </p:nvSpPr>
        <p:spPr>
          <a:xfrm rot="-1500000">
            <a:off x="2238375" y="2593975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решение 46"/>
          <p:cNvSpPr/>
          <p:nvPr/>
        </p:nvSpPr>
        <p:spPr>
          <a:xfrm rot="-1500000">
            <a:off x="4381500" y="1308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500042"/>
            <a:ext cx="54747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Будьте здоровы!</a:t>
            </a:r>
          </a:p>
        </p:txBody>
      </p:sp>
      <p:pic>
        <p:nvPicPr>
          <p:cNvPr id="1033" name="Picture 9" descr="C:\Documents and Settings\пользователь\Рабочий стол\Новая папка\бабочки\1648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374826">
            <a:off x="7513638" y="334962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62 Если Добрый 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6042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4051 L 0.19827 -0.03819 C 0.24045 -0.05601 0.3033 -0.06574 0.36893 -0.06574 C 0.44393 -0.06574 0.50365 -0.05601 0.54566 -0.03819 L 0.74688 0.04051 L -0.0026 0.04051 Z " pathEditMode="relative" rAng="0" ptsTypes="FffFFF">
                                      <p:cBhvr>
                                        <p:cTn id="9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>
            <a:hlinkClick r:id="rId2" action="ppaction://hlinkfile"/>
          </p:cNvPr>
          <p:cNvSpPr/>
          <p:nvPr/>
        </p:nvSpPr>
        <p:spPr>
          <a:xfrm>
            <a:off x="1763688" y="4725144"/>
            <a:ext cx="2808312" cy="1584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7164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Электронный практикум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165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Выполните переход по стрелке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1772816"/>
            <a:ext cx="549810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Самостоятельная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аблон (фон) презентации &quot;Школьн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picture"/>
          <p:cNvPicPr preferRelativeResize="0">
            <a:picLocks noChangeArrowheads="1"/>
          </p:cNvPicPr>
          <p:nvPr/>
        </p:nvPicPr>
        <p:blipFill>
          <a:blip r:embed="rId3" cstate="print"/>
          <a:srcRect l="5" t="13103" b="40405"/>
          <a:stretch>
            <a:fillRect/>
          </a:stretch>
        </p:blipFill>
        <p:spPr bwMode="auto">
          <a:xfrm>
            <a:off x="539750" y="2565400"/>
            <a:ext cx="8002588" cy="280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3263" y="260648"/>
            <a:ext cx="6380273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Рабочая тетрадь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.74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№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 вариант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(взаимопроверка)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780928"/>
          <a:ext cx="6783207" cy="2121768"/>
        </p:xfrm>
        <a:graphic>
          <a:graphicData uri="http://schemas.openxmlformats.org/drawingml/2006/table">
            <a:tbl>
              <a:tblPr/>
              <a:tblGrid>
                <a:gridCol w="1800200"/>
                <a:gridCol w="1591049"/>
                <a:gridCol w="1695979"/>
                <a:gridCol w="1695979"/>
              </a:tblGrid>
              <a:tr h="1273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Набранное количество 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 за урок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76672"/>
            <a:ext cx="583264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оценки работы на уроке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(фон) презентации &quot;Школьн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692275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4292600"/>
            <a:ext cx="215900" cy="274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1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843213" y="50847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627313" y="5300663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2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6156325" y="50847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940425" y="530066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3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730885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451725" y="422116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4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2846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140200" y="42926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5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284663" y="6921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924300" y="3333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6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5435600" y="6921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580063" y="333375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7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003800" y="981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500563" y="908050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8</a:t>
            </a: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5435600" y="1341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651500" y="14128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>
                <a:latin typeface="Calibri" pitchFamily="34" charset="0"/>
              </a:rPr>
              <a:t>9</a:t>
            </a:r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4284663" y="13414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492500" y="1268413"/>
            <a:ext cx="5762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latin typeface="Calibri" pitchFamily="34" charset="0"/>
              </a:rPr>
              <a:t>10</a:t>
            </a: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6516688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011863" y="422116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latin typeface="Calibri" pitchFamily="34" charset="0"/>
              </a:rPr>
              <a:t>11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1763713" y="4149725"/>
            <a:ext cx="11525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2916238" y="5157788"/>
            <a:ext cx="3311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6227763" y="4149725"/>
            <a:ext cx="1081087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1763713" y="4149725"/>
            <a:ext cx="561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4356100" y="692150"/>
            <a:ext cx="0" cy="3457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4356100" y="692150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5076825" y="692150"/>
            <a:ext cx="4318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5076825" y="1052513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4356100" y="141287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356100" y="1412875"/>
            <a:ext cx="2232025" cy="273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  <p:bldP spid="15369" grpId="0" animBg="1"/>
      <p:bldP spid="15370" grpId="0"/>
      <p:bldP spid="15371" grpId="0" animBg="1"/>
      <p:bldP spid="15372" grpId="0"/>
      <p:bldP spid="15373" grpId="0" animBg="1"/>
      <p:bldP spid="15374" grpId="0"/>
      <p:bldP spid="15375" grpId="0" animBg="1"/>
      <p:bldP spid="15376" grpId="0"/>
      <p:bldP spid="15377" grpId="0" animBg="1"/>
      <p:bldP spid="15378" grpId="0"/>
      <p:bldP spid="15379" grpId="0" animBg="1"/>
      <p:bldP spid="15380" grpId="0"/>
      <p:bldP spid="15381" grpId="0" animBg="1"/>
      <p:bldP spid="15382" grpId="0"/>
      <p:bldP spid="15383" grpId="0" animBg="1"/>
      <p:bldP spid="15384" grpId="0"/>
      <p:bldP spid="15385" grpId="0" animBg="1"/>
      <p:bldP spid="15386" grpId="0"/>
      <p:bldP spid="15387" grpId="0" animBg="1"/>
      <p:bldP spid="15388" grpId="0"/>
      <p:bldP spid="15389" grpId="0" animBg="1"/>
      <p:bldP spid="15390" grpId="0" animBg="1"/>
      <p:bldP spid="15391" grpId="0" animBg="1"/>
      <p:bldP spid="15392" grpId="0" animBg="1"/>
      <p:bldP spid="15393" grpId="0" animBg="1"/>
      <p:bldP spid="15394" grpId="0" animBg="1"/>
      <p:bldP spid="15395" grpId="0" animBg="1"/>
      <p:bldP spid="15396" grpId="0" animBg="1"/>
      <p:bldP spid="15397" grpId="0" animBg="1"/>
      <p:bldP spid="153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736" y="1628800"/>
            <a:ext cx="6348413" cy="3881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узнали новое…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Использовали метод…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Система координат это…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 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Горизонтальная и вертикальная оси называются…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Координата имеет …точки.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первом месте пишется…, на втором…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48680"/>
            <a:ext cx="34867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780928"/>
          <a:ext cx="6783207" cy="2121768"/>
        </p:xfrm>
        <a:graphic>
          <a:graphicData uri="http://schemas.openxmlformats.org/drawingml/2006/table">
            <a:tbl>
              <a:tblPr/>
              <a:tblGrid>
                <a:gridCol w="1800200"/>
                <a:gridCol w="1591049"/>
                <a:gridCol w="1695979"/>
                <a:gridCol w="1695979"/>
              </a:tblGrid>
              <a:tr h="1273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Набранное количество 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 за урок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76672"/>
            <a:ext cx="583264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оценки работы на уроке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489654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Домашняя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428736"/>
            <a:ext cx="5748857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 п. 7 (3) РТ № 99, 100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 Подготовьте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сообщение на тему:   </a:t>
            </a: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«Где вы встречаетесь с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методом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координат в быту»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941168"/>
            <a:ext cx="42201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Желаю успехов!!!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8680"/>
            <a:ext cx="7128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тестирование с помощью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MyTestX</a:t>
            </a:r>
            <a:endParaRPr lang="ru-RU" sz="5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вопросов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86916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Тест: </a:t>
            </a:r>
            <a:r>
              <a:rPr lang="ru-RU" sz="3600" dirty="0" smtClean="0">
                <a:hlinkClick r:id="rId2" action="ppaction://hlinkfile"/>
              </a:rPr>
              <a:t>приложение 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Group 5"/>
          <p:cNvGraphicFramePr>
            <a:graphicFrameLocks noGrp="1"/>
          </p:cNvGraphicFramePr>
          <p:nvPr>
            <p:ph type="clipArt" sz="half" idx="1"/>
          </p:nvPr>
        </p:nvGraphicFramePr>
        <p:xfrm>
          <a:off x="457200" y="1600200"/>
          <a:ext cx="4762500" cy="4492627"/>
        </p:xfrm>
        <a:graphic>
          <a:graphicData uri="http://schemas.openxmlformats.org/drawingml/2006/table">
            <a:tbl>
              <a:tblPr/>
              <a:tblGrid>
                <a:gridCol w="793750"/>
                <a:gridCol w="496888"/>
                <a:gridCol w="495300"/>
                <a:gridCol w="496887"/>
                <a:gridCol w="495300"/>
                <a:gridCol w="496888"/>
                <a:gridCol w="495300"/>
                <a:gridCol w="496887"/>
                <a:gridCol w="495300"/>
              </a:tblGrid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A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B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D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E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F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G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H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34" name="Rectangle 110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628775"/>
            <a:ext cx="2303463" cy="1079500"/>
          </a:xfrm>
        </p:spPr>
        <p:txBody>
          <a:bodyPr/>
          <a:lstStyle/>
          <a:p>
            <a:pPr eaLnBrk="1" hangingPunct="1"/>
            <a:r>
              <a:rPr lang="ru-RU" sz="2800" b="1" smtClean="0"/>
              <a:t>Пешки: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</a:t>
            </a:r>
            <a:r>
              <a:rPr lang="en-US" sz="2800" b="1" smtClean="0"/>
              <a:t>F6 </a:t>
            </a:r>
            <a:r>
              <a:rPr lang="ru-RU" sz="2800" b="1" smtClean="0"/>
              <a:t>, ?...</a:t>
            </a:r>
          </a:p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5225" name="Picture 111" descr="j0290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133600"/>
            <a:ext cx="511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36" name="Line 112"/>
          <p:cNvSpPr>
            <a:spLocks noChangeShapeType="1"/>
          </p:cNvSpPr>
          <p:nvPr/>
        </p:nvSpPr>
        <p:spPr bwMode="auto">
          <a:xfrm>
            <a:off x="3995738" y="3068638"/>
            <a:ext cx="0" cy="266541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 flipH="1">
            <a:off x="1042988" y="2781300"/>
            <a:ext cx="266541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228" name="Picture 114" descr="j0290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133600"/>
            <a:ext cx="511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41" name="Picture 117" descr="j0290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636838"/>
            <a:ext cx="511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42" name="Picture 118" descr="j02907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25538"/>
            <a:ext cx="511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43" name="Picture 119" descr="j0290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716338"/>
            <a:ext cx="7858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44" name="Text Box 120"/>
          <p:cNvSpPr txBox="1">
            <a:spLocks noChangeArrowheads="1"/>
          </p:cNvSpPr>
          <p:nvPr/>
        </p:nvSpPr>
        <p:spPr bwMode="auto">
          <a:xfrm>
            <a:off x="5940425" y="3141663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>
                <a:latin typeface="Calibri" pitchFamily="34" charset="0"/>
              </a:rPr>
              <a:t>Конь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6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4" grpId="0" build="p"/>
      <p:bldP spid="26736" grpId="0" animBg="1"/>
      <p:bldP spid="26736" grpId="1" animBg="1"/>
      <p:bldP spid="26737" grpId="0" animBg="1"/>
      <p:bldP spid="26737" grpId="1" animBg="1"/>
      <p:bldP spid="267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11560" y="260648"/>
            <a:ext cx="7215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Попробуйте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сформулировать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тему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урока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150" name="Picture 5" descr="&amp;Vcy;&amp;ocy;&amp;pcy;&amp;rcy;&amp;ocy;&amp;s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1656184" cy="17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AutoShape 12" descr="data:image/jpeg;base64,/9j/4AAQSkZJRgABAQAAAQABAAD/2wCEAAkGBxMSEhUUEhQVFRQXFxcbFRgWGBgcGRcaFR4aGBgaIBgaHCggGholGxgaITEiJSksLi4uFyAzODMsNygtLisBCgoKDg0OGxAQGywmICQsLC8sLywsLCwsLCwsNCwsLCwsLCwsLCwsLCwsLCwsLCwsLCwsLCwsLCwsLCwsLCwsLP/AABEIAQQAwgMBEQACEQEDEQH/xAAbAAEAAgMBAQAAAAAAAAAAAAAABQYDBAcCAf/EAEgQAAIBAwICBgUIBgkDBQEAAAECAwAEERIhBTEGEyJBUWEyQnGBkQcUUmKCobHRIzNDU5LBJDRjcnODorLho7PwFnS0wsM1/8QAGgEBAAIDAQAAAAAAAAAAAAAAAAMFAQIEBv/EADkRAAIBAgQCBwcEAgEFAQAAAAABAgMRBBIhMUFRBWFxkbHR8BMiMoGhweEUM1LxI0JDFSRictI0/9oADAMBAAIRAxEAPwDuNAKAUAoBQCgFAYby5WKN5H2VFZm9igk/cKA5zw7gTXSi4n3uH7RcsweMuM6I3XDRooIUaSOWTuSaqM2IrSc4Ssk9EWqp0acVGau+JJ8O6QzWbdXesZIM4E7YDw55dbjZ4/7UYI21ZGXHTh8Xml7OqrS8Tmr4XKs8NV4F5ruOMUAoBQCgFAKAUAoBQCgFAKAUAoBQCgBNAfAaA+0AoBQEF09//mX3/tLj/ttQGHhA/RL7/wATVdgv2V8/EtcR+4z5xSyEinYEgH3jvU+NMVQ9pG63W3kYo1Mrs9maHQniRib5lITpClrVj3xr6UJPe0e2PFCOehjUuCxPtYWe638zlxVD2UrrZ+rFzrsOUUAoBQCgFAKAUAoBQCgFAKAUAoBQFG6TW4vL75vIA0EMSEowyjSSliSyHZiqImnPLrTXDipTlKNKDtfVvqO3CwjaU5K9jRk4K9mwazYQHuCj9A/1ZIAQv2lw3g3MVyurXw0veeaL5+tGdLo0qy0VmW/o3x5bpGBXq5o8CaInJQnOGB21RtglWxvgg4IYC0pVY1I5olZUpypyyyJipDQUBH9ILLr7W4h/ewyp/GpX+dAQHRO7EtrG45MqsPY6hh+NV2D0g48m0WlbVqXNImK6yEq/SSwOoNGdEgYSQv8AQkXvx3qckMO9XYd9VNZvD188dn6aOyMVWpZX65Fs6O8XF1AsoGlt1lQnJjkXZ0Pjg8j3ggjYirqMlKKktmU8ouLsyTrY1FAKAUAoBQCgFAKAUAoBQCgFAKApVgSeJX+e54gvs6iA/iWrjn/+lf8Ar9ztofsv/wBvsTc0QZSp5Gt5wU4uMjeMnF3RSuOTGydbgMqyxHChjgTo25h8TqwCuASGAO+CDWYeVTD1nC11x7OZ0YiMKtPNx4eRs8R+Uxm2tLc4I9O4OnHhiJcs3mGKHau6r0hShotX1bd/9nJTwFWer07d+4gm6Q8RuHA+csufVhRI0HickNIP464Z9JVX8KS+vruO2PR9KPxNs34OF43knuZW7y9zcEe5eswBUDxtd/7eBusLRW0SQ4eOoQJD2EAwAOQA5Deo1XqJuSer3JPZQslbY3V4pKO8H2gfyqVY2suN/kavDwfA8Xd60gAYDbvGfzrStiZVUlJLQzTpKDujSs7yS0nM8SGRJBi4iUqGYqOxImohesUdkgkalI37Cg9OCxap+5Pbh1HNi8M6nvQ38S78G4zDdIWhfVg4dSCroeel0YBkPkQKu1JSV0VLTTsyQrJgUAoBQCgFAKAUAoBQCgFAKAUBTXOjis6/vIYXHmT1kZ+HUr8RXHV0xEXzTX3O3Du9KS5NP7HzjvHjG3UwBZLgjOGzohU8nkI33wcIN2x3AFhmtWjSjml/ZvCLm7R/op/GYNA6x3aWd9mlfmF5lUA2jTl2V59+Tk1S1sROq9duRY0aMYdvMhagOksXRuEBGbvJx7h/yTQ0kS9YNRQCgFAKA157TLiVGaKZRhJUxqA56TkYdCeaMCO/mARPQxE6LvHuIa1CFVWkWbo10o65/m9wFjuguRp/VzqObx5OQfFCcr4sO0b+hiIVo3jvxRTVqEqTs9uZZqnIRQCgFAKAUAoBQCgFAKAUAoCj/KG8kU1pNBpMzdbCFblhgsnWsM5KRmPBx+9xzIrkxdlFTf8Aq7/j5nThW8ziuK9P5EXY2gjUjJZmJaR29KRzzdj4nHLkAABgACqGrVlVlmkXNOmoRsjQ6SR5RT4Nv7x/xWhLErtDcs3R0/ovtH+RoRy3NjifEY4E1SE7nCqoyzsd9KjvOxPgACTgCtoQcnoaSkokdY9JA8iRvE8ZkJCElGBYAtpOk7HCnxG3PlWzpqzcXexrmaazK1ycqIkFAKA8TSqgyxAHiaAqXFrjrZNallKkGNlOGQrurA9zZ3+6pKVSVOSlHczOnGccsjpvQXpN88iKS4FzFgSgbBwfRlUdytg7dzKw3ABPo6FaNWGZHnq1F0p5WWepiIUAoBQCgFAKAUAoBQCgFAc1ku/nVxLc81yYrfyijbBYf4kgL571EXhVF0hWzTyLZeJb4Kllhne78D2kykkBlJHMAgke0d1cDTR23TE8IdSrciKwZK3JwSUNgAEfSyB9x3rJvmRPcOtOqQLnJ5k+ZrBo3chuN8GuJrgOjRBBHpUvqLISSXIQABtQCesPQqeM4ZMrvvw48terXg9yJqee6tt3c9O7ib3CuAxwnXvJLjHWPzAPMKB2UHsGT3k1rKo2sq0XLz5myhrd6v1tyJSojc8TyhFLHkBmgK7ccckb0cIPLc/E/lWTfKR0srMcsST5nNDJ4oZJbgUjW5+eKDmI9oDm8J/Xpjv20uB9KNR412YKv7OpZ7PTyOLG0vaQ03R2WNwwDKQQQCCORB3Br0BRHqgFAKAUAoBQCgFAKAUBB9Nb5obOUxkrI4WKIjmrzsIlbH1S+r2Ka0qTUIuT4G0IuUlFcSlXdhm3aCJuq/R6EIz2ABpHIg8vAg15mM/fzS11ueglD3cq0Km/Re4UjRFApX9XJFIUdD4jMW3mMkHkc1Oqq3zPXdNXT+pG4XVsq02adrfQudmH6tOt0mTSvWac6dWO1jO+M5xXNK2Z5diWN7K+5mrU2FAeOHwXF0T82ROqVirTSsVQsuQwRVUmTSRgnsrnIBJBAsaHR8qkc0nY4a2NjB5Yq58vop7ZlF1GoRmCpLExaPUdlV9Sho2Y7DOVJwNWSAcYjASprNF3X1M0cbGo8slZmSq87THcw60ZT3gigKnc2MiHDKfaBkH31kkuY44HbkrH2A0FySsuBs28nZHh6x/kKGHIsEUYUBQMAchWDQsPyfT/ANE6k87aR4fYi4aEe6F469Ph6ntKUZdR5+vDJUcSy1MRCgFAKAUAoBQCgFAKAqHT18vZx5/avIR4iON0x/HKh9qiuLpCWWg+uy9dx14KN6q6iKrz5dGOxtZrnW8bxQW8bFWnlUtrZDhwih1AVTlS7N6QI0nGatMN0epxzze+yK/EY3JLLA8XKSQBXeSG4t2YKLiDYIzHCrImpgASQA4YjJAIXYnGJ6PyRzU9eoUMbmeWehnqsLA0+MOwhYI2l30xo30WmYRq3uZwfdU2Hgp1YxfMirycacmuRVflO6UvHMLC1MiW9uEiSOEsGlcKNsqclFBC6e9g2c7Y9I227I8xUlNyyQ+bILoX02KkxTs8lnINFzDKxYKknZMiMTlSucnGxAO2cEYV4uzNYynTkozd0+J0jhbN1elyWeN5InY7Fmgdoy+PradX2q87iafs6soo9Rh6mempM26gJhQH2gPhoDWub+NB2mGfAbn4UFjd+TC+LzXwxjJgk/jDx/hAtX3R0r0bcmyo6Qjar8kdArvOEUAoBQCgFAKAUAoBQFJ6b/12z/8Ab3n++0qv6T/aXb9md2A/cfZ5EbdSlUdhzVWI9wJqjSu7Fs3ZXKH8oV5KfmPDoQZFSC2VI8/rbiYem+4B20kZ5F2Pft6lr/VHlat5yUL9bK50b409ncyxXEegdqK9h9WSLdJAQM5ZQSykeGxwTlbKzRRdKSs9Hp2HV+DuxhUO2t0Lxu30nhZonb3shPvrzmIhkqyiuZ6mhPPTUmOMoxhcoup00yIv0nhYSIvvZAPfWMPNQqxk+YrRcqckuRzfjPGxY8aW9C9bEJnlXHrx3adYrAn6ku3mmO6vSrdnmo6VJddvIqE1984u7qZV0rK076OeBIxYLtz5gViexrX2XajuXAZC8RkP7SSRh5qXIRvtKA32qoMdJOvKx6PBq1FEjXIdIoCL6QzsqKFJGTuR4Acv/PChmJWyc896ybnyhkunySoevvG7tFqvvU3BP3OKvOjf2n2/ZFJ0i/8AKuzzOk1YHAKAUAoBQCgFAKAUAoCn9PExLZyY9eWLPh1kZl/GAD3iuHpCLdB9TXl9zrwUrVe1MiyM7Hl31QF0cp6aCaGW2mjz1tsIUydzrtM9U5yN+shEbjxKSj1DXpqNVVIqfPxPNYin7Grr2eRUb3isl3cT3c2NThy+kYXLDSqgeHLxO1Sy5ENXW0eLaO59HoGS3j1gh21O4PMNMzSsD5guR7q83iZqdWUlzPS4eGSnFMkagJimdLuiDTjMIRsZwjnGkMS7KG70LksAcFC7EHB0VaYfHqMVGpw2ZV4ro/2jzQdn69WK/wAJ6AyL2rox29upDSYkyzadwC/JF885/GpamPT0p3b4aEFHo2SlnrS0R0eyuGlAFpBJKoACsB1cIGNsSPgMuP3er2VxwwVWestO0sZYunHRa9huT9Frt4y7TKsq4aKGLIjLKQ2mSVhqcNgrsqgas4JArthgqcYtPVvj5I5J4qo2nsuRESccDdiFC1zyML9kwkbHrv3aj36vV1ZzVdLDyhL/ACaJcefZz+3E7lXU17mr8O312GWLg6iIozFnZi7yY3aQ82x3DGFC9ygDuqGc8z6uHYS045F4kXLwOUHbSw8QcfjWpLmRltuAsT2yFHgNz+QoMxd/k4tQsVxIvoyXDhP7sCrAfb+kjkOfOvRYKGSjHr17ygxc81ZlurqOYUAoBQCgISbpNGWZLdJbp1yGEABRSDgqZnZYgwPNdeoeFAeWvuIZytnBp+tdsH/hW3Zc/aoDJZcfDSCGeKS2lbOhZNJSXG50SoSjHAJ0Eh8AnTgZoCZoBQEF02smls5NAJkj0yxgc2aEiTSP7wUp9uo6sM8HHmb055JKXIqsEyuquhBVgGUjkQwyD8DXl2mnZnoU01dGhxvgkVyhEmVOMa1wDjOcHIIIzvuNjuMHepqGInRfu9xDWw8KqtIr/Ceh9pFKrvOZ2Q5RZHTSG7m0j0mHn8K6KuMqzjZK3Yc1DAUKUsy3LJxrii20JlKlzlVRF5yO5wqj2k1y0aTqzUEdlWoqcczKJ0h6Z8TsJ1S8tIoww1KmckoSRtIrlc7eHuq2/wCmU7bu5W/9QnfZWLvwK+k4giNZphWHbllBEcR71AGDM4PcpA8WGwPLT6Plmed2S+p0zxkbLJv4Fr4d0UgjYPJm4lG4kmw2k/UjA0R8+ajPiTVjTpQpq0VY4pzlN3kzNc9JLdWMaOZpRgGOAGVwTy1BMiP2uVHnUtiO6MRS8uOZFnF4KVkuGHgW3ii7xt1h8GU00Gpq3/RazAGljbSj9srjrW/xGk1dd/mBvLB3rScI1FaSubRk4O8XYr/EpXt0d/nVhMqKzMTK0TaVGfQUS62wOQxk8hXE+jYt6Nr6+R1LHSS1S8PMzcKuGkiRn0ayAXCHKqx3K5yckZxVXUioyaR3wbcbs+8SuTHGzKNT7LGv05HISNfe7KPfW1Gm6k1DmYqzyQcuRf8AgXDhbW8UAOrq0VS3ezAdpj5s2SfbXp0klZHn276s3qyYFAKAx3E6xozuwRFBZmYgKqqMkknYADvoCuxQy8Q7cuuGy9SLdZLgfSlPpJEe6IYJHp7EoMJ3MtWLFbwLGqpGqoigBVUAKoHIADYDyrJgyUBq8SsEnjaKQZVvA4ZSN1ZWG6urAMGG4IBHKgOZS/LNDbsYJ1Z5oSY5WUEBpI+y7AY2BYE4oDonEOBxSv1mZI5cAa4pHQnHLUFOlwPBwRQGjPb3duhf57G0SAs5u4VyFG5JlhaNVAGdyhoCjcF4BeFA7LIIWZ3iigmiQrHI7MiFZrcOmlCoA6zI5bYwOOeGoym5Nas6416sYqKZK23CrYfruFXLEb6rgw3O/kTcSEe4CpIwjH4bLsNJScvi17SfsLa1mVgLUIFOCstt1fwDIAw8xkVtqYVmQfSz5O7W5t3jt40tpcho2iBRA67jUiYBzyzgkZyKJ63Ya0sjkXEvk/4xc3iRXba5GRtEsswdTHCVDYOSwAMgOMAnUTjmakzIiys710U4EtjaQ2yHUI1wWO2pmJZ2xk4BZicZ2G1Rt3ZMlZH3pPaiS3YGNZSCCqtGZVJ5ZaIMvWAAnbNEHsV63ugoVJLi8hUbaIOHvBD/ABGGQqPZIKyaG7w+04bOxVZ/nL+skt1LKw9sTyHT7NIrGpnQlIOjllFkx2dupx6kMYJx9nc0uzayKPxfikcsgFzCLKCNgVjmj6sysPRd5COr0g7hEZt8EnICjjxcqtstNPtR0YaNO+ab+RIWEsTJqgMbISd4ypUnv3XbNU81JO0r36yzi4te79Df6L2Pzm664/qLYsE8HuCCrHzWNSy9/bc8jHVv0dh8sfaS3e3Z+Ssx1bM8i4b9pfasyvFAKAUBXJ0+fXJjO9rbMusd01wMMEPjHF2WPi5A26sg43MljrJgUAoDR41xFbeF5SCxGAiDnI7ELHGPrM5VR5mgKlD8l1k6h7mNXnYAzOAMPId5GGRyLZPvotAyxf8ApWz9WBU/wy0f+wigIHpP0KjMavEbhxG4d4XvLrTKF32ZpsRyKQGRsgZXBwDqXDMoiLe/4ZJjqrq/lcjeOO6v2de4hwJMR7jHaIFR6kisba8KZ947S78vnfEp1Ujx0xzTbeRUUuZsT/ArKSBWDiBFJBCxdYcMdmLSSHt57IHZHLvzthmUS1YNijfKD0gWzu+Hux2DzGXHdCyrGxx5Fw2O/qzS6W4UHK9uCuXeNwwBUgggEEHIIO4II5igILjHHJFlWK0QXEiEtcRjbRHpJA6wsFSUnTpRsls+qMuM2NW+ROQyalDAEZAOGBDDO+CDuD5GsGTBxDh0M66Z4o5V8JEVh8GBpcWRGNwWSDLWcrL39RMzyQt5AsS8PgNB0jPoNWb8zFuRl4/xwWyKAA88mRDED6TDmScbRLnLPjYYG5IB0nOMI5pbG8YuTyrcpvDLdnkSxhkHXsHluJdsorMGlkC7jrGeTsryXWCdgAa2hReJqupPb1odlaqsPTUI7+tTp/DrGOCJIol0xooVRudh4k7knmSdySSauypNmgFAKAjOkvFPm1tLKAC4AEank0khCRL7C7KPfWspKKcnwMxTk0kVno5fNaRrHnrFGSxPpM7Es75+kzEsfMnlVJS6QnGTctU/p2FvUwUJRSWjXrUttnxOKX0WGfonY/Dv91WtLFUqvwvXlxK2ph6lPdG5XQQigK9br87uutO9vasyw+Ek+6SyeyMFoh9Yy7bKaAsNAKAgz0Zidy9yz3TZJVZiDEgzlQsCgR5Hc5Uvt6VAQnTaOKSWK3uYoYrUgE3EiqQxB/q6sRphLbZZiCQSEBOWXDehmKTepY7e4Rx+jZWA2OkggeW3KoScjuPcFN11YMrRojF8IBkyKVMTHUCpVDqbSykE6T6tZTDVzR4tJxKCCR42t7hkGVHUyK5A59lZSHcDJwNOojAAzQLrOMcYlubmZp3PzkvgKyaVCqucRhGYaQCT3k7nO+a4p1VLSWjXBlxSw7pq9NZk+Kt92THQrhdzLItuk06oHVplimlWKCIYJQ6WC9Y+40jft55KTUtKc5O/+vXxOXE0qVNO6998E/hXX1+Z2yxso4UCRIsaDJ0oABk7k7cyTuTzNTnCkbFDIxQCgOX8flYXsq2zpMZ2XrJUPWPaKqgGM6v0YGrtKNWxkbsNjtcOMhHSUntw5+vTR04aUtYxW/Hl69I3uGRpZz2siDCCUxysSSzC6wmpmO7MZhCST3A+FRYCs3WalxXh6ZJjKSVK64M6hV0VIoBQCgKh09mzJaQ55vJMw8VgXSB7pJo2+zXF0hPLQfXZeu468FHNVXURVefLoUBsw38qejIw8s5HwO1TQxFWG0mRSoU5bxR5v+OXTBIYpMSzuIozpXKlgS8nLfRGrvjv0Y767sJiK9Woot6cdEceJoUadNyS14asuvDrJIIkijGEjUKoyTsowMk7k+Z3NXJVmxQCgFAfHUEYIBB5g8jQFOt5TaT3LTW8kccki9W8MeuIIihVyIsurE6mLMgA1AZOM1pJNm8JJEhD0ks3BK3VuQOeJo9vI9rY+2tLMlujJw7jltcMVgnilYDJEbq23LOx3GdsilmLpmvfdFrKZzJJbRM7ek2nDN/eK41e/NatJ7mybjs7EhY2MUCCOGNIkHJUUKozz2AxmsmqVjYoZKTx7pors1vZMzuNpZoo3lEWfVRY1brJfcVXm2SNJ1qOUV7qu/W4jlb952RB8Q4ZNHbSzR2k6pFGzlpriSIuFGTgI7Slzj1wuSedcsKGJes52+v4J51qC0hG/wBD5bdGhnVcyyTn6DPKYRz/AGckjlufrs3IbCuGeNqNWi7ePfp9LHXHCwTvLXw7vMm4olUBVAVRyCgAD2Acq5G29WdKVtjxd2yyI0bZ0spBxsd+8HuI5g1mEnGSkt0YlFSTT4lr6H8aNzCVkI+cQnROB3sB2ZAPoOuGHhkrzU16elVjVgpI8/UpunJxZPVIaCgFAc86eX4jvodQyBbuMjmOsdc/9sfCqvpR+7FdZY9HRvKT6jDb3COMowPs5/DmKpi0MtAKA2uh8QlvZZOa28QRTnbrJzqk96pHHv8A2p86uujKdoOfP7FV0hO81HkXqrMrxQCgFAKAUBiktUY5ZFJ8SoJ+NAc2+VoAuWGz29lcPGRs0byFNDqw3Vh1JwR51yYqclKnFcZevE6cPBOM2+CLa3BbqP8AUXmoZ9G6iEuB4B42jb3sWPtrpcUQKbPrWXEDsJbRfPqZW/09ev41jIjOdgdGOs/rc8lwD+yOmODzBjQAyKfoyM4rZRSNXJsno4woCqAFAwABgADkAByFZMFZ+Ui7Ediw/eSQx48Q0imQDz6sOfdUOIko0pN8mS0I5qkV1lRHHIj9Ie78q8wehysNxyLxY+wfnWRlZqXPH9sRrjzb8hQzlIqyv5oJhcQtiUbNq3WRSclHHeM7g81O47werDYqVF8090Q4jDRrLk1sdY6L9Kob1SF/RzKMyQsRqXu1D6cZPJh7Dg5AvqVWNWOaJRVKUqcsskT1SEYoDl/ypri8gP0oH/6brn/uCqzpNe7F9ZZdGv3pLqKmDjcVTFwbCX8o5SN8c/jQxZHyW9kbYuxHhk4+FBZHQvkogAs3cc5biYn/ACyIPwhr0eEjloxXV46nnsXLNWk+vw0LnXSc4oBQCgFAKAUBxb5TOKFp+IBR6NusJJ/s0eU4985HtWqvFz/7inHk19X+CywtP/t6kup/RHaAc1aFafaAUAoDm/ygzNdTrDFgpbdqTfnNIuFUeaRMSf8AHHgarOkq1oqmuOvy/vwLHo+n7zm+BUnspBzR/wCE/iKpi4ujytpIeSP/AAn8qC6NmLhEzerj+8QP+aGMyJG14CBvI2fIbD48/wAKGHIkJ7BGCjBUocxshKvGfFWG6nx8QSDkEit6VWdOWaLIqlONRWkiTsOmD22lL464ycLcouCP8WNeX99Bp55VAKusPj4VNJaP6FTWwc4ax1X1LtbzrIqujK6MAVZSCrA7ggjYg+Nd5xlO+UC1VprRnGQwuIseJdUmHv8A6Oa4OkVej2NHZgJWq/JlUn6P/Qf3N+Y/KqIu8xrHgUv1fifyoZzIzW/AGz22AHgu5+J5UMZi9/JsoFgoHIT3n/yZ69PQ/aj2LwPOVv3JdrLRUpGKAUAoBQCgNHjfE1tYJJnBIQbKObsdkQfWZiFHmwrDaSuzKTbsjlUnR0PFJ1rFpZRI0hXGkyS5Z8bZ06mON+WK83UrOdb2nX4F/ThkpZOo6n0euxNa28o5SQxOPtoG/nXpTz5IUAoCmdL+moh1QWmJLnkzAao7fzYjZpPCMb8tWARnnxGJhRWu/I6KGHlWem3Mo9lxcxLpCgjJLEk6mZiWdmbvZmJJOOZrz1SbqScpbsvYUowioxJyw4gko22Yc1PP/kVGZasbdDAoBQHlJARkEEeIII+NZaa3MJ3K5xy/EjBV3Ve/xP5UJIoxcA4xcWb5tyCjHtwOSI3JO5BGeqck+kAQc9oNtjvw2OlT92Wq8PXI48Tgo1Pejo/EufSTjEV3ZiZAVktZ4XljfAkhBPVyFhnGOqkkIYEqwBwTVpWy1qEsrvp+SrpXpVlm5mqrAjIOR4jlXmy9PtAYbq7SMZY48B3n2CgSuTPyX3uu2lTkY7mbbymPzj4ZmI+ya9JhJ5qMX1W7tCixcctaS9alxrpOcUAoBQCgFAcn6S8fkvpx83Ba2hJ6pgMiSTBVpc8ioBKp7WbfKkVHSGJ/4o/Py8y0wOH/AOSXy8yJkluIzljIPaSR+VVRaaHR/k1udfDoB+71xY8BC7Rr/pVT769RRlmpxfUjzdWOWco9bMnGel8MLNHEr3My7MkWMIfB5CQqH6uS2N9JrWrXp0leb8zNOjOo7RRRuOdIb6b9fmGE/soWZQfJ5xh2+zoBBwQaq63SUpaU1br4llR6PitZu564PxGMhYlQRYGFVcBfYMAY9lVrbbuzuyKKsjcv7BZRuMN3N3j8xWDKdirRSNE+eTKd/dsR/Ksm+5ckcEAjkQCPfWCMj+J8WWI6FGuYjITIGAfWdjtGnmdzjYMdqkhTusz0XPy5v0zSU7Oy1fLz5EPcPG29wfnLfu8Yt18AEPp4+k+o+GnlW/tcv7enXx7/ACMKjm+PXw7vMxXV+7jTsqDkqjA/5qHcnUUjUobExwThxYiRhhRuv1j3H2UNZMkuLcN61WKnRIUdA2MgpIMPG49eNhzX2EYYAifD4iVGV1txRy16EasbPfmU7hN4+jBJWRcCQAkdrHPbmDzB8/bWlWKUrx2e3rqJ6UnKNpbrf11m+b2Q/tH/AIj+dRklkYCaGS1/JxM0N2VbZLqPCZP7S3ywwPFo3kOfCGrfoyppKHzKjpKHvKa7DqNWpWCgFAKAUBT+m3Ey7fMoiRqUNcuMgpE2QIwe55MEbbhQx2JU1yYzE+xhpu9vM6cLQ9rLXZb+RExRhQFUBVAwABgADuArzzdy8PrKCMEZB5g99YBCcDnmK3EMDtHaNOW6xSRI5Cokkcbc0j1ocyDc5IXHpVZrFyo0VTXxeCf3OB4aNaq5vbxfkTFtbpGoSNQiLsFUYA9wqtlJyd3udySSsj26gggjIPMGsGSo38HVSEDuOVPlzH/nlWSRaotsL6lB8QD8RmsEZTOPX8SzuoYM22VTtsCQOYXON/GpVSm1e2nN6Ie1itOPVqe241cPGqIOoUKAWOlpTgY2G6J7e17q2/xw/wDJ9y839DTLOfUvr5L6mpDAFzjOScsSSWY+LMd2PmajlNyd2SwgoqyMlam5s2thJJ6KnHidh8e/3UMNonLHgqJu/bbw9Ue7v99YNHIlKGCL4vxMICinLnY49X/mhlIqjoFdZdOrTtIBnLR82xjmy7sPYR61T03mXs3x26n+dn+DWqsvvrhv1r8br8lqXgcJwQzEHcYIwQeXdUOxtmNiDhUS7hcn62/3cqwLs+cYlMcYnX0oHWVccz1Z7SDzdC8f266cJV9nVT4bM58RT9pTaOnW8yuquhDKwDKRyIYZB+FekKEyUAoBQGnxjiK20EkzglY0ZiBzbA2UDvYnAA8SKXsDn3D4nClpSDNIxkmI5F2xkD6qgBF+qi15nEVva1HLu7C/oUvZQUe/tNmoCYjOMOzlLdCQZMmRhsUiXGsg9zMWVB4aiR6NTU0knN8Nu31r/ZFUbdoLj4etCRhiVFCqAqqAFAGAANgAO4AVE227skSSVkeqwZFAR0XR+S/uGEbCOKLSkshXUS/p6EXIBIVlJY7DUBhjkCywmB9pHPPbgcWIxrpvJDct1r0FtAB1vW3GBj9PIxQjzhXTF/oq1hh6UPhiisnXqT+JskL/AKNW0sKw9WsaJ+r6oBNHd2QBgDyxjYeFK1CFZWkZo150neJzabgK9fcRq50wyhASAS2Y4pCdsd8hH2aosVQVGeVO+hdYfEOrDM0ZY+AJ3sx9mBXMT5jGZIUcxwQmaUHtBcEIfryMdKHfOkZbwU1IqTtmk7L1svS6yKVXWy1frf1c2Cl43r28Xlokl/1a4/8AbWb0lwb+aX2Zr/kfJd78j4Le8H7e3Pkbdx94uP5UzUv4vvX/AMi1Tmu78mlxL5/v2I3TwhfS590gA/10y03tK3avur+BspTW8b9j+z8yCW4GrQwZH+g6lW25kA+kPMZHnWJU5RV+HNaokjVjJ248if4BYHUJGGAPRz352z7MVGZk+B84ZxBbfXbvq/QuQhxt1bduIDf1VbR/l1LW1anzX12fn8yGktHHk/pw8vkbcnHoxyDMfZj8aiJcrIi/4i8vPZRyUfz8TQ2SsX/5LeIa7Mwn0rZzGP8ADwHix5BGCe2M16XDVPaUoyPPYmn7Oq4lxqcgFAKArHyhf1aMH0Dc2+r3SBk/6gQe+ufFtqjK3Imw1vaxvzK/NMqDLMFBIAJON2ICj2kkD315tJvYvm0tzzdq5RhGwV8HQSMgN3ZHeM1mNrq+wle2hC9GLv5w9xOy6HDJAVznSYVDOue8CWWQZ78A1PXjkUYJ6b9/4SIaMs7cvl3flsn65icUAoCd+Tv+qN4/ObzPuuJQPuAHur0+G/Zj2IoK9/ayvzZZ6mIRQHMrKUu00n07i4I81WRo0PvRFPvrz2OlevIu8HG1FGjNK1y7RxMUhQkSyKcM7DnFGw5Y5M43HojfJWJJU1mlvwX3f2Xzem8rbm7Lbi/svuyStbdI1CRqEQclUYAqKUnJ3ZIkoqyMtamTQueMRIcZLH6oz9/KhmzMA4/H9F/u/OhnKfbi4trhdEmkjwcEYPcQ3qt5g5FbRnKLvFmkoKSs0SFrFoQLqZ8cmcgsR3ZIAzgbZ57b5O9JO7vYJWVitdIYD87UqCS8G+Bn9S/P/rD7qk3pdj8V+DWLtU7V4f2aWg+B+FRE5s2/DZX5KQPFth9/P3UF0W3oVELa9CDcTwsGPjJA2tAB5pLL/AKt+jKmkofPz+xUdIx1U/kdFq1K0UAoDV4pw+O4ieGUZRxg4OCO8EEbhgQCCNwQDRq+jBQeLdGbvQ8EkIvYmGnXG8cbsD3ukhVVYbdpGOTuAvKquXR8ozzUpW7eBYxxqlDLUV+w2OH9E+ILEiyT2zPoXU5jfKtgZ2DAS4Oe1lM+AraXRtNyum0uRpHHzSs0aB4KvD7hoQWKTgSq7c5JgAtwDjYMdKSYH02wMKcQ9I0bZZR2St5E2Bq3zRe+/meX4hpuFgZcB42dHzzZCA6Y8QrKw8d+WN65QvBzXBnc52nl5ow9JAfm0jqxVoh1qnON4f0mk/VYKVPkxrahbOk+OnfoYq3yNrhr3CLjkb4WMM855WwGJwx9VozvGBndmwoG5ON6kWDrOeS3z4EbxVJRzX+XE6F0X4UbW2SJyGfLvIV9EySs0smM76dbnGe7FehhFRiorgUkpZpOT4krWxqRnSbigtbWafvjQlR9JztGvtZyq++sNpK7MpNuyOIL1vVxW6yNqbTEpJO22WfHIkKrN5kedebT9pUc5bat+XfoehkvZ01GO+y8/uXiztUijWOMYRAAo8h5958++oZScm2zaMVFWRmrUya3E9XVPozqx3c8d/vxmhlblQrJIfKAUBtWd88R7J271PI/l7qGGrm9d8TTrrabB5TRsO8aurY+3eMVJH9uS7Pv5kEo/wCRfP7E5b3KuMowP4/DmKiN7HuSQKMsQB5nFAR0XFU+d2enfTcL2u79KrwY8/1td3R8rVkuafn9jkx0P8N+TR1er8pRQCgFAKAUBo8Y4TFdRmOUEjIKkEhkYei6sN1YeI8SORIrEoqSs9jKbTuiqydAGkdOuu3aOMlo9EYjmD6WRWaUMUbGpjpEYBOMgjIPLDBUoNtcdLcDoni6kkk+HEhOk/AJo3jhnn6y2n1rlYxG7Mo1CJ3DEEOgkOUVf1ZG2d+TEYaOHj7Smtevh1/2dNDESrPJP6cS09EuPlj82uW/pCg6HOB84jX1h3dYo9NR39oAA4HdhsRGtG/Hijkr0HSlbhwLVXQQCgOc/KHfPdSLawDVHCwe4YEYMmMxxbncrkSHwPV+eK7pCvkhkW78Pz5nfgKOaed7LxK1wiwdbtS4xphcgZB3dkUHY+CsPtVUrSk+tr7/AILOTvUXUmWeoTcUAoDxJCrekqn2gH8aA1pOFwn1B7sj8DQzdmnPwBD6DFT57j86yZzENeWTxHDD2Ecj76GydyPkBMqKASAkjnyC6Ez/ANSpY/tyfWvv5EUn/kiup/bzNioiYUBucDi13lonebhCP8rMx+6M129Hxbrp8k/I4se0qLXNrzO41flEKAUAoBQCgFAKAo3yhXTTsLKJgjAJPJLjJj0sTAFB2yzxsT9WMj1wRx42vGnCzV7+HE6sJRdSV07W8eBBW0i3UZWVdMkbASKCQ0Ui7hlcYYcwyuMHBBqlvKjNSg+x9XrctrRqxyyXavX0Jmz6QXsICkRXSjkzsYZQPMojJIfYqfzqyp9Jx/3XccFTo9/6PvPt90hvZgUVY7VTzdXMsuO/TlFSM+Z1+ylTpOKXuLXrMU+j5X999xpWtssahEGAM95JJJySSd2Ykkknckkmqic5TlmluWcYqKstjSdsXij6cD4/ynTP/d+6t1rSfU/FPyNf+T5eH9klURIKAheMcUdH0JgYAycZO/t2rJskaUXG5RzIb2j8sUM5USlnxpH2bsHz5fH86wauJJ0MGO4gV1KsMg/+Z9tAQHRu1InuCd+r0xD2/rH9xVovhU0tKaXPX7L7ml802+Wn3f2JK44LExyMqfq8vgf5VCSZmYV6Pp3sx+A/lWTOYnOgfCFa4e5VcRRBooT+8kJHXvnvC6RGPPrfKrzo+hkhne78PX2KbHVs88q2XiX+rA4RQCgFAKAUAoBQHObpib2+zzE0ajyUW9uwHsyzH3mqTpP91dn3Zb9H/tvt8iO4tw52PWwNonUYBPoyKN9D+WSSGwSpJ5gkHihNWyy28OtetTqlF3zR38er1sRVt0ik3VlAdTh0YYdT54OMeBGx5gmsTg49nB8ySDU1p3Gz/wCoG+gvxNaG2UwS8clPLSvsG/35oZyojZr9kkjndiRG3byf2bjS/uAIf7FS0tbw5+PDy+ZFWVkpcvDj5/IvFQmwoDUvuHpL6Wx7iOf/ADQynYhrngTruhDj4H4cvvrJspEYykHBGCOYNDJJcJ4oYyFc5T/b/wAeVDDRNcV4gtvC8r7hRkAc2J2VR4liQB7a2pwc5KKIZyUY3ZXujF4YsiY9qQl5COQkclm+zk49gFZqyUpXW3DsRtCDjBX349pbFORkbjxFRmTDZW0l65igJWIEie4HJcelHGfWmPLI2TcnfCmyweCc3nqbeP4ODFYtRWWG/h+TollaJDGkcShI0UKijkoXYCrsqTNQCgFAKAUAoBQCgKN0vtjDdLP+yuFWNj3LMhPV5/xFYrnxjQc2FVvSNByiprhv2fg78DVyycHx8TUqkLYj+LcHjuME5WRfQkXGpfLfZlPep29hwakhUcdN1yNJQvqtHzK9LZmLa4YRjkJcZhbwy2cxHyfbfAY1v7NS1p69XH8/LuHtnH4+/h+Pn3m+OAP9NMe/8qhJcxkTo7n0nGO8BefxNLhyNjgzmI/NXJJRcwseckQ2G/e6bK32T61S1FmXtFx37fzv3rgQQeV5H8uz8EtUJKKAUBH8ZsRIhYDtqMg+IHdQymVV3CgkkAAZJOwAHfmtkm3ZG7aSuzYttV1oM0V0scYHUKtrcsXbG0x0xEY0nCjPeScEjHf+krRhaMdXvt3efcVzxNJzzN6Lbz8jdh6OXchHVW8pB9aVRCo/vCUhx7lNYh0dWe9l66jeXSFJbXZZeDfJsSQ17KGH7mDUqHyaU4dx5KE88irCjgKdPV6vr27v7OGtjqlTRaLq37y/21ukaKkaqiKAFVQAqgcgANgK7TiMtAKAUAoBQCgITpH0iW10oqGWdwTHEDjYbF3bB0RgkZbBPcAx2qKrWhSjmkySnSlUlaJVLi7u5sma5ZAf2duBGo+3vKT5hlHkKqanSVR/ArfVllDAQXxO/wBDUPDF75LknxN3dE/Hrc1z/ra/8vDyJ/0lH+PiLixdo2iFxcdW2zJI/XKw8D14dgPNSCO4ipI9IVlvZ9q8iOWCpPa6NSzNxbx4mYXAXlIo0vp+upyCfrA79/jXLUlCTvFW6vI6acZJWk7mU8fg2GolzyjVWaT26FBOPrcvOkacpK6258DM5qLs9w15cOOxbAD+3lVMj2RrJ8DitskFvLuV/Gxpmm9o978rkbHwi6jINu0FuM7xgySQnyEZVdH2NPnmpXVpy+O769E+/wA7kapzXw2XVuvXZYk2e8HJLZv8yRP/AM2qG1Lm+5P7ol/ycl3vyZpcVklZB1ttIGU6kkt5I3aJuWoa9BIwSCNJBBIIxUkMsXpJdjT17rmks0lrHua077Hng3SmOQmOYiKUHALho0l8Cmvv8VycdxYb1ipQfxQ1XVq1228fAQrcJ6Puv2XLDXOTkfPxmJTjJb+6M/ecChnKzw/E+sQ9RoMvqrKSoPvUH7q3hlv723UazUkvdPvye9HreVwbxy93H2hbMuiOPGBrVdRFwAcdvJAJGytV9hKVBLNT16+P4KbE1a0nlqadXD8nVq7DkFAKAUAoBQCgFAKAUBziY6ru8dt364J/dSONDGvkMMXx4yk99UXSUpOrZ7JaFxgIpU7rme6rztFAKA0OL3LqEji/WytpUkZCAAs8hHfpUbDvYqO+pacU7uWy+vV64Ec5NWS3fq5k4bw2OBdMa4zuzHdnP0mbmT+HIYG1azm5vX+jaMVHY260NhQCgFAVbj9qqyEADSwyR3d4O3u++so3Wq1PfRmABsIzoFGTGDmNhy9BgdBBx6GnPfmpJVXJWlr18fz87kXslF3jp1cPx8idu7BJB2gM/SHMe/vqI3TsVKWMqxU81JHvFZNybspGnTZtE8RDQy96NvpbzHqsOTKSDzqWjWlSmpL+yCvRjUjlZ1DgHEfnNtDPp0mSNWK/RYjtLnvwcj3V6ZNNXR51q2jN+sgUAoBQCgFAKAUAoCl9K+EyRzG6hjaRJFUXCRjLhk2WZVG79nsMoy2ETAOCDw43CuslKO6OzCYhUm1LZlTTiYjmJYydTJg6nSVRA+y6WLqNCPtjOMNn6W1ZLC1MmsbNfVea8Ow71iKef4tH9H+fEkOMZ6mQiQRFRqDk4VSnaGr6hxgjvBIrnpfGtL+vViep8L1sfeG3wmTOlo3GBJG4IeNiAdLKdxscg94II2NZrUZUpZZGKVWNSOZGtcj+mwE8uouQPbqtz8cA/A1mP7Uu1fcw/wBxdj+xKVCSigFAKAwfO163qtw2jWOWGGdLY3zlTpzt66+O22V5c3y9euBrmWbKVzjdxrlOOSjT8Of3k1gljsbvRuA5Z+7GkefIn8BQxJk7WDUqfGB+mf2j7wKybrY9cBmfrWSFDLMVwsY7iSMM7co4xg5Y+wZOAeihhp1nptzIMRiIUlrvyOv8B4d82toYNWoxxqpbGNTAdpsd2Tk4869GkkrI8+3fVm/WTAoBQCgFAKAUAoBQCgPMsYYFWAZSCCCMgg7EEHmKAgbboXZRurrEeyQUQyStEhG6lYWcxrg4Iwu2NsVoqcFLMkr87GznJrK27Gzxno5b3TB5EIkUYWSNmSQDnp1oQWTJzpbK+VJwjNWkriE5Qd4uxA8Z6EqsfW25lkuYiHj6yUnUBkPEBkIutCwzgdrSSezUE8JTdNwirXJo4mampSd7EBc/0mHMLlWBBQkEFZIz6DrzG4Ksp3wWGxqiSdKdprt9eBcXVSF4Ps9eJm4bfCZM4Kup0yIfSjcc1P4g8iCCNjWk4ZH4PmbQlmRpSym1kZmz82kOot+4c+lnwiY76vVYnOx7MiXtEkviX1XmvqjRv2bu9n9Px4EuDkZG4PLzqAmNaLhq3N5BHqdSsczOYzhgh0LjODgF9Ht0HwNWPR9JVHJSV1p3+rnDjajhlcXr9iZb5NbXuluR7JF/mhqy/RUP4+PmcP6yv/LwMo6BoAAt5doByANv/wDaA0/RUP4/V+Zj9XW/l4eRki6DqPSu7tva0A/2Qin6Kh/Hx8x+rrfy8D0nyf2OrW6yyt/aTzEHu3QOFPvFSRw1KO0V3GrxFV7yZP8ADuHQ26aIIo4k+jGqqMnmcKOfnUxCbVAKAUAoBQCgFAKAUAoBQCgFAKAUBB8T6KWs8hlZWSQ+k8Mjxl8DA16CA5AAALAkY2qOpShU+JXN4VJw+F2IvivQ22ihaSDrIpUUsZBIzPJjfTIZdXWLttqyV30lc1rPD0pxytaG0a9SMsyepTfkwuDxV5TdY0QSbRpskhBBUyZyzYO+kEKe8Go6WCpUpZlq+s3qYupUjZ7dRf5uhVoSTGskOeYhkdE33J6sHQCT3hQd6lqUKdR3lFMjhWqQVoskuDcDgtQwhQgvgu7Mzu+OWp3JYgZOBnAycYreMIwVoqyNZScndska2NRQCgFAKAUAoBQCgF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2276872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2492896"/>
            <a:ext cx="4896544" cy="3875658"/>
            <a:chOff x="539552" y="2492896"/>
            <a:chExt cx="4896544" cy="3875658"/>
          </a:xfrm>
        </p:grpSpPr>
        <p:pic>
          <p:nvPicPr>
            <p:cNvPr id="2052" name="Picture 4" descr="https://encrypted-tbn3.gstatic.com/images?q=tbn:ANd9GcTvg_V_6ssxrdpigVE89HDCnAvLMbeXbXIdHDQz4DxxPlFZEXcTT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492896"/>
              <a:ext cx="1575048" cy="1575049"/>
            </a:xfrm>
            <a:prstGeom prst="rect">
              <a:avLst/>
            </a:prstGeom>
            <a:noFill/>
          </p:spPr>
        </p:pic>
        <p:pic>
          <p:nvPicPr>
            <p:cNvPr id="2061" name="Picture 13" descr="C:\Users\1\Desktop\урок\кот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4437112"/>
              <a:ext cx="1224136" cy="1640594"/>
            </a:xfrm>
            <a:prstGeom prst="rect">
              <a:avLst/>
            </a:prstGeom>
            <a:noFill/>
          </p:spPr>
        </p:pic>
        <p:pic>
          <p:nvPicPr>
            <p:cNvPr id="2064" name="Picture 16" descr="C:\Users\1\Desktop\урок\орден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4437112"/>
              <a:ext cx="1080120" cy="1783741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2339752" y="2564904"/>
              <a:ext cx="9361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9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9832" y="3068960"/>
              <a:ext cx="6944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,,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547664" y="3933056"/>
              <a:ext cx="4395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,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627784" y="3933056"/>
              <a:ext cx="1512168" cy="15388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,, </a:t>
              </a:r>
              <a:r>
                <a:rPr lang="ru-RU" sz="40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е=и</a:t>
              </a:r>
              <a:endPara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066" name="Picture 18" descr="C:\Users\1\Desktop\урок\канат.jpg"/>
            <p:cNvPicPr>
              <a:picLocks noChangeAspect="1" noChangeArrowheads="1"/>
            </p:cNvPicPr>
            <p:nvPr/>
          </p:nvPicPr>
          <p:blipFill>
            <a:blip r:embed="rId6" cstate="print"/>
            <a:srcRect l="30239" r="28525"/>
            <a:stretch>
              <a:fillRect/>
            </a:stretch>
          </p:blipFill>
          <p:spPr bwMode="auto">
            <a:xfrm>
              <a:off x="4355976" y="4509120"/>
              <a:ext cx="1080120" cy="1743075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3851920" y="5445224"/>
              <a:ext cx="6944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,,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460375" y="4067945"/>
            <a:ext cx="4831705" cy="66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62421" y="1500174"/>
            <a:ext cx="4608761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339752" y="908720"/>
            <a:ext cx="64087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мы встречаемся с координатами в жизни?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ли человек обойтись без координат?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Сформулируйте цель урока и определите какие задачи необходимо выполнить?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1412776"/>
            <a:ext cx="570444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«Лучше один раз увидеть,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сто раз услышать»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87824" y="1268760"/>
            <a:ext cx="4876800" cy="5029200"/>
            <a:chOff x="1632" y="960"/>
            <a:chExt cx="3072" cy="3168"/>
          </a:xfrm>
        </p:grpSpPr>
        <p:sp>
          <p:nvSpPr>
            <p:cNvPr id="5" name="AutoShape 7" descr="Коричневый мрамор"/>
            <p:cNvSpPr>
              <a:spLocks noChangeArrowheads="1"/>
            </p:cNvSpPr>
            <p:nvPr/>
          </p:nvSpPr>
          <p:spPr bwMode="auto">
            <a:xfrm>
              <a:off x="1632" y="960"/>
              <a:ext cx="3072" cy="3168"/>
            </a:xfrm>
            <a:prstGeom prst="bevel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6" name="Picture 6" descr="Портрет">
              <a:hlinkClick r:id="rId4" tooltip="Портрет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6" y="1344"/>
              <a:ext cx="2304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2555776" y="548680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РЕНЕ ДЕКАРТ (1596-1650)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1703</TotalTime>
  <Words>346</Words>
  <Application>Microsoft Office PowerPoint</Application>
  <PresentationFormat>Экран (4:3)</PresentationFormat>
  <Paragraphs>214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Cyr</vt:lpstr>
      <vt:lpstr>Calibri</vt:lpstr>
      <vt:lpstr>Mistral</vt:lpstr>
      <vt:lpstr>Times New Roman</vt:lpstr>
      <vt:lpstr>Trebuchet MS</vt:lpstr>
      <vt:lpstr>Wingdings 3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77</cp:revision>
  <dcterms:created xsi:type="dcterms:W3CDTF">2014-12-09T12:42:57Z</dcterms:created>
  <dcterms:modified xsi:type="dcterms:W3CDTF">2014-12-24T06:38:12Z</dcterms:modified>
</cp:coreProperties>
</file>