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68" r:id="rId4"/>
    <p:sldId id="264" r:id="rId5"/>
    <p:sldId id="269" r:id="rId6"/>
    <p:sldId id="258" r:id="rId7"/>
    <p:sldId id="259" r:id="rId8"/>
    <p:sldId id="260" r:id="rId9"/>
    <p:sldId id="261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BE0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0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7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5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6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8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7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7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9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B6D6-2472-45EC-9B87-6D9A7912E86B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18570-2455-4B3C-9392-FC8BDEA13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clipart/l/lavk/lavoch05.jpg" TargetMode="External"/><Relationship Id="rId2" Type="http://schemas.openxmlformats.org/officeDocument/2006/relationships/hyperlink" Target="http://forum.materinstvo.ru/index.php?s=d0c1a26d8e62fe7927b9208c2de446cd&amp;showforum=2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nagold.ru/fon/clipart/p/pir/pirog2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Документы с Диска С\№2 Картинки\Рамки\blue-presentation-frame-background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324433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67335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BE02A8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5012"/>
            <a:ext cx="7725459" cy="30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4139951" y="5269633"/>
            <a:ext cx="4248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Выполнила: педагог-психолог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Демьянова Т. В.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МКОУ </a:t>
            </a:r>
            <a:r>
              <a:rPr lang="ru-RU" b="1" dirty="0" err="1">
                <a:solidFill>
                  <a:srgbClr val="002060"/>
                </a:solidFill>
              </a:rPr>
              <a:t>Светлоярская</a:t>
            </a:r>
            <a:r>
              <a:rPr lang="ru-RU" b="1" dirty="0">
                <a:solidFill>
                  <a:srgbClr val="002060"/>
                </a:solidFill>
              </a:rPr>
              <a:t> СОШ №1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9269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Сказкотерапевтическое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ea typeface="+mj-ea"/>
                <a:cs typeface="Times New Roman" pitchFamily="18" charset="0"/>
              </a:rPr>
              <a:t> занятие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SS\Downloads\99785_garfield-04-alt_122_140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644008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124744"/>
            <a:ext cx="4104455" cy="30469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казке</a:t>
            </a:r>
            <a:b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C:\Users\BOSS\Downloads\redbir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7957"/>
            <a:ext cx="12382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презентации использованы ресурсы Интернета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lvl="0" fontAlgn="base"/>
            <a:r>
              <a:rPr lang="ru-RU" sz="2400" u="sng" dirty="0">
                <a:solidFill>
                  <a:srgbClr val="0070C0"/>
                </a:solidFill>
                <a:hlinkClick r:id="rId2"/>
              </a:rPr>
              <a:t>http://forum.materinstvo.ru/index.php?s=d0c1a26d8e62fe7927b9208c2de446cd&amp;showforum=223</a:t>
            </a:r>
            <a:endParaRPr lang="ru-RU" sz="2400" dirty="0">
              <a:solidFill>
                <a:srgbClr val="0070C0"/>
              </a:solidFill>
            </a:endParaRPr>
          </a:p>
          <a:p>
            <a:pPr lvl="0" fontAlgn="base"/>
            <a:r>
              <a:rPr lang="ru-RU" sz="2400" u="sng" dirty="0">
                <a:solidFill>
                  <a:srgbClr val="0070C0"/>
                </a:solidFill>
                <a:hlinkClick r:id="rId3"/>
              </a:rPr>
              <a:t> </a:t>
            </a:r>
            <a:r>
              <a:rPr lang="en-US" sz="2400" u="sng" dirty="0">
                <a:solidFill>
                  <a:srgbClr val="0070C0"/>
                </a:solidFill>
                <a:hlinkClick r:id="rId3"/>
              </a:rPr>
              <a:t>http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sz="2400" u="sng" dirty="0">
                <a:solidFill>
                  <a:srgbClr val="0070C0"/>
                </a:solidFill>
                <a:hlinkClick r:id="rId3"/>
              </a:rPr>
              <a:t>www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hlinkClick r:id="rId3"/>
              </a:rPr>
              <a:t>lenagold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hlinkClick r:id="rId3"/>
              </a:rPr>
              <a:t>ru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hlinkClick r:id="rId3"/>
              </a:rPr>
              <a:t>fon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2400" u="sng" dirty="0">
                <a:solidFill>
                  <a:srgbClr val="0070C0"/>
                </a:solidFill>
                <a:hlinkClick r:id="rId3"/>
              </a:rPr>
              <a:t>clipart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2400" u="sng" dirty="0">
                <a:solidFill>
                  <a:srgbClr val="0070C0"/>
                </a:solidFill>
                <a:hlinkClick r:id="rId3"/>
              </a:rPr>
              <a:t>l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hlinkClick r:id="rId3"/>
              </a:rPr>
              <a:t>lavk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hlinkClick r:id="rId3"/>
              </a:rPr>
              <a:t>lavoch</a:t>
            </a:r>
            <a:r>
              <a:rPr lang="ru-RU" sz="2400" u="sng" dirty="0">
                <a:solidFill>
                  <a:srgbClr val="0070C0"/>
                </a:solidFill>
                <a:hlinkClick r:id="rId3"/>
              </a:rPr>
              <a:t>05.</a:t>
            </a:r>
            <a:r>
              <a:rPr lang="en-US" sz="2400" u="sng" dirty="0">
                <a:solidFill>
                  <a:srgbClr val="0070C0"/>
                </a:solidFill>
                <a:hlinkClick r:id="rId3"/>
              </a:rPr>
              <a:t>jpg</a:t>
            </a:r>
            <a:r>
              <a:rPr lang="ru-RU" sz="2400" dirty="0">
                <a:solidFill>
                  <a:srgbClr val="0070C0"/>
                </a:solidFill>
              </a:rPr>
              <a:t>   </a:t>
            </a:r>
          </a:p>
          <a:p>
            <a:pPr lvl="0" fontAlgn="base"/>
            <a:r>
              <a:rPr lang="en-US" sz="2400" u="sng" dirty="0">
                <a:solidFill>
                  <a:srgbClr val="0070C0"/>
                </a:solidFill>
                <a:hlinkClick r:id="rId4"/>
              </a:rPr>
              <a:t>http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://</a:t>
            </a:r>
            <a:r>
              <a:rPr lang="en-US" sz="2400" u="sng" dirty="0">
                <a:solidFill>
                  <a:srgbClr val="0070C0"/>
                </a:solidFill>
                <a:hlinkClick r:id="rId4"/>
              </a:rPr>
              <a:t>www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hlinkClick r:id="rId4"/>
              </a:rPr>
              <a:t>lenagold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hlinkClick r:id="rId4"/>
              </a:rPr>
              <a:t>ru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hlinkClick r:id="rId4"/>
              </a:rPr>
              <a:t>fon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/</a:t>
            </a:r>
            <a:r>
              <a:rPr lang="en-US" sz="2400" u="sng" dirty="0">
                <a:solidFill>
                  <a:srgbClr val="0070C0"/>
                </a:solidFill>
                <a:hlinkClick r:id="rId4"/>
              </a:rPr>
              <a:t>clipart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/</a:t>
            </a:r>
            <a:r>
              <a:rPr lang="en-US" sz="2400" u="sng" dirty="0">
                <a:solidFill>
                  <a:srgbClr val="0070C0"/>
                </a:solidFill>
                <a:hlinkClick r:id="rId4"/>
              </a:rPr>
              <a:t>p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hlinkClick r:id="rId4"/>
              </a:rPr>
              <a:t>pir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hlinkClick r:id="rId4"/>
              </a:rPr>
              <a:t>pirog</a:t>
            </a:r>
            <a:r>
              <a:rPr lang="ru-RU" sz="2400" u="sng" dirty="0">
                <a:solidFill>
                  <a:srgbClr val="0070C0"/>
                </a:solidFill>
                <a:hlinkClick r:id="rId4"/>
              </a:rPr>
              <a:t>27.</a:t>
            </a:r>
            <a:r>
              <a:rPr lang="en-US" sz="2400" u="sng" dirty="0">
                <a:solidFill>
                  <a:srgbClr val="0070C0"/>
                </a:solidFill>
                <a:hlinkClick r:id="rId4"/>
              </a:rPr>
              <a:t>jpg</a:t>
            </a:r>
            <a:r>
              <a:rPr lang="ru-RU" sz="2400" dirty="0">
                <a:solidFill>
                  <a:srgbClr val="0070C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619672" y="188640"/>
            <a:ext cx="7200800" cy="6408712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Правила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поведения в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сказке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-  </a:t>
            </a:r>
            <a:r>
              <a:rPr lang="ru-RU" sz="2400" dirty="0">
                <a:solidFill>
                  <a:schemeClr val="tx1"/>
                </a:solidFill>
              </a:rPr>
              <a:t>Чего в другом не любишь, того и сам не делай.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Добровольно помогай товарищу в случае необходимости.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-  Умей </a:t>
            </a:r>
            <a:r>
              <a:rPr lang="ru-RU" sz="2400" dirty="0">
                <a:solidFill>
                  <a:schemeClr val="tx1"/>
                </a:solidFill>
              </a:rPr>
              <a:t>остановить друга, если он делает что-то нехорошее.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 Не </a:t>
            </a:r>
            <a:r>
              <a:rPr lang="ru-RU" sz="2400" dirty="0">
                <a:solidFill>
                  <a:schemeClr val="tx1"/>
                </a:solidFill>
              </a:rPr>
              <a:t>смейся над ошибками других, ты можешь ошибиться </a:t>
            </a:r>
            <a:r>
              <a:rPr lang="ru-RU" sz="2400" dirty="0" smtClean="0">
                <a:solidFill>
                  <a:schemeClr val="tx1"/>
                </a:solidFill>
              </a:rPr>
              <a:t>сам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 Помни </a:t>
            </a:r>
            <a:r>
              <a:rPr lang="ru-RU" sz="2400" dirty="0">
                <a:solidFill>
                  <a:schemeClr val="tx1"/>
                </a:solidFill>
              </a:rPr>
              <a:t>о благодарности – говори волшебные слова.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-  </a:t>
            </a:r>
            <a:r>
              <a:rPr lang="ru-RU" sz="2400" dirty="0">
                <a:solidFill>
                  <a:schemeClr val="tx1"/>
                </a:solidFill>
              </a:rPr>
              <a:t>С людьми живи в мире, с пороками сражайся.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BOSS\Pictures\Коты\Кот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0882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OSS\Downloads\desktopwallpapers.org.ua_15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268760"/>
            <a:ext cx="5382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BE02A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Сказка о том,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BE02A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Вася путешествовал в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BE02A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Будущее</a:t>
            </a:r>
          </a:p>
        </p:txBody>
      </p:sp>
      <p:pic>
        <p:nvPicPr>
          <p:cNvPr id="7" name="Picture 6" descr="H:\Документы с Диска С\Анимации\Анимашки\Праздники\e0a2e484badbb99fa11c5029b258b6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347864" cy="324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SS\Pictures\Учителя\596349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6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SS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0486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 descr="C:\Users\BOSS\Pictures\Коты\Ко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0882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627784" y="332656"/>
            <a:ext cx="6048672" cy="3312368"/>
          </a:xfrm>
          <a:prstGeom prst="cloudCallout">
            <a:avLst>
              <a:gd name="adj1" fmla="val -53466"/>
              <a:gd name="adj2" fmla="val 3567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9 х 3 = 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5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SS\Pictures\Коты\Кот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3042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547664" y="116632"/>
            <a:ext cx="7272808" cy="4176464"/>
          </a:xfrm>
          <a:prstGeom prst="cloudCallout">
            <a:avLst>
              <a:gd name="adj1" fmla="val -38125"/>
              <a:gd name="adj2" fmla="val 562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 столе лежали 4 яблока. Одно из них разрезали пополам и положили на стол.  Сколько яблок на столе? </a:t>
            </a:r>
          </a:p>
        </p:txBody>
      </p:sp>
    </p:spTree>
    <p:extLst>
      <p:ext uri="{BB962C8B-B14F-4D97-AF65-F5344CB8AC3E}">
        <p14:creationId xmlns:p14="http://schemas.microsoft.com/office/powerpoint/2010/main" val="5013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SS\Pictures\Коты\Кот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218846"/>
            <a:ext cx="2304257" cy="316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51519" y="548680"/>
            <a:ext cx="6472613" cy="3960440"/>
          </a:xfrm>
          <a:prstGeom prst="cloudCallout">
            <a:avLst>
              <a:gd name="adj1" fmla="val 44007"/>
              <a:gd name="adj2" fmla="val 4240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Кто молча учит?</a:t>
            </a:r>
          </a:p>
        </p:txBody>
      </p:sp>
    </p:spTree>
    <p:extLst>
      <p:ext uri="{BB962C8B-B14F-4D97-AF65-F5344CB8AC3E}">
        <p14:creationId xmlns:p14="http://schemas.microsoft.com/office/powerpoint/2010/main" val="20352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OSS\Pictures\Коты\Кот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3762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539551" y="194208"/>
            <a:ext cx="7344817" cy="2952328"/>
          </a:xfrm>
          <a:prstGeom prst="cloudCallout">
            <a:avLst>
              <a:gd name="adj1" fmla="val -8958"/>
              <a:gd name="adj2" fmla="val 681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Мррр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Молодцы ребята!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515</TotalTime>
  <Words>175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использованы ресурсы Интернета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38</cp:revision>
  <dcterms:created xsi:type="dcterms:W3CDTF">2014-11-04T09:01:11Z</dcterms:created>
  <dcterms:modified xsi:type="dcterms:W3CDTF">2014-12-10T20:00:33Z</dcterms:modified>
</cp:coreProperties>
</file>