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03" autoAdjust="0"/>
  </p:normalViewPr>
  <p:slideViewPr>
    <p:cSldViewPr>
      <p:cViewPr varScale="1">
        <p:scale>
          <a:sx n="77" d="100"/>
          <a:sy n="77" d="100"/>
        </p:scale>
        <p:origin x="-9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4865D-06E6-4E4D-AB6B-E340F4C88A5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A85FD4-6A57-4595-84AE-D0EA40EA47C3}">
      <dgm:prSet phldrT="[Текст]"/>
      <dgm:spPr/>
      <dgm:t>
        <a:bodyPr/>
        <a:lstStyle/>
        <a:p>
          <a:r>
            <a:rPr lang="ru-RU" b="1" i="0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Оцените свою активность на уроке</a:t>
          </a:r>
          <a:endParaRPr lang="ru-RU" b="1" i="0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3BE7D8-EF9E-45A7-8087-7DBD510A4674}" type="parTrans" cxnId="{6404FD3B-651E-4E09-AB7D-9A99A04BD44E}">
      <dgm:prSet/>
      <dgm:spPr/>
      <dgm:t>
        <a:bodyPr/>
        <a:lstStyle/>
        <a:p>
          <a:endParaRPr lang="ru-RU"/>
        </a:p>
      </dgm:t>
    </dgm:pt>
    <dgm:pt modelId="{6FB9C070-5FC7-4E00-AC81-82A6019D10B8}" type="sibTrans" cxnId="{6404FD3B-651E-4E09-AB7D-9A99A04BD44E}">
      <dgm:prSet/>
      <dgm:spPr/>
      <dgm:t>
        <a:bodyPr/>
        <a:lstStyle/>
        <a:p>
          <a:endParaRPr lang="ru-RU"/>
        </a:p>
      </dgm:t>
    </dgm:pt>
    <dgm:pt modelId="{FE8BABF1-8EE7-4C15-A54B-6BAC60B33F90}">
      <dgm:prSet phldrT="[Текст]" custT="1"/>
      <dgm:spPr/>
      <dgm:t>
        <a:bodyPr/>
        <a:lstStyle/>
        <a:p>
          <a:r>
            <a:rPr lang="ru-RU" sz="10000" dirty="0" smtClean="0"/>
            <a:t>5</a:t>
          </a:r>
          <a:endParaRPr lang="ru-RU" sz="10000" dirty="0"/>
        </a:p>
      </dgm:t>
    </dgm:pt>
    <dgm:pt modelId="{E8D40E1B-B880-4EA6-AA14-CBF6B7F387AC}" type="parTrans" cxnId="{F040592C-0C55-459D-B09F-21265634E6C9}">
      <dgm:prSet/>
      <dgm:spPr/>
      <dgm:t>
        <a:bodyPr/>
        <a:lstStyle/>
        <a:p>
          <a:endParaRPr lang="ru-RU"/>
        </a:p>
      </dgm:t>
    </dgm:pt>
    <dgm:pt modelId="{5D714D3D-DB79-4669-A314-062BAFE3826E}" type="sibTrans" cxnId="{F040592C-0C55-459D-B09F-21265634E6C9}">
      <dgm:prSet/>
      <dgm:spPr/>
      <dgm:t>
        <a:bodyPr/>
        <a:lstStyle/>
        <a:p>
          <a:endParaRPr lang="ru-RU"/>
        </a:p>
      </dgm:t>
    </dgm:pt>
    <dgm:pt modelId="{31F997B4-D476-4A8C-82EC-4E6B3B25BB62}">
      <dgm:prSet phldrT="[Текст]" custT="1"/>
      <dgm:spPr/>
      <dgm:t>
        <a:bodyPr/>
        <a:lstStyle/>
        <a:p>
          <a:r>
            <a:rPr lang="ru-RU" sz="10000" dirty="0" smtClean="0"/>
            <a:t>4</a:t>
          </a:r>
          <a:endParaRPr lang="ru-RU" sz="10000" dirty="0"/>
        </a:p>
      </dgm:t>
    </dgm:pt>
    <dgm:pt modelId="{5F24FC14-CED0-41FD-8F69-C9ECB6AB0D09}" type="parTrans" cxnId="{8E57B0A0-195D-4539-A7B8-91FAACC54537}">
      <dgm:prSet/>
      <dgm:spPr/>
      <dgm:t>
        <a:bodyPr/>
        <a:lstStyle/>
        <a:p>
          <a:endParaRPr lang="ru-RU"/>
        </a:p>
      </dgm:t>
    </dgm:pt>
    <dgm:pt modelId="{0E857092-32CA-4772-AC0D-6BF491C5F20F}" type="sibTrans" cxnId="{8E57B0A0-195D-4539-A7B8-91FAACC54537}">
      <dgm:prSet/>
      <dgm:spPr/>
      <dgm:t>
        <a:bodyPr/>
        <a:lstStyle/>
        <a:p>
          <a:endParaRPr lang="ru-RU"/>
        </a:p>
      </dgm:t>
    </dgm:pt>
    <dgm:pt modelId="{DCEE2943-7BAF-43C2-8E59-B977C4B82A8A}">
      <dgm:prSet phldrT="[Текст]" custT="1"/>
      <dgm:spPr/>
      <dgm:t>
        <a:bodyPr/>
        <a:lstStyle/>
        <a:p>
          <a:pPr algn="ctr"/>
          <a:r>
            <a:rPr lang="ru-RU" sz="10000" dirty="0" smtClean="0"/>
            <a:t>3</a:t>
          </a:r>
          <a:endParaRPr lang="ru-RU" sz="10000" dirty="0"/>
        </a:p>
      </dgm:t>
    </dgm:pt>
    <dgm:pt modelId="{C58A25AF-7370-45B5-9978-F9754174D94C}" type="parTrans" cxnId="{60FEB1C1-7839-4260-9CFF-9CFDD1CB3AA2}">
      <dgm:prSet/>
      <dgm:spPr/>
      <dgm:t>
        <a:bodyPr/>
        <a:lstStyle/>
        <a:p>
          <a:endParaRPr lang="ru-RU"/>
        </a:p>
      </dgm:t>
    </dgm:pt>
    <dgm:pt modelId="{EE0372F0-8FCC-4349-A918-A97CD4CD7165}" type="sibTrans" cxnId="{60FEB1C1-7839-4260-9CFF-9CFDD1CB3AA2}">
      <dgm:prSet/>
      <dgm:spPr/>
      <dgm:t>
        <a:bodyPr/>
        <a:lstStyle/>
        <a:p>
          <a:endParaRPr lang="ru-RU"/>
        </a:p>
      </dgm:t>
    </dgm:pt>
    <dgm:pt modelId="{10652176-A9ED-48B9-AF1E-67C895C5E211}">
      <dgm:prSet phldrT="[Текст]" custT="1"/>
      <dgm:spPr/>
      <dgm:t>
        <a:bodyPr/>
        <a:lstStyle/>
        <a:p>
          <a:r>
            <a:rPr lang="ru-RU" sz="10000" dirty="0" smtClean="0"/>
            <a:t>2</a:t>
          </a:r>
          <a:endParaRPr lang="ru-RU" sz="10000" dirty="0"/>
        </a:p>
      </dgm:t>
    </dgm:pt>
    <dgm:pt modelId="{4A56AB57-AF06-4EEA-B2CD-9848C5325004}" type="parTrans" cxnId="{AB3A7710-90DA-44D6-A4CB-1349BAC42BF0}">
      <dgm:prSet/>
      <dgm:spPr/>
      <dgm:t>
        <a:bodyPr/>
        <a:lstStyle/>
        <a:p>
          <a:endParaRPr lang="ru-RU"/>
        </a:p>
      </dgm:t>
    </dgm:pt>
    <dgm:pt modelId="{8C6BF4EE-28FC-4274-BD15-6E4D8865117C}" type="sibTrans" cxnId="{AB3A7710-90DA-44D6-A4CB-1349BAC42BF0}">
      <dgm:prSet/>
      <dgm:spPr/>
      <dgm:t>
        <a:bodyPr/>
        <a:lstStyle/>
        <a:p>
          <a:endParaRPr lang="ru-RU"/>
        </a:p>
      </dgm:t>
    </dgm:pt>
    <dgm:pt modelId="{F725B2F5-086F-4A9C-ADA8-A400D1FE55E8}">
      <dgm:prSet custT="1"/>
      <dgm:spPr/>
      <dgm:t>
        <a:bodyPr/>
        <a:lstStyle/>
        <a:p>
          <a:r>
            <a:rPr lang="ru-RU" sz="10000" dirty="0" smtClean="0"/>
            <a:t>1</a:t>
          </a:r>
          <a:endParaRPr lang="ru-RU" sz="10000" dirty="0"/>
        </a:p>
      </dgm:t>
    </dgm:pt>
    <dgm:pt modelId="{DCE13281-1C82-4CA4-B994-82296C0EA65C}" type="parTrans" cxnId="{8E9D0E11-64F1-4D08-8064-23FB969F5DB2}">
      <dgm:prSet/>
      <dgm:spPr/>
      <dgm:t>
        <a:bodyPr/>
        <a:lstStyle/>
        <a:p>
          <a:endParaRPr lang="ru-RU"/>
        </a:p>
      </dgm:t>
    </dgm:pt>
    <dgm:pt modelId="{C2F64AD9-FBBF-43B7-BE2F-5688C1A40679}" type="sibTrans" cxnId="{8E9D0E11-64F1-4D08-8064-23FB969F5DB2}">
      <dgm:prSet/>
      <dgm:spPr/>
      <dgm:t>
        <a:bodyPr/>
        <a:lstStyle/>
        <a:p>
          <a:endParaRPr lang="ru-RU"/>
        </a:p>
      </dgm:t>
    </dgm:pt>
    <dgm:pt modelId="{3FF765DC-4157-4A2A-9018-5FA10DC11855}" type="pres">
      <dgm:prSet presAssocID="{99F4865D-06E6-4E4D-AB6B-E340F4C88A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A986E-CF7B-44C2-B976-70B523D7CDC8}" type="pres">
      <dgm:prSet presAssocID="{D1A85FD4-6A57-4595-84AE-D0EA40EA47C3}" presName="centerShape" presStyleLbl="node0" presStyleIdx="0" presStyleCnt="1" custScaleX="118778" custScaleY="115804"/>
      <dgm:spPr/>
      <dgm:t>
        <a:bodyPr/>
        <a:lstStyle/>
        <a:p>
          <a:endParaRPr lang="ru-RU"/>
        </a:p>
      </dgm:t>
    </dgm:pt>
    <dgm:pt modelId="{5B8FB3C0-A5E4-4CDC-95AC-10A32947F61F}" type="pres">
      <dgm:prSet presAssocID="{E8D40E1B-B880-4EA6-AA14-CBF6B7F387AC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72D2704-3EA4-40FA-998A-7778194A752A}" type="pres">
      <dgm:prSet presAssocID="{E8D40E1B-B880-4EA6-AA14-CBF6B7F387A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F548FFD-6EB2-458A-B775-61DB7DCD3A06}" type="pres">
      <dgm:prSet presAssocID="{FE8BABF1-8EE7-4C15-A54B-6BAC60B33F90}" presName="node" presStyleLbl="node1" presStyleIdx="0" presStyleCnt="5" custRadScaleRad="95509" custRadScaleInc="-1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49518-41C3-4BDC-9573-FCE73DE83A7F}" type="pres">
      <dgm:prSet presAssocID="{5F24FC14-CED0-41FD-8F69-C9ECB6AB0D09}" presName="parTrans" presStyleLbl="sibTrans2D1" presStyleIdx="1" presStyleCnt="5"/>
      <dgm:spPr/>
      <dgm:t>
        <a:bodyPr/>
        <a:lstStyle/>
        <a:p>
          <a:endParaRPr lang="ru-RU"/>
        </a:p>
      </dgm:t>
    </dgm:pt>
    <dgm:pt modelId="{04C087E2-6A20-484F-B873-CEEEF304756C}" type="pres">
      <dgm:prSet presAssocID="{5F24FC14-CED0-41FD-8F69-C9ECB6AB0D09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67669425-2811-4EBD-A235-9D061AFE3EB8}" type="pres">
      <dgm:prSet presAssocID="{31F997B4-D476-4A8C-82EC-4E6B3B25BB6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3B95-9371-4328-9FCE-0CE641F3CA12}" type="pres">
      <dgm:prSet presAssocID="{C58A25AF-7370-45B5-9978-F9754174D94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265EE6D2-040A-4781-B63A-8384B60850D5}" type="pres">
      <dgm:prSet presAssocID="{C58A25AF-7370-45B5-9978-F9754174D94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D732C4A-5C87-4964-BBD9-FDC74FDF7059}" type="pres">
      <dgm:prSet presAssocID="{DCEE2943-7BAF-43C2-8E59-B977C4B82A8A}" presName="node" presStyleLbl="node1" presStyleIdx="2" presStyleCnt="5" custRadScaleRad="100166" custRadScaleInc="-17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EBE916-DFA2-43A2-A651-7A5E556EB3B2}" type="pres">
      <dgm:prSet presAssocID="{4A56AB57-AF06-4EEA-B2CD-9848C5325004}" presName="parTrans" presStyleLbl="sibTrans2D1" presStyleIdx="3" presStyleCnt="5"/>
      <dgm:spPr/>
      <dgm:t>
        <a:bodyPr/>
        <a:lstStyle/>
        <a:p>
          <a:endParaRPr lang="ru-RU"/>
        </a:p>
      </dgm:t>
    </dgm:pt>
    <dgm:pt modelId="{79E635C5-3AB7-439F-8611-A0A4237A7C36}" type="pres">
      <dgm:prSet presAssocID="{4A56AB57-AF06-4EEA-B2CD-9848C532500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72D076B-528D-493E-B6A3-3B311874126B}" type="pres">
      <dgm:prSet presAssocID="{10652176-A9ED-48B9-AF1E-67C895C5E211}" presName="node" presStyleLbl="node1" presStyleIdx="3" presStyleCnt="5" custRadScaleRad="100271" custRadScaleInc="18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2A885-1BB0-4C5B-BBAF-CEFF9E44FD34}" type="pres">
      <dgm:prSet presAssocID="{DCE13281-1C82-4CA4-B994-82296C0EA65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08D1288D-FE93-48C0-8174-D5FE88E94070}" type="pres">
      <dgm:prSet presAssocID="{DCE13281-1C82-4CA4-B994-82296C0EA65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8089A02-8F61-46F4-8C38-2CAED9AB6696}" type="pres">
      <dgm:prSet presAssocID="{F725B2F5-086F-4A9C-ADA8-A400D1FE55E8}" presName="node" presStyleLbl="node1" presStyleIdx="4" presStyleCnt="5" custRadScaleRad="99599" custRadScaleInc="2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806059-E824-4A87-AB16-1DF4C322AB62}" type="presOf" srcId="{C58A25AF-7370-45B5-9978-F9754174D94C}" destId="{265EE6D2-040A-4781-B63A-8384B60850D5}" srcOrd="1" destOrd="0" presId="urn:microsoft.com/office/officeart/2005/8/layout/radial5"/>
    <dgm:cxn modelId="{071EF3FA-8B46-4DAF-BBBF-A91A5CD24096}" type="presOf" srcId="{FE8BABF1-8EE7-4C15-A54B-6BAC60B33F90}" destId="{0F548FFD-6EB2-458A-B775-61DB7DCD3A06}" srcOrd="0" destOrd="0" presId="urn:microsoft.com/office/officeart/2005/8/layout/radial5"/>
    <dgm:cxn modelId="{60FEB1C1-7839-4260-9CFF-9CFDD1CB3AA2}" srcId="{D1A85FD4-6A57-4595-84AE-D0EA40EA47C3}" destId="{DCEE2943-7BAF-43C2-8E59-B977C4B82A8A}" srcOrd="2" destOrd="0" parTransId="{C58A25AF-7370-45B5-9978-F9754174D94C}" sibTransId="{EE0372F0-8FCC-4349-A918-A97CD4CD7165}"/>
    <dgm:cxn modelId="{520FF362-03FA-414F-A1A0-6BDC111168F3}" type="presOf" srcId="{DCEE2943-7BAF-43C2-8E59-B977C4B82A8A}" destId="{9D732C4A-5C87-4964-BBD9-FDC74FDF7059}" srcOrd="0" destOrd="0" presId="urn:microsoft.com/office/officeart/2005/8/layout/radial5"/>
    <dgm:cxn modelId="{D91B616E-7DBB-4BCC-862D-1BB2613B9493}" type="presOf" srcId="{4A56AB57-AF06-4EEA-B2CD-9848C5325004}" destId="{B5EBE916-DFA2-43A2-A651-7A5E556EB3B2}" srcOrd="0" destOrd="0" presId="urn:microsoft.com/office/officeart/2005/8/layout/radial5"/>
    <dgm:cxn modelId="{F040592C-0C55-459D-B09F-21265634E6C9}" srcId="{D1A85FD4-6A57-4595-84AE-D0EA40EA47C3}" destId="{FE8BABF1-8EE7-4C15-A54B-6BAC60B33F90}" srcOrd="0" destOrd="0" parTransId="{E8D40E1B-B880-4EA6-AA14-CBF6B7F387AC}" sibTransId="{5D714D3D-DB79-4669-A314-062BAFE3826E}"/>
    <dgm:cxn modelId="{8E57B0A0-195D-4539-A7B8-91FAACC54537}" srcId="{D1A85FD4-6A57-4595-84AE-D0EA40EA47C3}" destId="{31F997B4-D476-4A8C-82EC-4E6B3B25BB62}" srcOrd="1" destOrd="0" parTransId="{5F24FC14-CED0-41FD-8F69-C9ECB6AB0D09}" sibTransId="{0E857092-32CA-4772-AC0D-6BF491C5F20F}"/>
    <dgm:cxn modelId="{906BC538-E907-468A-B9F5-2A370015714B}" type="presOf" srcId="{31F997B4-D476-4A8C-82EC-4E6B3B25BB62}" destId="{67669425-2811-4EBD-A235-9D061AFE3EB8}" srcOrd="0" destOrd="0" presId="urn:microsoft.com/office/officeart/2005/8/layout/radial5"/>
    <dgm:cxn modelId="{5B22A0C3-1BC0-47F7-99A6-6EDA50FE0DFB}" type="presOf" srcId="{DCE13281-1C82-4CA4-B994-82296C0EA65C}" destId="{06D2A885-1BB0-4C5B-BBAF-CEFF9E44FD34}" srcOrd="0" destOrd="0" presId="urn:microsoft.com/office/officeart/2005/8/layout/radial5"/>
    <dgm:cxn modelId="{D1586E32-786B-480F-8B22-8692D2FDB6F1}" type="presOf" srcId="{10652176-A9ED-48B9-AF1E-67C895C5E211}" destId="{872D076B-528D-493E-B6A3-3B311874126B}" srcOrd="0" destOrd="0" presId="urn:microsoft.com/office/officeart/2005/8/layout/radial5"/>
    <dgm:cxn modelId="{F949C809-05B6-4CD7-9376-A58623155696}" type="presOf" srcId="{E8D40E1B-B880-4EA6-AA14-CBF6B7F387AC}" destId="{672D2704-3EA4-40FA-998A-7778194A752A}" srcOrd="1" destOrd="0" presId="urn:microsoft.com/office/officeart/2005/8/layout/radial5"/>
    <dgm:cxn modelId="{6404FD3B-651E-4E09-AB7D-9A99A04BD44E}" srcId="{99F4865D-06E6-4E4D-AB6B-E340F4C88A57}" destId="{D1A85FD4-6A57-4595-84AE-D0EA40EA47C3}" srcOrd="0" destOrd="0" parTransId="{683BE7D8-EF9E-45A7-8087-7DBD510A4674}" sibTransId="{6FB9C070-5FC7-4E00-AC81-82A6019D10B8}"/>
    <dgm:cxn modelId="{FBC7E0D7-030B-41D1-AB07-C81904E2031A}" type="presOf" srcId="{4A56AB57-AF06-4EEA-B2CD-9848C5325004}" destId="{79E635C5-3AB7-439F-8611-A0A4237A7C36}" srcOrd="1" destOrd="0" presId="urn:microsoft.com/office/officeart/2005/8/layout/radial5"/>
    <dgm:cxn modelId="{AB3A7710-90DA-44D6-A4CB-1349BAC42BF0}" srcId="{D1A85FD4-6A57-4595-84AE-D0EA40EA47C3}" destId="{10652176-A9ED-48B9-AF1E-67C895C5E211}" srcOrd="3" destOrd="0" parTransId="{4A56AB57-AF06-4EEA-B2CD-9848C5325004}" sibTransId="{8C6BF4EE-28FC-4274-BD15-6E4D8865117C}"/>
    <dgm:cxn modelId="{1C6A9040-9099-4589-9B36-EC8DF120F9E3}" type="presOf" srcId="{F725B2F5-086F-4A9C-ADA8-A400D1FE55E8}" destId="{58089A02-8F61-46F4-8C38-2CAED9AB6696}" srcOrd="0" destOrd="0" presId="urn:microsoft.com/office/officeart/2005/8/layout/radial5"/>
    <dgm:cxn modelId="{E7A439A6-3868-4E31-95F1-41FAFD69A554}" type="presOf" srcId="{5F24FC14-CED0-41FD-8F69-C9ECB6AB0D09}" destId="{F0149518-41C3-4BDC-9573-FCE73DE83A7F}" srcOrd="0" destOrd="0" presId="urn:microsoft.com/office/officeart/2005/8/layout/radial5"/>
    <dgm:cxn modelId="{F424F85C-7C2D-43D2-B980-CA57C2E34B5F}" type="presOf" srcId="{DCE13281-1C82-4CA4-B994-82296C0EA65C}" destId="{08D1288D-FE93-48C0-8174-D5FE88E94070}" srcOrd="1" destOrd="0" presId="urn:microsoft.com/office/officeart/2005/8/layout/radial5"/>
    <dgm:cxn modelId="{D125883E-2879-4171-B9A4-9017188CAE71}" type="presOf" srcId="{E8D40E1B-B880-4EA6-AA14-CBF6B7F387AC}" destId="{5B8FB3C0-A5E4-4CDC-95AC-10A32947F61F}" srcOrd="0" destOrd="0" presId="urn:microsoft.com/office/officeart/2005/8/layout/radial5"/>
    <dgm:cxn modelId="{75BCF713-F51A-478B-A74B-F7543A05F007}" type="presOf" srcId="{D1A85FD4-6A57-4595-84AE-D0EA40EA47C3}" destId="{156A986E-CF7B-44C2-B976-70B523D7CDC8}" srcOrd="0" destOrd="0" presId="urn:microsoft.com/office/officeart/2005/8/layout/radial5"/>
    <dgm:cxn modelId="{9F41721A-94D5-4D6F-940D-EE93DD5B5B89}" type="presOf" srcId="{5F24FC14-CED0-41FD-8F69-C9ECB6AB0D09}" destId="{04C087E2-6A20-484F-B873-CEEEF304756C}" srcOrd="1" destOrd="0" presId="urn:microsoft.com/office/officeart/2005/8/layout/radial5"/>
    <dgm:cxn modelId="{1D979506-633E-467E-96D7-0F04CC12752B}" type="presOf" srcId="{99F4865D-06E6-4E4D-AB6B-E340F4C88A57}" destId="{3FF765DC-4157-4A2A-9018-5FA10DC11855}" srcOrd="0" destOrd="0" presId="urn:microsoft.com/office/officeart/2005/8/layout/radial5"/>
    <dgm:cxn modelId="{D8347A52-EBCA-4BEE-A83A-6F20AA127EA4}" type="presOf" srcId="{C58A25AF-7370-45B5-9978-F9754174D94C}" destId="{832B3B95-9371-4328-9FCE-0CE641F3CA12}" srcOrd="0" destOrd="0" presId="urn:microsoft.com/office/officeart/2005/8/layout/radial5"/>
    <dgm:cxn modelId="{8E9D0E11-64F1-4D08-8064-23FB969F5DB2}" srcId="{D1A85FD4-6A57-4595-84AE-D0EA40EA47C3}" destId="{F725B2F5-086F-4A9C-ADA8-A400D1FE55E8}" srcOrd="4" destOrd="0" parTransId="{DCE13281-1C82-4CA4-B994-82296C0EA65C}" sibTransId="{C2F64AD9-FBBF-43B7-BE2F-5688C1A40679}"/>
    <dgm:cxn modelId="{58D87C74-ED4E-482A-BA80-71C9DD212A40}" type="presParOf" srcId="{3FF765DC-4157-4A2A-9018-5FA10DC11855}" destId="{156A986E-CF7B-44C2-B976-70B523D7CDC8}" srcOrd="0" destOrd="0" presId="urn:microsoft.com/office/officeart/2005/8/layout/radial5"/>
    <dgm:cxn modelId="{B340950C-ED5D-4C03-9B22-D3BEFC0CE340}" type="presParOf" srcId="{3FF765DC-4157-4A2A-9018-5FA10DC11855}" destId="{5B8FB3C0-A5E4-4CDC-95AC-10A32947F61F}" srcOrd="1" destOrd="0" presId="urn:microsoft.com/office/officeart/2005/8/layout/radial5"/>
    <dgm:cxn modelId="{72264CBD-095E-4F64-8048-DF346219DCA3}" type="presParOf" srcId="{5B8FB3C0-A5E4-4CDC-95AC-10A32947F61F}" destId="{672D2704-3EA4-40FA-998A-7778194A752A}" srcOrd="0" destOrd="0" presId="urn:microsoft.com/office/officeart/2005/8/layout/radial5"/>
    <dgm:cxn modelId="{3BD1C644-492B-4FC8-A9C4-68CC8A915D3B}" type="presParOf" srcId="{3FF765DC-4157-4A2A-9018-5FA10DC11855}" destId="{0F548FFD-6EB2-458A-B775-61DB7DCD3A06}" srcOrd="2" destOrd="0" presId="urn:microsoft.com/office/officeart/2005/8/layout/radial5"/>
    <dgm:cxn modelId="{CC2F1A50-2E91-4BBD-AC99-0C3A7E582228}" type="presParOf" srcId="{3FF765DC-4157-4A2A-9018-5FA10DC11855}" destId="{F0149518-41C3-4BDC-9573-FCE73DE83A7F}" srcOrd="3" destOrd="0" presId="urn:microsoft.com/office/officeart/2005/8/layout/radial5"/>
    <dgm:cxn modelId="{FFD274C3-D8E4-434B-9A95-C4E1FA4E1ADB}" type="presParOf" srcId="{F0149518-41C3-4BDC-9573-FCE73DE83A7F}" destId="{04C087E2-6A20-484F-B873-CEEEF304756C}" srcOrd="0" destOrd="0" presId="urn:microsoft.com/office/officeart/2005/8/layout/radial5"/>
    <dgm:cxn modelId="{E04C043C-1025-4026-87AA-811FE0148554}" type="presParOf" srcId="{3FF765DC-4157-4A2A-9018-5FA10DC11855}" destId="{67669425-2811-4EBD-A235-9D061AFE3EB8}" srcOrd="4" destOrd="0" presId="urn:microsoft.com/office/officeart/2005/8/layout/radial5"/>
    <dgm:cxn modelId="{494A3CAF-B769-46FC-8100-9FDF5DD523CE}" type="presParOf" srcId="{3FF765DC-4157-4A2A-9018-5FA10DC11855}" destId="{832B3B95-9371-4328-9FCE-0CE641F3CA12}" srcOrd="5" destOrd="0" presId="urn:microsoft.com/office/officeart/2005/8/layout/radial5"/>
    <dgm:cxn modelId="{FEDD0641-CC3B-4B86-BC98-5E4955AABE00}" type="presParOf" srcId="{832B3B95-9371-4328-9FCE-0CE641F3CA12}" destId="{265EE6D2-040A-4781-B63A-8384B60850D5}" srcOrd="0" destOrd="0" presId="urn:microsoft.com/office/officeart/2005/8/layout/radial5"/>
    <dgm:cxn modelId="{558DFE07-4599-4044-B574-A1595B64D27F}" type="presParOf" srcId="{3FF765DC-4157-4A2A-9018-5FA10DC11855}" destId="{9D732C4A-5C87-4964-BBD9-FDC74FDF7059}" srcOrd="6" destOrd="0" presId="urn:microsoft.com/office/officeart/2005/8/layout/radial5"/>
    <dgm:cxn modelId="{AA7BA357-DD80-4BCF-B493-7B5415494076}" type="presParOf" srcId="{3FF765DC-4157-4A2A-9018-5FA10DC11855}" destId="{B5EBE916-DFA2-43A2-A651-7A5E556EB3B2}" srcOrd="7" destOrd="0" presId="urn:microsoft.com/office/officeart/2005/8/layout/radial5"/>
    <dgm:cxn modelId="{D86BE5FD-45F6-4EDC-9C24-44B2336EA826}" type="presParOf" srcId="{B5EBE916-DFA2-43A2-A651-7A5E556EB3B2}" destId="{79E635C5-3AB7-439F-8611-A0A4237A7C36}" srcOrd="0" destOrd="0" presId="urn:microsoft.com/office/officeart/2005/8/layout/radial5"/>
    <dgm:cxn modelId="{3F65CE91-F39A-45E8-87FD-6C97A2A69AB3}" type="presParOf" srcId="{3FF765DC-4157-4A2A-9018-5FA10DC11855}" destId="{872D076B-528D-493E-B6A3-3B311874126B}" srcOrd="8" destOrd="0" presId="urn:microsoft.com/office/officeart/2005/8/layout/radial5"/>
    <dgm:cxn modelId="{2039AA58-F462-4025-B190-69C98BEF9AF8}" type="presParOf" srcId="{3FF765DC-4157-4A2A-9018-5FA10DC11855}" destId="{06D2A885-1BB0-4C5B-BBAF-CEFF9E44FD34}" srcOrd="9" destOrd="0" presId="urn:microsoft.com/office/officeart/2005/8/layout/radial5"/>
    <dgm:cxn modelId="{6C1CC866-0827-492D-BB1D-C6DAD1D1E2AA}" type="presParOf" srcId="{06D2A885-1BB0-4C5B-BBAF-CEFF9E44FD34}" destId="{08D1288D-FE93-48C0-8174-D5FE88E94070}" srcOrd="0" destOrd="0" presId="urn:microsoft.com/office/officeart/2005/8/layout/radial5"/>
    <dgm:cxn modelId="{CFC4B864-8CA3-47A2-959A-7B0D1AF8E356}" type="presParOf" srcId="{3FF765DC-4157-4A2A-9018-5FA10DC11855}" destId="{58089A02-8F61-46F4-8C38-2CAED9AB66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A986E-CF7B-44C2-B976-70B523D7CDC8}">
      <dsp:nvSpPr>
        <dsp:cNvPr id="0" name=""/>
        <dsp:cNvSpPr/>
      </dsp:nvSpPr>
      <dsp:spPr>
        <a:xfrm>
          <a:off x="3419868" y="2564904"/>
          <a:ext cx="2304263" cy="22465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Оцените свою активность на уроке</a:t>
          </a:r>
          <a:endParaRPr lang="ru-RU" sz="2100" b="1" i="0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7320" y="2893906"/>
        <a:ext cx="1629359" cy="1588564"/>
      </dsp:txXfrm>
    </dsp:sp>
    <dsp:sp modelId="{5B8FB3C0-A5E4-4CDC-95AC-10A32947F61F}">
      <dsp:nvSpPr>
        <dsp:cNvPr id="0" name=""/>
        <dsp:cNvSpPr/>
      </dsp:nvSpPr>
      <dsp:spPr>
        <a:xfrm rot="16160969">
          <a:off x="4424240" y="1993135"/>
          <a:ext cx="26451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4464368" y="2164728"/>
        <a:ext cx="185161" cy="395755"/>
      </dsp:txXfrm>
    </dsp:sp>
    <dsp:sp modelId="{0F548FFD-6EB2-458A-B775-61DB7DCD3A06}">
      <dsp:nvSpPr>
        <dsp:cNvPr id="0" name=""/>
        <dsp:cNvSpPr/>
      </dsp:nvSpPr>
      <dsp:spPr>
        <a:xfrm>
          <a:off x="3572580" y="126005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dirty="0" smtClean="0"/>
            <a:t>5</a:t>
          </a:r>
          <a:endParaRPr lang="ru-RU" sz="10000" kern="1200" dirty="0"/>
        </a:p>
      </dsp:txBody>
      <dsp:txXfrm>
        <a:off x="3856683" y="410108"/>
        <a:ext cx="1371768" cy="1371768"/>
      </dsp:txXfrm>
    </dsp:sp>
    <dsp:sp modelId="{F0149518-41C3-4BDC-9573-FCE73DE83A7F}">
      <dsp:nvSpPr>
        <dsp:cNvPr id="0" name=""/>
        <dsp:cNvSpPr/>
      </dsp:nvSpPr>
      <dsp:spPr>
        <a:xfrm rot="20520000">
          <a:off x="5781805" y="2914072"/>
          <a:ext cx="315346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784120" y="3060607"/>
        <a:ext cx="220742" cy="395755"/>
      </dsp:txXfrm>
    </dsp:sp>
    <dsp:sp modelId="{67669425-2811-4EBD-A235-9D061AFE3EB8}">
      <dsp:nvSpPr>
        <dsp:cNvPr id="0" name=""/>
        <dsp:cNvSpPr/>
      </dsp:nvSpPr>
      <dsp:spPr>
        <a:xfrm>
          <a:off x="6183427" y="1879448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dirty="0" smtClean="0"/>
            <a:t>4</a:t>
          </a:r>
          <a:endParaRPr lang="ru-RU" sz="10000" kern="1200" dirty="0"/>
        </a:p>
      </dsp:txBody>
      <dsp:txXfrm>
        <a:off x="6467530" y="2163551"/>
        <a:ext cx="1371768" cy="1371768"/>
      </dsp:txXfrm>
    </dsp:sp>
    <dsp:sp modelId="{832B3B95-9371-4328-9FCE-0CE641F3CA12}">
      <dsp:nvSpPr>
        <dsp:cNvPr id="0" name=""/>
        <dsp:cNvSpPr/>
      </dsp:nvSpPr>
      <dsp:spPr>
        <a:xfrm rot="2854613">
          <a:off x="5376535" y="4416409"/>
          <a:ext cx="324698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5392383" y="4512374"/>
        <a:ext cx="227289" cy="395755"/>
      </dsp:txXfrm>
    </dsp:sp>
    <dsp:sp modelId="{9D732C4A-5C87-4964-BBD9-FDC74FDF7059}">
      <dsp:nvSpPr>
        <dsp:cNvPr id="0" name=""/>
        <dsp:cNvSpPr/>
      </dsp:nvSpPr>
      <dsp:spPr>
        <a:xfrm>
          <a:off x="5436093" y="4725149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dirty="0" smtClean="0"/>
            <a:t>3</a:t>
          </a:r>
          <a:endParaRPr lang="ru-RU" sz="10000" kern="1200" dirty="0"/>
        </a:p>
      </dsp:txBody>
      <dsp:txXfrm>
        <a:off x="5720196" y="5009252"/>
        <a:ext cx="1371768" cy="1371768"/>
      </dsp:txXfrm>
    </dsp:sp>
    <dsp:sp modelId="{B5EBE916-DFA2-43A2-A651-7A5E556EB3B2}">
      <dsp:nvSpPr>
        <dsp:cNvPr id="0" name=""/>
        <dsp:cNvSpPr/>
      </dsp:nvSpPr>
      <dsp:spPr>
        <a:xfrm rot="7949340">
          <a:off x="3439858" y="4416328"/>
          <a:ext cx="32619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521835" y="4512166"/>
        <a:ext cx="228334" cy="395755"/>
      </dsp:txXfrm>
    </dsp:sp>
    <dsp:sp modelId="{872D076B-528D-493E-B6A3-3B311874126B}">
      <dsp:nvSpPr>
        <dsp:cNvPr id="0" name=""/>
        <dsp:cNvSpPr/>
      </dsp:nvSpPr>
      <dsp:spPr>
        <a:xfrm>
          <a:off x="1763700" y="4725140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dirty="0" smtClean="0"/>
            <a:t>2</a:t>
          </a:r>
          <a:endParaRPr lang="ru-RU" sz="10000" kern="1200" dirty="0"/>
        </a:p>
      </dsp:txBody>
      <dsp:txXfrm>
        <a:off x="2047803" y="5009243"/>
        <a:ext cx="1371768" cy="1371768"/>
      </dsp:txXfrm>
    </dsp:sp>
    <dsp:sp modelId="{06D2A885-1BB0-4C5B-BBAF-CEFF9E44FD34}">
      <dsp:nvSpPr>
        <dsp:cNvPr id="0" name=""/>
        <dsp:cNvSpPr/>
      </dsp:nvSpPr>
      <dsp:spPr>
        <a:xfrm rot="11930911">
          <a:off x="3061517" y="2895619"/>
          <a:ext cx="309717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151941" y="3042546"/>
        <a:ext cx="216802" cy="395755"/>
      </dsp:txXfrm>
    </dsp:sp>
    <dsp:sp modelId="{58089A02-8F61-46F4-8C38-2CAED9AB6696}">
      <dsp:nvSpPr>
        <dsp:cNvPr id="0" name=""/>
        <dsp:cNvSpPr/>
      </dsp:nvSpPr>
      <dsp:spPr>
        <a:xfrm>
          <a:off x="1043602" y="1844829"/>
          <a:ext cx="1939974" cy="19399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127000" rIns="127000" bIns="127000" numCol="1" spcCol="1270" anchor="ctr" anchorCtr="0">
          <a:noAutofit/>
        </a:bodyPr>
        <a:lstStyle/>
        <a:p>
          <a:pPr lvl="0" algn="ctr" defTabSz="4445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0" kern="1200" dirty="0" smtClean="0"/>
            <a:t>1</a:t>
          </a:r>
          <a:endParaRPr lang="ru-RU" sz="10000" kern="1200" dirty="0"/>
        </a:p>
      </dsp:txBody>
      <dsp:txXfrm>
        <a:off x="1327705" y="2128932"/>
        <a:ext cx="1371768" cy="1371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94BAD5-750A-431C-9975-394F5F92F2A0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93A081-5FA6-4701-90CC-60F4B3000B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352927" cy="57606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БОУ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Тарногская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Учитель ФК: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Кормашова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Д.А.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Гимнастика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Цифровой образовательный материал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обучающихся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22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352928" cy="6525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Перестроение в колонну по три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81295"/>
            <a:ext cx="8613615" cy="583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352928" cy="6381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1 упражнение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13182"/>
            <a:ext cx="4904098" cy="582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1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3813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2 упражнение</a:t>
            </a:r>
          </a:p>
          <a:p>
            <a:pPr marL="45720" indent="0" algn="ctr">
              <a:buNone/>
            </a:pPr>
            <a:endParaRPr lang="ru-RU" sz="3600" b="1" u="sng" dirty="0" smtClean="0"/>
          </a:p>
          <a:p>
            <a:pPr marL="45720" indent="0">
              <a:buNone/>
            </a:pPr>
            <a:endParaRPr lang="ru-RU" sz="3600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14487" cy="6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0"/>
            <a:ext cx="8352928" cy="64533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3 упражнение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665696"/>
            <a:ext cx="6553283" cy="600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29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ru-RU" sz="600" b="1" u="sng" dirty="0" smtClean="0"/>
          </a:p>
          <a:p>
            <a:pPr algn="ctr"/>
            <a:r>
              <a:rPr lang="ru-RU" sz="3600" b="1" u="sng" dirty="0" smtClean="0"/>
              <a:t>4 упражнение</a:t>
            </a:r>
          </a:p>
          <a:p>
            <a:pPr algn="ctr"/>
            <a:endParaRPr lang="ru-RU" sz="3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0098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0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5 упражнение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83037"/>
            <a:ext cx="655852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60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" b="1" u="sng" dirty="0" smtClean="0"/>
          </a:p>
          <a:p>
            <a:pPr marL="45720" indent="0" algn="ctr">
              <a:buNone/>
            </a:pPr>
            <a:r>
              <a:rPr lang="ru-RU" sz="3600" b="1" u="sng" dirty="0" smtClean="0"/>
              <a:t>6 упражнение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0830"/>
            <a:ext cx="8749962" cy="392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87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7 упражнение</a:t>
            </a:r>
          </a:p>
          <a:p>
            <a:pPr marL="45720" indent="0" algn="ctr">
              <a:buNone/>
            </a:pP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318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3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8 упражнение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244594" cy="569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22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Кувырок вперед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4" name="Рисунок 3" descr="C:\Documents and Settings\Admin\Рабочий стол\фото\конспек ур 27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76274"/>
            <a:ext cx="8753490" cy="33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75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24936" cy="612068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5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0" b="1" dirty="0" smtClean="0"/>
              <a:t>Гимнастика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0" b="1" dirty="0" smtClean="0"/>
              <a:t>с элементами акробатики</a:t>
            </a:r>
            <a:endParaRPr lang="ru-RU" sz="10000" b="1" dirty="0"/>
          </a:p>
        </p:txBody>
      </p:sp>
    </p:spTree>
    <p:extLst>
      <p:ext uri="{BB962C8B-B14F-4D97-AF65-F5344CB8AC3E}">
        <p14:creationId xmlns:p14="http://schemas.microsoft.com/office/powerpoint/2010/main" val="99032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" b="1" u="sng" dirty="0" smtClean="0"/>
          </a:p>
          <a:p>
            <a:pPr marL="45720" indent="0" algn="ctr">
              <a:buNone/>
            </a:pPr>
            <a:r>
              <a:rPr lang="ru-RU" sz="3600" b="1" u="sng" dirty="0" smtClean="0"/>
              <a:t>Мост из положения лежа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7" y="1772816"/>
            <a:ext cx="8640960" cy="345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436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Мост из положения лежа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08720"/>
            <a:ext cx="4778322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45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" b="1" u="sng" dirty="0" smtClean="0"/>
          </a:p>
          <a:p>
            <a:pPr marL="45720" indent="0" algn="ctr">
              <a:buNone/>
            </a:pPr>
            <a:r>
              <a:rPr lang="ru-RU" sz="3400" b="1" u="sng" dirty="0" smtClean="0"/>
              <a:t>Перекаты </a:t>
            </a:r>
            <a:r>
              <a:rPr lang="ru-RU" sz="3400" b="1" u="sng" dirty="0"/>
              <a:t>назад в группировке с последующей опорой руками за </a:t>
            </a:r>
            <a:r>
              <a:rPr lang="ru-RU" sz="3400" b="1" u="sng" dirty="0" smtClean="0"/>
              <a:t>головой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4" name="Рисунок 3" descr="C:\Documents and Settings\Admin\Local Settings\Temporary Internet Files\Content.Word\конспек ур 27 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820472" cy="388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3470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Подвижная игра «Салочки в два круга»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801732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5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Подвижная игра «Летает, не летает»</a:t>
            </a:r>
          </a:p>
          <a:p>
            <a:pPr marL="45720" indent="0" algn="ctr">
              <a:buNone/>
            </a:pPr>
            <a:endParaRPr lang="ru-RU" sz="3600" b="1" u="sng" dirty="0" smtClean="0"/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" y="836711"/>
            <a:ext cx="1530352" cy="135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" y="4293096"/>
            <a:ext cx="1171801" cy="211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536" y="4271379"/>
            <a:ext cx="1413349" cy="236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82" y="2427895"/>
            <a:ext cx="1818515" cy="16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126" y="865791"/>
            <a:ext cx="2061421" cy="126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201" y="2423849"/>
            <a:ext cx="2166287" cy="138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3" y="2423849"/>
            <a:ext cx="2136485" cy="152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95" y="4447029"/>
            <a:ext cx="2439397" cy="167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423849"/>
            <a:ext cx="1554953" cy="151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92" y="806977"/>
            <a:ext cx="1776075" cy="132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19" y="4461880"/>
            <a:ext cx="2553437" cy="17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01" y="868832"/>
            <a:ext cx="2356000" cy="133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557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600" b="1" u="sng" dirty="0" smtClean="0"/>
          </a:p>
          <a:p>
            <a:pPr marL="45720" indent="0" algn="ctr">
              <a:buNone/>
            </a:pPr>
            <a:r>
              <a:rPr lang="ru-RU" sz="3600" b="1" u="sng" dirty="0" smtClean="0"/>
              <a:t>Итоги урока</a:t>
            </a:r>
          </a:p>
          <a:p>
            <a:pPr marL="45720" indent="0" algn="ctr">
              <a:buNone/>
            </a:pPr>
            <a:endParaRPr lang="ru-RU" sz="3600" b="1" u="sng" dirty="0" smtClean="0"/>
          </a:p>
          <a:p>
            <a:pPr marL="4572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мы выполняли сегодня на уроке?</a:t>
            </a:r>
          </a:p>
          <a:p>
            <a:pPr marL="45720" indent="0" algn="ctr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из этого вы узнали нового?</a:t>
            </a:r>
          </a:p>
          <a:p>
            <a:pPr marL="45720" indent="0" algn="ctr">
              <a:buNone/>
            </a:pP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какие игры мы сегодня играли?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0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28166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63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548680"/>
            <a:ext cx="7776864" cy="554461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i="1" dirty="0" smtClean="0"/>
              <a:t>Материалы для создания презентации взяты из:</a:t>
            </a:r>
          </a:p>
          <a:p>
            <a:pPr marL="45720" indent="0" algn="ctr">
              <a:buNone/>
            </a:pPr>
            <a:endParaRPr lang="ru-RU" sz="1050" b="1" i="1" dirty="0" smtClean="0"/>
          </a:p>
          <a:p>
            <a:pPr marL="502920" indent="-457200" algn="just">
              <a:buAutoNum type="arabicPeriod"/>
            </a:pPr>
            <a:r>
              <a:rPr lang="ru-RU" b="1" i="1" dirty="0" smtClean="0"/>
              <a:t>Кузнецов В.С., </a:t>
            </a:r>
            <a:r>
              <a:rPr lang="ru-RU" b="1" i="1" dirty="0" err="1" smtClean="0"/>
              <a:t>Колодницкий</a:t>
            </a:r>
            <a:r>
              <a:rPr lang="ru-RU" b="1" i="1" dirty="0" smtClean="0"/>
              <a:t> Г.А. Физическая культура. Упражнения и игры на занятиях в </a:t>
            </a:r>
            <a:r>
              <a:rPr lang="ru-RU" b="1" i="1" smtClean="0"/>
              <a:t>начальной </a:t>
            </a:r>
            <a:r>
              <a:rPr lang="ru-RU" b="1" i="1" smtClean="0"/>
              <a:t>школе.</a:t>
            </a:r>
            <a:endParaRPr lang="ru-RU" b="1" i="1" dirty="0" smtClean="0"/>
          </a:p>
          <a:p>
            <a:pPr marL="502920" indent="-457200" algn="just">
              <a:buAutoNum type="arabicPeriod"/>
            </a:pPr>
            <a:r>
              <a:rPr lang="ru-RU" b="1" i="1" dirty="0"/>
              <a:t>Г</a:t>
            </a:r>
            <a:r>
              <a:rPr lang="ru-RU" b="1" i="1" dirty="0" smtClean="0"/>
              <a:t>лазырина Л.Д., </a:t>
            </a:r>
            <a:r>
              <a:rPr lang="ru-RU" b="1" i="1" dirty="0" err="1" smtClean="0"/>
              <a:t>Лопатик</a:t>
            </a:r>
            <a:r>
              <a:rPr lang="ru-RU" b="1" i="1" dirty="0" smtClean="0"/>
              <a:t> Т.А. Физическая культура, 1 класс.</a:t>
            </a:r>
          </a:p>
          <a:p>
            <a:pPr marL="502920" indent="-457200" algn="just">
              <a:buAutoNum type="arabicPeriod"/>
            </a:pPr>
            <a:r>
              <a:rPr lang="ru-RU" b="1" i="1" dirty="0" smtClean="0"/>
              <a:t>Матвеев А.П., Физическая культура, 1 класс.</a:t>
            </a:r>
          </a:p>
          <a:p>
            <a:pPr marL="502920" indent="-457200" algn="just">
              <a:buAutoNum type="arabicPeriod"/>
            </a:pPr>
            <a:r>
              <a:rPr lang="ru-RU" b="1" i="1" dirty="0"/>
              <a:t>Матвеев А.П., Физическая культура, </a:t>
            </a:r>
            <a:r>
              <a:rPr lang="ru-RU" b="1" i="1" dirty="0" smtClean="0"/>
              <a:t>3 класс.</a:t>
            </a:r>
          </a:p>
          <a:p>
            <a:pPr marL="502920" indent="-457200" algn="just">
              <a:buAutoNum type="arabicPeriod"/>
            </a:pPr>
            <a:endParaRPr lang="ru-RU" b="1" i="1" dirty="0" smtClean="0"/>
          </a:p>
          <a:p>
            <a:pPr marL="502920" indent="-457200" algn="just">
              <a:buAutoNum type="arabicPeriod"/>
            </a:pPr>
            <a:endParaRPr lang="ru-RU" b="1" i="1" dirty="0" smtClean="0"/>
          </a:p>
          <a:p>
            <a:pPr marL="502920" indent="-457200" algn="just">
              <a:buAutoNum type="arabicPeriod"/>
            </a:pP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9230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9036496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u="sng" dirty="0" smtClean="0"/>
              <a:t>Что можно отнести к разделу «Гимнастика»</a:t>
            </a:r>
            <a:endParaRPr lang="ru-RU" sz="3200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0624"/>
            <a:ext cx="2794429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4" y="2889601"/>
            <a:ext cx="1205011" cy="35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59" y="2889602"/>
            <a:ext cx="1842464" cy="350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58" y="1185637"/>
            <a:ext cx="2880320" cy="133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31" y="5013176"/>
            <a:ext cx="4723301" cy="15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1" y="3085897"/>
            <a:ext cx="4527644" cy="155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20482"/>
            <a:ext cx="1526134" cy="178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6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352928" cy="6192688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5600" b="1" u="sng" dirty="0" smtClean="0"/>
              <a:t>Тема урока</a:t>
            </a:r>
          </a:p>
          <a:p>
            <a:pPr marL="45720" indent="0" algn="ctr">
              <a:buNone/>
            </a:pPr>
            <a:r>
              <a:rPr lang="ru-RU" sz="6000" dirty="0" smtClean="0"/>
              <a:t> Кувырок вперед</a:t>
            </a:r>
          </a:p>
          <a:p>
            <a:pPr marL="45720" indent="0" algn="ctr">
              <a:buNone/>
            </a:pPr>
            <a:endParaRPr lang="ru-RU" sz="1200" dirty="0" smtClean="0"/>
          </a:p>
          <a:p>
            <a:pPr marL="45720" indent="0" algn="ctr">
              <a:buNone/>
            </a:pPr>
            <a:r>
              <a:rPr lang="ru-RU" sz="6000" dirty="0" smtClean="0"/>
              <a:t>«</a:t>
            </a:r>
            <a:r>
              <a:rPr lang="ru-RU" sz="6000" dirty="0"/>
              <a:t>Мост» из положения </a:t>
            </a:r>
            <a:r>
              <a:rPr lang="ru-RU" sz="6000" dirty="0" smtClean="0"/>
              <a:t>лежа</a:t>
            </a:r>
          </a:p>
          <a:p>
            <a:pPr marL="45720" indent="0" algn="ctr">
              <a:buNone/>
            </a:pPr>
            <a:r>
              <a:rPr lang="ru-RU" sz="6000" dirty="0" smtClean="0"/>
              <a:t>Перекаты назад в группировке с опорой руками за головой</a:t>
            </a:r>
            <a:endParaRPr lang="ru-RU" sz="5600" dirty="0"/>
          </a:p>
        </p:txBody>
      </p:sp>
    </p:spTree>
    <p:extLst>
      <p:ext uri="{BB962C8B-B14F-4D97-AF65-F5344CB8AC3E}">
        <p14:creationId xmlns:p14="http://schemas.microsoft.com/office/powerpoint/2010/main" val="1073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640960" cy="65973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Ходьба перекатом с пятки на носок</a:t>
            </a:r>
            <a:endParaRPr lang="ru-RU" sz="3600" b="1" u="sng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160240" cy="574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784976" cy="626469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Ходьба на носках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39" y="836712"/>
            <a:ext cx="2225805" cy="591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8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2" cy="6120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Ходьба на пятках</a:t>
            </a:r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08720"/>
            <a:ext cx="2667923" cy="565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0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50057" cy="652534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b="1" u="sng" dirty="0" smtClean="0"/>
              <a:t>Ходьба на внутренней стороне стопы</a:t>
            </a:r>
          </a:p>
          <a:p>
            <a:pPr marL="45720" indent="0" algn="ctr">
              <a:buNone/>
            </a:pPr>
            <a:endParaRPr lang="ru-RU" sz="3600" b="1" u="sng" dirty="0"/>
          </a:p>
          <a:p>
            <a:pPr marL="45720" indent="0" algn="ctr">
              <a:buNone/>
            </a:pPr>
            <a:endParaRPr lang="ru-RU" sz="3600" b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726" y="764704"/>
            <a:ext cx="2831337" cy="575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3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0"/>
            <a:ext cx="8424936" cy="6453336"/>
          </a:xfrm>
        </p:spPr>
        <p:txBody>
          <a:bodyPr/>
          <a:lstStyle/>
          <a:p>
            <a:pPr marL="45720" indent="0">
              <a:buNone/>
            </a:pPr>
            <a:r>
              <a:rPr lang="ru-RU" sz="3600" b="1" u="sng" dirty="0"/>
              <a:t>Ходьба на </a:t>
            </a:r>
            <a:r>
              <a:rPr lang="ru-RU" sz="3600" b="1" u="sng" dirty="0" smtClean="0"/>
              <a:t>внешней </a:t>
            </a:r>
            <a:r>
              <a:rPr lang="ru-RU" sz="3600" b="1" u="sng" dirty="0"/>
              <a:t>стороне стопы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64704"/>
            <a:ext cx="3114685" cy="570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3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833</TotalTime>
  <Words>204</Words>
  <Application>Microsoft Office PowerPoint</Application>
  <PresentationFormat>Экран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БОУ «Тарногская СОШ» Учитель ФК: Кормашова Д.А.   Гимнастика   Цифровой образовательный материал  для обучающихся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2014-07-20T11:34:38Z</dcterms:created>
  <dcterms:modified xsi:type="dcterms:W3CDTF">2014-12-11T20:35:57Z</dcterms:modified>
</cp:coreProperties>
</file>