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88" r:id="rId3"/>
    <p:sldId id="287" r:id="rId4"/>
    <p:sldId id="257" r:id="rId5"/>
    <p:sldId id="258" r:id="rId6"/>
    <p:sldId id="259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8" r:id="rId21"/>
    <p:sldId id="277" r:id="rId22"/>
    <p:sldId id="274" r:id="rId23"/>
    <p:sldId id="275" r:id="rId24"/>
    <p:sldId id="276" r:id="rId25"/>
    <p:sldId id="279" r:id="rId26"/>
    <p:sldId id="280" r:id="rId27"/>
    <p:sldId id="286" r:id="rId28"/>
    <p:sldId id="282" r:id="rId29"/>
    <p:sldId id="281" r:id="rId30"/>
    <p:sldId id="283" r:id="rId31"/>
    <p:sldId id="284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50004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МБС(К) ОУ «С(К)ОШ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вида»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929322" y="3000372"/>
            <a:ext cx="2857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Выполнила: Семейных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Елена Николаевна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учитель- логопед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категории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458200" cy="914400"/>
          </a:xfrm>
        </p:spPr>
        <p:txBody>
          <a:bodyPr/>
          <a:lstStyle/>
          <a:p>
            <a:r>
              <a:rPr lang="ru-RU" dirty="0" smtClean="0"/>
              <a:t>     Внеклассное мероприятие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958166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по Теме: «Заповедники и реки Пермского края»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63579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Пермский край, г Березники.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5029176" cy="12192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Заповедник 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357430"/>
            <a:ext cx="5009655" cy="11848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«Вишерский»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78952"/>
            <a:ext cx="4000528" cy="5310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03466"/>
            <a:ext cx="7000923" cy="4468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95" y="3214686"/>
            <a:ext cx="4191029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286281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b="6257"/>
          <a:stretch>
            <a:fillRect/>
          </a:stretch>
        </p:blipFill>
        <p:spPr bwMode="auto">
          <a:xfrm>
            <a:off x="428596" y="285728"/>
            <a:ext cx="428628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14340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649866" cy="1857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571768" cy="2269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86058"/>
            <a:ext cx="257176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2643206" cy="1972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14290"/>
            <a:ext cx="2571755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071942"/>
            <a:ext cx="2833694" cy="2125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2786082" cy="1924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91718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2539383" cy="174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43380"/>
            <a:ext cx="2910861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726535" cy="1785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786082" cy="1841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256"/>
            <a:ext cx="2571755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500306"/>
            <a:ext cx="3643338" cy="1675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571755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5720" y="2071678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шиверекия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подольская;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000240"/>
            <a:ext cx="214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минуарция</a:t>
            </a:r>
            <a:r>
              <a:rPr lang="ru-RU" dirty="0" smtClean="0"/>
              <a:t> </a:t>
            </a:r>
            <a:r>
              <a:rPr lang="ru-RU" dirty="0" err="1" smtClean="0"/>
              <a:t>Гельма</a:t>
            </a:r>
            <a:endParaRPr lang="ru-RU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000760" y="6215082"/>
            <a:ext cx="23574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пион уклоняющийся;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4286256"/>
            <a:ext cx="223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ветреница Пермская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86520"/>
            <a:ext cx="19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родиола</a:t>
            </a:r>
            <a:r>
              <a:rPr lang="ru-RU" dirty="0" smtClean="0"/>
              <a:t> </a:t>
            </a:r>
            <a:r>
              <a:rPr lang="ru-RU" dirty="0" err="1" smtClean="0"/>
              <a:t>розовая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285728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Растения занесенные в Красную книгу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928958" cy="2122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2803227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0042"/>
            <a:ext cx="2690818" cy="2018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00504"/>
            <a:ext cx="2943230" cy="1886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271462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скопа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600076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беркут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714620"/>
            <a:ext cx="183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орлан-белохвост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6000768"/>
            <a:ext cx="207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европейская норка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143116"/>
            <a:ext cx="30003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Животные, занесённые в Красную книгу 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00438"/>
            <a:ext cx="8458200" cy="122237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Пермского края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2047860" cy="914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Реки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формирование представления </a:t>
            </a:r>
            <a:r>
              <a:rPr lang="ru-RU" sz="1800" dirty="0" smtClean="0"/>
              <a:t>о реках и заповедниках нашего края.</a:t>
            </a:r>
            <a:br>
              <a:rPr lang="ru-RU" sz="1800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Задачи.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1. Познакомить детей  и родителей с разнообразными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реками Прикамья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2. Закрепить знания детей о заповедниках  Пермского края.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3. Развивать грамотную речь учащихся, умение  работать в группах.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4. Воспитывать любовь и бережное отношение к родному краю.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5. Совместная работа родителей с детьми.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685800" y="476250"/>
            <a:ext cx="7815290" cy="102392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Реки Пермского края 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7158" y="1500174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Tahoma" pitchFamily="34" charset="0"/>
                <a:ea typeface="Constantia" pitchFamily="18" charset="0"/>
                <a:cs typeface="Tahoma" pitchFamily="34" charset="0"/>
              </a:rPr>
              <a:t> Всего их насчитывается 29 тысяч, а общая длина превышает 90 тысяч километров, что составляет немногим меньше четверти между Луной и Землей.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Tahoma" pitchFamily="34" charset="0"/>
                <a:ea typeface="Constantia" pitchFamily="18" charset="0"/>
                <a:cs typeface="Tahoma" pitchFamily="34" charset="0"/>
              </a:rPr>
              <a:t>С такими показателями Пермский край бесспорно занимает первое место на Урале.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428577"/>
          <a:ext cx="7000924" cy="4844481"/>
        </p:xfrm>
        <a:graphic>
          <a:graphicData uri="http://schemas.openxmlformats.org/drawingml/2006/table">
            <a:tbl>
              <a:tblPr/>
              <a:tblGrid>
                <a:gridCol w="4689939"/>
                <a:gridCol w="2310985"/>
              </a:tblGrid>
              <a:tr h="715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6E6E6E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17140" marR="17140" marT="17140" marB="17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Кама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1805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Сылва  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493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             Чусовая</a:t>
                      </a: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              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529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Вишера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415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Колва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460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Яйва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403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Косьва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 283 км 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Иньва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257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Коса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267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Весляна</a:t>
                      </a:r>
                      <a:endParaRPr lang="ru-RU" sz="2400" b="1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6E6E6E"/>
                          </a:solidFill>
                          <a:latin typeface="Arial" pitchFamily="34" charset="0"/>
                          <a:ea typeface="Constantia"/>
                          <a:cs typeface="Arial" pitchFamily="34" charset="0"/>
                        </a:rPr>
                        <a:t>266 км</a:t>
                      </a:r>
                      <a:endParaRPr lang="ru-RU" sz="2400" dirty="0">
                        <a:latin typeface="Arial" pitchFamily="34" charset="0"/>
                        <a:ea typeface="Constantia"/>
                        <a:cs typeface="Arial" pitchFamily="34" charset="0"/>
                      </a:endParaRPr>
                    </a:p>
                  </a:txBody>
                  <a:tcPr marL="17140" marR="17140" marT="17140" marB="1714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15370" cy="942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Протяженность крупных рек Пермского края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el-veter.ru/app/webroot/files/Image/1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619875" cy="4951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54" y="5572140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" pitchFamily="34" charset="0"/>
                <a:ea typeface="Constantia" pitchFamily="18" charset="0"/>
                <a:cs typeface="Arial" pitchFamily="34" charset="0"/>
              </a:rPr>
              <a:t>река Кама в районе Усть-Качки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el-veter.ru/app/webroot/files/Image/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71530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71736" y="5429264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река Вишера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el-veter.ru/app/webroot/files/Image/3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234097"/>
            <a:ext cx="6591300" cy="4389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5929330"/>
            <a:ext cx="5929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" pitchFamily="34" charset="0"/>
                <a:ea typeface="Constantia" pitchFamily="18" charset="0"/>
                <a:cs typeface="Arial" pitchFamily="34" charset="0"/>
              </a:rPr>
              <a:t>река Усьва, утро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14752"/>
            <a:ext cx="5643602" cy="1222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 ОЧИСТКЕ ВОДЫ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4048124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ВОДОЗАБОР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Питьевой водой, город Березники обеспечивают 2 водозабора -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Извер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Усолка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Находятся они в лесополосе отдаленностью  40-50 километров от города. Вода добывается из Артезианских скважин глубиной от 30 до 100 метров. Поднимается она глубинными насосами.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138" y="1857364"/>
            <a:ext cx="6976151" cy="4625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57203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ТЫ\Desktop\Доклад\фото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576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053869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ВТЫ\Desktop\Доклад\фото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3948138" cy="2961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535782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Есть три способа отчистки воды: хлорирование,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азонация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кварцевание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857232"/>
            <a:ext cx="392909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Заповедник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71604" y="2285992"/>
            <a:ext cx="3429024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«Басеги»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975147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61107"/>
            <a:ext cx="4714908" cy="3536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12816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300427" cy="3837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3714752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Перед употреблением воду рекомендовано отстоять и кипятить. Кипячение нужно чтобы убить в воде все оставшиеся бактерии.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9767" y="2967335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18" y="164855"/>
            <a:ext cx="8643100" cy="64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514"/>
            <a:ext cx="8643998" cy="6479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730955" cy="2812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883342" cy="2601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7479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00562" y="1142984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Растительный мир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71942"/>
            <a:ext cx="4494879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14842" cy="315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3"/>
            <a:ext cx="321471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328612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Окунь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42900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Хариус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542926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Налим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273"/>
            <a:ext cx="9144000" cy="6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251</Words>
  <PresentationFormat>Экран (4:3)</PresentationFormat>
  <Paragraphs>63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Проект по Теме: «Заповедники и реки Пермского края» </vt:lpstr>
      <vt:lpstr>                         Цель: формирование представления о реках и заповедниках нашего края.      Задачи.  1. Познакомить детей  и родителей с разнообразными реками Прикамья.   2. Закрепить знания детей о заповедниках  Пермского края.   3. Развивать грамотную речь учащихся, умение  работать в группах.  4. Воспитывать любовь и бережное отношение к родному краю.  5. Совместная работа родителей с детьми.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«Вишерский»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Пермского края</vt:lpstr>
      <vt:lpstr>Слайд 20</vt:lpstr>
      <vt:lpstr>Слайд 21</vt:lpstr>
      <vt:lpstr>Слайд 22</vt:lpstr>
      <vt:lpstr>Слайд 23</vt:lpstr>
      <vt:lpstr>Слайд 24</vt:lpstr>
      <vt:lpstr>ПО ОЧИСТКЕ ВОДЫ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</dc:title>
  <dc:creator>Elena</dc:creator>
  <cp:lastModifiedBy>Elena</cp:lastModifiedBy>
  <cp:revision>21</cp:revision>
  <dcterms:created xsi:type="dcterms:W3CDTF">2013-02-01T15:31:57Z</dcterms:created>
  <dcterms:modified xsi:type="dcterms:W3CDTF">2014-12-08T16:29:09Z</dcterms:modified>
</cp:coreProperties>
</file>