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5" r:id="rId2"/>
    <p:sldId id="274" r:id="rId3"/>
    <p:sldId id="256" r:id="rId4"/>
    <p:sldId id="263" r:id="rId5"/>
    <p:sldId id="260" r:id="rId6"/>
    <p:sldId id="265" r:id="rId7"/>
    <p:sldId id="262" r:id="rId8"/>
    <p:sldId id="266" r:id="rId9"/>
    <p:sldId id="277" r:id="rId10"/>
    <p:sldId id="278" r:id="rId11"/>
    <p:sldId id="279" r:id="rId12"/>
    <p:sldId id="280" r:id="rId13"/>
    <p:sldId id="281" r:id="rId14"/>
    <p:sldId id="282" r:id="rId15"/>
    <p:sldId id="285" r:id="rId16"/>
    <p:sldId id="286" r:id="rId17"/>
    <p:sldId id="287" r:id="rId18"/>
    <p:sldId id="288" r:id="rId19"/>
    <p:sldId id="276" r:id="rId20"/>
    <p:sldId id="289" r:id="rId21"/>
    <p:sldId id="290" r:id="rId22"/>
    <p:sldId id="291" r:id="rId23"/>
    <p:sldId id="292" r:id="rId24"/>
    <p:sldId id="295" r:id="rId25"/>
    <p:sldId id="296" r:id="rId26"/>
    <p:sldId id="293" r:id="rId27"/>
    <p:sldId id="294" r:id="rId28"/>
    <p:sldId id="297" r:id="rId29"/>
    <p:sldId id="298" r:id="rId30"/>
    <p:sldId id="302" r:id="rId31"/>
    <p:sldId id="299" r:id="rId32"/>
    <p:sldId id="300" r:id="rId33"/>
    <p:sldId id="303" r:id="rId34"/>
    <p:sldId id="301" r:id="rId35"/>
    <p:sldId id="304" r:id="rId36"/>
    <p:sldId id="305" r:id="rId37"/>
    <p:sldId id="30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6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AEA6170-C4D7-4BBC-9FF7-19879AF3E3D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6385C70-A554-402C-AB61-CC99AF824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7.jpeg"/><Relationship Id="rId17" Type="http://schemas.openxmlformats.org/officeDocument/2006/relationships/image" Target="../media/image51.jpeg"/><Relationship Id="rId2" Type="http://schemas.openxmlformats.org/officeDocument/2006/relationships/image" Target="../media/image37.jpe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49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user\Рабочий стол\ГЕРБ БАРАБИНСКОГО РАЙОН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5429288" cy="6829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lrg_20410_P1020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8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МОИ документы\ДОКУМЕНТЫ ПО РАБОТЕ\ОТКРЫТОЕ ЗАНЯТИЕ\флаги\Albania_state_emblem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748" y="214290"/>
            <a:ext cx="2409170" cy="3638090"/>
          </a:xfrm>
          <a:prstGeom prst="rect">
            <a:avLst/>
          </a:prstGeom>
          <a:noFill/>
        </p:spPr>
      </p:pic>
      <p:pic>
        <p:nvPicPr>
          <p:cNvPr id="1030" name="Picture 6" descr="D:\МОИ документы\ДОКУМЕНТЫ ПО РАБОТЕ\ОТКРЫТОЕ ЗАНЯТИЕ\флаги\черногория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3391" y="357166"/>
            <a:ext cx="3100609" cy="3571901"/>
          </a:xfrm>
          <a:prstGeom prst="rect">
            <a:avLst/>
          </a:prstGeom>
          <a:noFill/>
        </p:spPr>
      </p:pic>
      <p:pic>
        <p:nvPicPr>
          <p:cNvPr id="1029" name="Picture 5" descr="D:\МОИ документы\ДОКУМЕНТЫ ПО РАБОТЕ\ОТКРЫТОЕ ЗАНЯТИЕ\флаги\росс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445300"/>
            <a:ext cx="3357586" cy="42065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5" descr="D:\МОИ документы\ДОКУМЕНТЫ ПО РАБОТЕ\ОТКРЫТОЕ ЗАНЯТИЕ\флаги\росс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5429288" cy="6802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МОИ документы\ОТКРЫТОЕ ЗАНЯТИЕ МАЛАЯ РОДИНА\флаги\тайланд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4393437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D:\МОИ документы\ДОКУМЕНТЫ ПО РАБОТЕ\ОТКРЫТОЕ ЗАНЯТИЕ\флаги\russia_flag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285" y="142852"/>
            <a:ext cx="4607715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МОИ документы\ДОКУМЕНТЫ ПО РАБОТЕ\ОТКРЫТОЕ ЗАНЯТИЕ\флаги\германия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929066"/>
            <a:ext cx="4405344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D:\МОИ документы\ДОКУМЕНТЫ ПО РАБОТЕ\ОТКРЫТОЕ ЗАНЯТИЕ\флаги\russia_flag.g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037512" cy="5357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3b1ec_b65ffe38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7433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6289db3812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53919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istrator\Рабочий стол\Новосибирская-область-на-карте-России-150x1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714356"/>
            <a:ext cx="5286412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uri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7953" y="0"/>
            <a:ext cx="92219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0_3b1ec_b65ffe38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7223" y="0"/>
            <a:ext cx="448365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Содержимое 3" descr="f6289db3812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2253" y="0"/>
            <a:ext cx="5813960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Documents and Settings\Administrator\Рабочий стол\Новосибирская-область-на-карте-России-150x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0"/>
            <a:ext cx="3357610" cy="3357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juri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3357562"/>
            <a:ext cx="6364433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МОИ документы\ДОКУМЕНТЫ ПО РАБОТЕ\ОТКРЫТОЕ ЗАНЯТИЕ\барабинса\52088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805264"/>
            <a:ext cx="8157592" cy="105273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 любимый детский сад</a:t>
            </a:r>
            <a:endParaRPr lang="ru-RU" sz="36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Новая папка\Изображение 006.jpg"/>
          <p:cNvPicPr>
            <a:picLocks noChangeAspect="1" noChangeArrowheads="1"/>
          </p:cNvPicPr>
          <p:nvPr/>
        </p:nvPicPr>
        <p:blipFill>
          <a:blip r:embed="rId2" cstate="print"/>
          <a:srcRect l="6217" t="3644" r="3614" b="2540"/>
          <a:stretch>
            <a:fillRect/>
          </a:stretch>
        </p:blipFill>
        <p:spPr bwMode="auto">
          <a:xfrm rot="5400000">
            <a:off x="1583330" y="-999154"/>
            <a:ext cx="5694353" cy="792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МОИ документы\ДОКУМЕНТЫ ПО РАБОТЕ\ОТКРЫТОЕ ЗАНЯТИЕ\барабинса\DSC02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МОИ документы\ДОКУМЕНТЫ ПО РАБОТЕ\ОТКРЫТОЕ ЗАНЯТИЕ\барабинса\памятник погибших в локальных конфликта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95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МОИ документы\ДОКУМЕНТЫ ПО РАБОТЕ\ОТКРЫТОЕ ЗАНЯТИЕ\барабинса\DSC_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138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МОИ документы\ДОКУМЕНТЫ ПО РАБОТЕ\ОТКРЫТОЕ ЗАНЯТИЕ\барабинса\д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МОИ документы\ДОКУМЕНТЫ ПО РАБОТЕ\ОТКРЫТОЕ ЗАНЯТИЕ\барабинса\часовня героя побенос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3582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Фото0208.jpg"/>
          <p:cNvPicPr>
            <a:picLocks noChangeAspect="1" noChangeArrowheads="1"/>
          </p:cNvPicPr>
          <p:nvPr/>
        </p:nvPicPr>
        <p:blipFill>
          <a:blip r:embed="rId2" cstate="print"/>
          <a:srcRect r="-388" b="8185"/>
          <a:stretch>
            <a:fillRect/>
          </a:stretch>
        </p:blipFill>
        <p:spPr bwMode="auto">
          <a:xfrm>
            <a:off x="-142909" y="0"/>
            <a:ext cx="999780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МОИ документы\ДОКУМЕНТЫ ПО РАБОТЕ\ОТКРЫТОЕ ЗАНЯТИЕ\барабинса\IMG_2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358346" cy="701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МОИ документы\ДОКУМЕНТЫ ПО РАБОТЕ\ОТКРЫТОЕ ЗАНЯТИЕ\барабинса\L1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657225"/>
            <a:ext cx="11430000" cy="817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МОИ документы\ДОКУМЕНТЫ ПО РАБОТЕ\ОТКРЫТОЕ ЗАНЯТИЕ\барабинса\photo-09-barabinsk-rus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7" y="0"/>
            <a:ext cx="1033869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МОИ документы\ДОКУМЕНТЫ ПО РАБОТЕ\ОТКРЫТОЕ ЗАНЯТИЕ\барабинса\История города   Администрация города Барабинска  официальный сайт_files\43-7e13fe7619.jpg"/>
          <p:cNvPicPr>
            <a:picLocks noChangeAspect="1" noChangeArrowheads="1"/>
          </p:cNvPicPr>
          <p:nvPr/>
        </p:nvPicPr>
        <p:blipFill>
          <a:blip r:embed="rId2" cstate="print"/>
          <a:srcRect l="2471" t="51327" r="-381"/>
          <a:stretch>
            <a:fillRect/>
          </a:stretch>
        </p:blipFill>
        <p:spPr bwMode="auto">
          <a:xfrm>
            <a:off x="0" y="0"/>
            <a:ext cx="96324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ля\Desktop\фото к Малой родине\Новая папка 333\DSCN1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63" y="-911225"/>
            <a:ext cx="10360026" cy="77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714620"/>
            <a:ext cx="8558218" cy="4143380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>  </a:t>
            </a:r>
            <a:endParaRPr lang="ru-RU" sz="9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-214346" y="0"/>
            <a:ext cx="9715568" cy="6215082"/>
          </a:xfrm>
        </p:spPr>
        <p:txBody>
          <a:bodyPr>
            <a:noAutofit/>
          </a:bodyPr>
          <a:lstStyle/>
          <a:p>
            <a:r>
              <a:rPr lang="ru-RU" sz="12000" dirty="0" smtClean="0">
                <a:solidFill>
                  <a:srgbClr val="FF0000"/>
                </a:solidFill>
                <a:latin typeface="Monotype Corsiva" pitchFamily="66" charset="0"/>
              </a:rPr>
              <a:t>С  чего </a:t>
            </a:r>
          </a:p>
          <a:p>
            <a:r>
              <a:rPr lang="ru-RU" sz="12000" dirty="0" smtClean="0">
                <a:solidFill>
                  <a:srgbClr val="FF0000"/>
                </a:solidFill>
                <a:latin typeface="Monotype Corsiva" pitchFamily="66" charset="0"/>
              </a:rPr>
              <a:t>начинается  Родина?</a:t>
            </a:r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9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МОИ документы\ДОКУМЕНТЫ ПО РАБОТЕ\ОТКРЫТОЕ ЗАНЯТИЕ\барабинса\История города   Администрация города Барабинска  официальный сайт_files\35-8782b924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0"/>
            <a:ext cx="9787006" cy="728641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Фото0193.jpg"/>
          <p:cNvPicPr>
            <a:picLocks noChangeAspect="1" noChangeArrowheads="1"/>
          </p:cNvPicPr>
          <p:nvPr/>
        </p:nvPicPr>
        <p:blipFill>
          <a:blip r:embed="rId2" cstate="print"/>
          <a:srcRect r="-1123" b="19101"/>
          <a:stretch>
            <a:fillRect/>
          </a:stretch>
        </p:blipFill>
        <p:spPr bwMode="auto">
          <a:xfrm>
            <a:off x="0" y="0"/>
            <a:ext cx="11668123" cy="70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Фото0212.jpg"/>
          <p:cNvPicPr>
            <a:picLocks noChangeAspect="1" noChangeArrowheads="1"/>
          </p:cNvPicPr>
          <p:nvPr/>
        </p:nvPicPr>
        <p:blipFill>
          <a:blip r:embed="rId2" cstate="print"/>
          <a:srcRect r="-401" b="10754"/>
          <a:stretch>
            <a:fillRect/>
          </a:stretch>
        </p:blipFill>
        <p:spPr bwMode="auto">
          <a:xfrm>
            <a:off x="-214346" y="0"/>
            <a:ext cx="10715664" cy="7143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Фото0223.jpg"/>
          <p:cNvPicPr>
            <a:picLocks noChangeAspect="1" noChangeArrowheads="1"/>
          </p:cNvPicPr>
          <p:nvPr/>
        </p:nvPicPr>
        <p:blipFill>
          <a:blip r:embed="rId2" cstate="print"/>
          <a:srcRect r="519" b="36280"/>
          <a:stretch>
            <a:fillRect/>
          </a:stretch>
        </p:blipFill>
        <p:spPr bwMode="auto">
          <a:xfrm>
            <a:off x="-214347" y="0"/>
            <a:ext cx="99937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Фото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Фото0197.jpg"/>
          <p:cNvPicPr>
            <a:picLocks noChangeAspect="1" noChangeArrowheads="1"/>
          </p:cNvPicPr>
          <p:nvPr/>
        </p:nvPicPr>
        <p:blipFill>
          <a:blip r:embed="rId2" cstate="print"/>
          <a:srcRect b="18452"/>
          <a:stretch>
            <a:fillRect/>
          </a:stretch>
        </p:blipFill>
        <p:spPr bwMode="auto">
          <a:xfrm>
            <a:off x="-285785" y="0"/>
            <a:ext cx="112130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Фото0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ДОКУМЕНТЫ ПО РАБОТЕ\ОТКРЫТОЕ ЗАНЯТИЕ\барабинса\История города   Администрация города Барабинска  официальный сайт_files\35-8782b924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1785918" cy="1329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3" descr="D:\МОИ документы\ДОКУМЕНТЫ ПО РАБОТЕ\ОТКРЫТОЕ ЗАНЯТИЕ\барабинса\История города   Администрация города Барабинска  официальный сайт_files\43-7e13fe7619.jpg"/>
          <p:cNvPicPr>
            <a:picLocks noChangeAspect="1" noChangeArrowheads="1"/>
          </p:cNvPicPr>
          <p:nvPr/>
        </p:nvPicPr>
        <p:blipFill>
          <a:blip r:embed="rId3" cstate="print"/>
          <a:srcRect l="2471" t="51327" r="-381"/>
          <a:stretch>
            <a:fillRect/>
          </a:stretch>
        </p:blipFill>
        <p:spPr bwMode="auto">
          <a:xfrm>
            <a:off x="2285984" y="142852"/>
            <a:ext cx="1906400" cy="13572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D:\МОИ документы\ДОКУМЕНТЫ ПО РАБОТЕ\ОТКРЫТОЕ ЗАНЯТИЕ\барабинса\photo-09-barabinsk-russ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52"/>
            <a:ext cx="2046178" cy="13572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D:\МОИ документы\ДОКУМЕНТЫ ПО РАБОТЕ\ОТКРЫТОЕ ЗАНЯТИЕ\барабинса\L1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42852"/>
            <a:ext cx="1832370" cy="13101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D:\МОИ документы\ДОКУМЕНТЫ ПО РАБОТЕ\ОТКРЫТОЕ ЗАНЯТИЕ\барабинса\IMG_25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" y="1714464"/>
            <a:ext cx="1714513" cy="1285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 descr="D:\МОИ документы\ДОКУМЕНТЫ ПО РАБОТЕ\ОТКРЫТОЕ ЗАНЯТИЕ\барабинса\скорбящая церковь.jpg"/>
          <p:cNvPicPr>
            <a:picLocks noChangeAspect="1" noChangeArrowheads="1"/>
          </p:cNvPicPr>
          <p:nvPr/>
        </p:nvPicPr>
        <p:blipFill>
          <a:blip r:embed="rId7" cstate="print"/>
          <a:srcRect r="-670" b="10716"/>
          <a:stretch>
            <a:fillRect/>
          </a:stretch>
        </p:blipFill>
        <p:spPr bwMode="auto">
          <a:xfrm>
            <a:off x="1714480" y="2071678"/>
            <a:ext cx="1936031" cy="12878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 descr="D:\МОИ документы\ДОКУМЕНТЫ ПО РАБОТЕ\ОТКРЫТОЕ ЗАНЯТИЕ\барабинса\часовня героя побеносц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1714488"/>
            <a:ext cx="1919230" cy="1285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2" descr="D:\МОИ документы\ДОКУМЕНТЫ ПО РАБОТЕ\ОТКРЫТОЕ ЗАНЯТИЕ\барабинса\DSC_00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32" y="2071678"/>
            <a:ext cx="1933863" cy="1285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D:\МОИ документы\ДОКУМЕНТЫ ПО РАБОТЕ\ОТКРЫТОЕ ЗАНЯТИЕ\барабинса\DSC0289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77147" y="1714465"/>
            <a:ext cx="1666853" cy="1250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2" descr="D:\МОИ документы\ДОКУМЕНТЫ ПО РАБОТЕ\ОТКРЫТОЕ ЗАНЯТИЕ\барабинса\дк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" y="3428976"/>
            <a:ext cx="1893035" cy="1419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2" descr="D:\МОИ документы\ДОКУМЕНТЫ ПО РАБОТЕ\ОТКРЫТОЕ ЗАНЯТИЕ\барабинса\памятник погибших в локальных конфликтах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71669" y="3428976"/>
            <a:ext cx="1892623" cy="1394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2" descr="F:\Фото0200.jpg"/>
          <p:cNvPicPr>
            <a:picLocks noChangeAspect="1" noChangeArrowheads="1"/>
          </p:cNvPicPr>
          <p:nvPr/>
        </p:nvPicPr>
        <p:blipFill>
          <a:blip r:embed="rId13" cstate="print"/>
          <a:srcRect l="21614" t="1441" r="21109" b="33717"/>
          <a:stretch>
            <a:fillRect/>
          </a:stretch>
        </p:blipFill>
        <p:spPr bwMode="auto">
          <a:xfrm>
            <a:off x="4286247" y="3428975"/>
            <a:ext cx="1643074" cy="13950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2" descr="F:\Фото0197.jpg"/>
          <p:cNvPicPr>
            <a:picLocks noChangeAspect="1" noChangeArrowheads="1"/>
          </p:cNvPicPr>
          <p:nvPr/>
        </p:nvPicPr>
        <p:blipFill>
          <a:blip r:embed="rId14" cstate="print"/>
          <a:srcRect b="18452"/>
          <a:stretch>
            <a:fillRect/>
          </a:stretch>
        </p:blipFill>
        <p:spPr bwMode="auto">
          <a:xfrm>
            <a:off x="6572263" y="3428976"/>
            <a:ext cx="2219272" cy="1357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2" descr="F:\Фото021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" y="5143488"/>
            <a:ext cx="1785950" cy="13394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Picture 2" descr="F:\Фото0223.jpg"/>
          <p:cNvPicPr>
            <a:picLocks noChangeAspect="1" noChangeArrowheads="1"/>
          </p:cNvPicPr>
          <p:nvPr/>
        </p:nvPicPr>
        <p:blipFill>
          <a:blip r:embed="rId16" cstate="print"/>
          <a:srcRect r="519" b="36280"/>
          <a:stretch>
            <a:fillRect/>
          </a:stretch>
        </p:blipFill>
        <p:spPr bwMode="auto">
          <a:xfrm>
            <a:off x="2285983" y="5143488"/>
            <a:ext cx="1961490" cy="13460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2" descr="F:\Фото0212.jpg"/>
          <p:cNvPicPr>
            <a:picLocks noChangeAspect="1" noChangeArrowheads="1"/>
          </p:cNvPicPr>
          <p:nvPr/>
        </p:nvPicPr>
        <p:blipFill>
          <a:blip r:embed="rId17" cstate="print"/>
          <a:srcRect r="-401" b="10754"/>
          <a:stretch>
            <a:fillRect/>
          </a:stretch>
        </p:blipFill>
        <p:spPr bwMode="auto">
          <a:xfrm>
            <a:off x="4536280" y="5143488"/>
            <a:ext cx="1964545" cy="13096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2" descr="F:\Фото0193.jpg"/>
          <p:cNvPicPr>
            <a:picLocks noChangeAspect="1" noChangeArrowheads="1"/>
          </p:cNvPicPr>
          <p:nvPr/>
        </p:nvPicPr>
        <p:blipFill>
          <a:blip r:embed="rId18" cstate="print"/>
          <a:srcRect r="-1123" b="19101"/>
          <a:stretch>
            <a:fillRect/>
          </a:stretch>
        </p:blipFill>
        <p:spPr bwMode="auto">
          <a:xfrm>
            <a:off x="6667515" y="5143488"/>
            <a:ext cx="2143108" cy="1285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8" descr="SDC12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520885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6" descr="памятник погибших в локальных конфликта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0950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izba_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-512" b="3227"/>
          <a:stretch>
            <a:fillRect/>
          </a:stretch>
        </p:blipFill>
        <p:spPr>
          <a:xfrm>
            <a:off x="0" y="-1"/>
            <a:ext cx="9144000" cy="684026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694466466" descr="http://www.kameshcovo.ru/_ph/1/2/694466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3b1ec_b65ffe38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7433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114</TotalTime>
  <Words>9</Words>
  <Application>Microsoft Office PowerPoint</Application>
  <PresentationFormat>Экран (4:3)</PresentationFormat>
  <Paragraphs>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Апекс</vt:lpstr>
      <vt:lpstr>Слайд 1</vt:lpstr>
      <vt:lpstr>Наш любимый детский сад</vt:lpstr>
      <vt:lpstr>              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 чего начинается Родина?»</dc:title>
  <dc:creator>User</dc:creator>
  <cp:lastModifiedBy>Home</cp:lastModifiedBy>
  <cp:revision>16</cp:revision>
  <dcterms:created xsi:type="dcterms:W3CDTF">2012-03-03T09:08:04Z</dcterms:created>
  <dcterms:modified xsi:type="dcterms:W3CDTF">2014-12-15T13:23:03Z</dcterms:modified>
</cp:coreProperties>
</file>