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000" autoAdjust="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E7FE33-3ED7-494E-8F8B-000901505AB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9B8A18-D721-4489-8309-22C2825AFFF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81524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Service </a:t>
            </a:r>
            <a:r>
              <a:rPr lang="en-US" sz="5400" dirty="0" smtClean="0">
                <a:solidFill>
                  <a:schemeClr val="tx1"/>
                </a:solidFill>
              </a:rPr>
              <a:t>on board </a:t>
            </a:r>
            <a:endParaRPr lang="en-US" sz="20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Made by: </a:t>
            </a:r>
            <a:r>
              <a:rPr lang="en-US" sz="2000" dirty="0" err="1" smtClean="0">
                <a:solidFill>
                  <a:schemeClr val="tx1"/>
                </a:solidFill>
              </a:rPr>
              <a:t>Panova</a:t>
            </a:r>
            <a:r>
              <a:rPr lang="en-US" sz="2000" dirty="0" smtClean="0">
                <a:solidFill>
                  <a:schemeClr val="tx1"/>
                </a:solidFill>
              </a:rPr>
              <a:t> G. </a:t>
            </a:r>
            <a:endParaRPr lang="ru-RU" sz="54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2425177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Tourist transportation</a:t>
            </a: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Motor ship “Yuri Andropov” </a:t>
            </a: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ПО РАБОТЕ\РАЗМЕЩЕНИЕ НА САЙТАХ\ПРЕЗЕНТАЦИЯ ТЕПЛОХОД\andropov_fot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66" y="1844824"/>
            <a:ext cx="46345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407368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>
                <a:solidFill>
                  <a:schemeClr val="tx1"/>
                </a:solidFill>
              </a:rPr>
              <a:t>M/s </a:t>
            </a:r>
            <a:r>
              <a:rPr lang="ru-RU" sz="4800" u="sng" dirty="0" smtClean="0">
                <a:solidFill>
                  <a:schemeClr val="tx1"/>
                </a:solidFill>
              </a:rPr>
              <a:t>«</a:t>
            </a:r>
            <a:r>
              <a:rPr lang="en-US" sz="4800" u="sng" dirty="0" smtClean="0">
                <a:solidFill>
                  <a:schemeClr val="tx1"/>
                </a:solidFill>
              </a:rPr>
              <a:t>Yuri Andropov</a:t>
            </a:r>
            <a:r>
              <a:rPr lang="ru-RU" sz="4800" u="sng" dirty="0" smtClean="0">
                <a:solidFill>
                  <a:schemeClr val="tx1"/>
                </a:solidFill>
              </a:rPr>
              <a:t>»</a:t>
            </a:r>
            <a:r>
              <a:rPr lang="en-US" sz="4800" u="sng" dirty="0" smtClean="0">
                <a:solidFill>
                  <a:schemeClr val="tx1"/>
                </a:solidFill>
              </a:rPr>
              <a:t> </a:t>
            </a:r>
            <a:endParaRPr lang="ru-RU" sz="4800" u="sng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600200"/>
            <a:ext cx="3322712" cy="4781128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Project 302</a:t>
            </a:r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</a:rPr>
              <a:t>was built </a:t>
            </a:r>
            <a:r>
              <a:rPr lang="en-US" sz="8000" b="1" dirty="0">
                <a:solidFill>
                  <a:schemeClr val="tx1"/>
                </a:solidFill>
              </a:rPr>
              <a:t>in </a:t>
            </a:r>
            <a:r>
              <a:rPr lang="en-US" sz="8000" b="1" dirty="0" smtClean="0">
                <a:solidFill>
                  <a:schemeClr val="tx1"/>
                </a:solidFill>
              </a:rPr>
              <a:t>Germany </a:t>
            </a:r>
            <a:r>
              <a:rPr lang="en-US" sz="8000" b="1" dirty="0" smtClean="0">
                <a:solidFill>
                  <a:schemeClr val="tx1"/>
                </a:solidFill>
              </a:rPr>
              <a:t> in 1988.</a:t>
            </a:r>
            <a:endParaRPr lang="en-US" sz="8000" b="1" dirty="0" smtClean="0">
              <a:solidFill>
                <a:schemeClr val="tx1"/>
              </a:solidFill>
            </a:endParaRPr>
          </a:p>
          <a:p>
            <a:endParaRPr lang="en-US" sz="8000" b="1" dirty="0">
              <a:solidFill>
                <a:schemeClr val="tx1"/>
              </a:solidFill>
            </a:endParaRPr>
          </a:p>
          <a:p>
            <a:r>
              <a:rPr lang="en-US" sz="8000" u="sng" dirty="0" smtClean="0">
                <a:solidFill>
                  <a:schemeClr val="tx1"/>
                </a:solidFill>
              </a:rPr>
              <a:t>Length</a:t>
            </a:r>
            <a:r>
              <a:rPr lang="en-US" sz="8000" u="sng" dirty="0">
                <a:solidFill>
                  <a:schemeClr val="tx1"/>
                </a:solidFill>
              </a:rPr>
              <a:t>: </a:t>
            </a:r>
            <a:r>
              <a:rPr lang="en-US" sz="8000" dirty="0">
                <a:solidFill>
                  <a:schemeClr val="tx1"/>
                </a:solidFill>
              </a:rPr>
              <a:t>129 m; </a:t>
            </a:r>
          </a:p>
          <a:p>
            <a:r>
              <a:rPr lang="en-US" sz="8000" u="sng" dirty="0">
                <a:solidFill>
                  <a:schemeClr val="tx1"/>
                </a:solidFill>
              </a:rPr>
              <a:t>Width: </a:t>
            </a:r>
            <a:r>
              <a:rPr lang="en-US" sz="8000" dirty="0">
                <a:solidFill>
                  <a:schemeClr val="tx1"/>
                </a:solidFill>
              </a:rPr>
              <a:t>16 m; </a:t>
            </a:r>
          </a:p>
          <a:p>
            <a:r>
              <a:rPr lang="en-US" sz="8000" u="sng" dirty="0">
                <a:solidFill>
                  <a:schemeClr val="tx1"/>
                </a:solidFill>
              </a:rPr>
              <a:t>Draft: </a:t>
            </a:r>
            <a:r>
              <a:rPr lang="en-US" sz="8000" dirty="0">
                <a:solidFill>
                  <a:schemeClr val="tx1"/>
                </a:solidFill>
              </a:rPr>
              <a:t>3 m; </a:t>
            </a:r>
          </a:p>
          <a:p>
            <a:r>
              <a:rPr lang="en-US" sz="8000" u="sng" dirty="0">
                <a:solidFill>
                  <a:schemeClr val="tx1"/>
                </a:solidFill>
              </a:rPr>
              <a:t>Speed: </a:t>
            </a:r>
            <a:r>
              <a:rPr lang="en-US" sz="8000" dirty="0">
                <a:solidFill>
                  <a:schemeClr val="tx1"/>
                </a:solidFill>
              </a:rPr>
              <a:t>27 km/h; </a:t>
            </a:r>
          </a:p>
          <a:p>
            <a:r>
              <a:rPr lang="en-US" sz="8000" u="sng" dirty="0">
                <a:solidFill>
                  <a:schemeClr val="tx1"/>
                </a:solidFill>
              </a:rPr>
              <a:t>Crew: </a:t>
            </a:r>
            <a:r>
              <a:rPr lang="en-US" sz="8000" dirty="0">
                <a:solidFill>
                  <a:schemeClr val="tx1"/>
                </a:solidFill>
              </a:rPr>
              <a:t>102-110</a:t>
            </a:r>
          </a:p>
          <a:p>
            <a:r>
              <a:rPr lang="en-US" sz="8000" u="sng" dirty="0">
                <a:solidFill>
                  <a:schemeClr val="tx1"/>
                </a:solidFill>
              </a:rPr>
              <a:t>Passenger </a:t>
            </a:r>
            <a:r>
              <a:rPr lang="en-US" sz="8000" u="sng" dirty="0" err="1">
                <a:solidFill>
                  <a:schemeClr val="tx1"/>
                </a:solidFill>
              </a:rPr>
              <a:t>сapacity</a:t>
            </a:r>
            <a:r>
              <a:rPr lang="en-US" sz="8000" u="sng" dirty="0">
                <a:solidFill>
                  <a:schemeClr val="tx1"/>
                </a:solidFill>
              </a:rPr>
              <a:t>: </a:t>
            </a:r>
            <a:r>
              <a:rPr lang="en-US" sz="8000" dirty="0" smtClean="0">
                <a:solidFill>
                  <a:schemeClr val="tx1"/>
                </a:solidFill>
              </a:rPr>
              <a:t>270 </a:t>
            </a:r>
            <a:r>
              <a:rPr lang="en-US" sz="8000" dirty="0">
                <a:solidFill>
                  <a:schemeClr val="tx1"/>
                </a:solidFill>
              </a:rPr>
              <a:t>people.</a:t>
            </a:r>
          </a:p>
          <a:p>
            <a:endParaRPr lang="ru-RU" sz="3200" dirty="0"/>
          </a:p>
        </p:txBody>
      </p:sp>
      <p:pic>
        <p:nvPicPr>
          <p:cNvPr id="1032" name="Picture 8" descr="C:\Users\1\Desktop\94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044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598214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/>
              <a:t>Accommodation</a:t>
            </a:r>
            <a:r>
              <a:rPr lang="ru-RU" sz="3200" b="1" u="sng" dirty="0"/>
              <a:t>: </a:t>
            </a:r>
            <a:endParaRPr lang="ru-RU" sz="3200" u="sng" dirty="0"/>
          </a:p>
          <a:p>
            <a:pPr lvl="0"/>
            <a:r>
              <a:rPr lang="ru-RU" sz="3200" dirty="0"/>
              <a:t>2 </a:t>
            </a:r>
            <a:r>
              <a:rPr lang="ru-RU" sz="3200" dirty="0" err="1"/>
              <a:t>suites</a:t>
            </a:r>
            <a:endParaRPr lang="ru-RU" sz="3200" dirty="0"/>
          </a:p>
          <a:p>
            <a:pPr lvl="0"/>
            <a:r>
              <a:rPr lang="ru-RU" sz="3200" dirty="0"/>
              <a:t>9 </a:t>
            </a:r>
            <a:r>
              <a:rPr lang="ru-RU" sz="3200" dirty="0" err="1"/>
              <a:t>single</a:t>
            </a:r>
            <a:r>
              <a:rPr lang="ru-RU" sz="3200" dirty="0"/>
              <a:t> </a:t>
            </a:r>
            <a:r>
              <a:rPr lang="ru-RU" sz="3200" dirty="0" err="1"/>
              <a:t>cabins</a:t>
            </a:r>
            <a:endParaRPr lang="ru-RU" sz="3200" dirty="0"/>
          </a:p>
          <a:p>
            <a:pPr lvl="0"/>
            <a:r>
              <a:rPr lang="ru-RU" sz="3200" dirty="0"/>
              <a:t>128 </a:t>
            </a:r>
            <a:r>
              <a:rPr lang="ru-RU" sz="3200" dirty="0" err="1"/>
              <a:t>double</a:t>
            </a:r>
            <a:r>
              <a:rPr lang="ru-RU" sz="3200" dirty="0"/>
              <a:t> </a:t>
            </a:r>
            <a:r>
              <a:rPr lang="ru-RU" sz="3200" dirty="0" err="1"/>
              <a:t>cabins</a:t>
            </a:r>
            <a:endParaRPr lang="ru-RU" sz="3200" dirty="0"/>
          </a:p>
          <a:p>
            <a:pPr lvl="0"/>
            <a:r>
              <a:rPr lang="ru-RU" sz="3200" dirty="0"/>
              <a:t>14 </a:t>
            </a:r>
            <a:r>
              <a:rPr lang="ru-RU" sz="3200" dirty="0" err="1"/>
              <a:t>quadruple</a:t>
            </a:r>
            <a:r>
              <a:rPr lang="ru-RU" sz="3200" dirty="0"/>
              <a:t> </a:t>
            </a:r>
            <a:r>
              <a:rPr lang="ru-RU" sz="3200" dirty="0" err="1"/>
              <a:t>cabins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48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1\Desktop\PICT000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1159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 РАБОТЕ\РАЗМЕЩЕНИЕ НА САЙТАХ\ПРЕЗЕНТАЦИЯ ТЕПЛОХОД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876"/>
            <a:ext cx="2880320" cy="30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 РАБОТЕ\РАЗМЕЩЕНИЕ НА САЙТАХ\ПРЕЗЕНТАЦИЯ ТЕПЛОХОД\90137_467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1876"/>
            <a:ext cx="3731568" cy="30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Suite cabin</a:t>
            </a:r>
            <a:br>
              <a:rPr lang="en-US" sz="3600" b="1" dirty="0" smtClean="0"/>
            </a:br>
            <a:r>
              <a:rPr lang="en-US" sz="3600" b="1" dirty="0" smtClean="0"/>
              <a:t>with living room and bedroom</a:t>
            </a:r>
            <a:endParaRPr lang="ru-RU" sz="3600" b="1" dirty="0"/>
          </a:p>
        </p:txBody>
      </p:sp>
      <p:pic>
        <p:nvPicPr>
          <p:cNvPr id="5" name="Объект 4" descr="каюта люкс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1250"/>
            <a:ext cx="4104455" cy="320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аюта класс люкс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8" y="2381250"/>
            <a:ext cx="4047653" cy="320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4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err="1"/>
              <a:t>D</a:t>
            </a:r>
            <a:r>
              <a:rPr lang="ru-RU" sz="3600" dirty="0" err="1" smtClean="0"/>
              <a:t>ouble</a:t>
            </a:r>
            <a:r>
              <a:rPr lang="ru-RU" sz="3600" dirty="0" smtClean="0"/>
              <a:t> </a:t>
            </a:r>
            <a:r>
              <a:rPr lang="ru-RU" sz="3600" dirty="0" err="1" smtClean="0"/>
              <a:t>cabin</a:t>
            </a: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Ordinary cabins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Single cabin</a:t>
            </a:r>
            <a:endParaRPr lang="ru-RU" sz="3600" dirty="0"/>
          </a:p>
        </p:txBody>
      </p:sp>
      <p:pic>
        <p:nvPicPr>
          <p:cNvPr id="7" name="Объект 6" descr="каюта двухместная одноярусная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98596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одноместная каюта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3244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052736"/>
            <a:ext cx="1984248" cy="5544616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- </a:t>
            </a:r>
            <a:r>
              <a:rPr lang="ru-RU" b="1" dirty="0" err="1" smtClean="0"/>
              <a:t>Restaurant</a:t>
            </a:r>
            <a:r>
              <a:rPr lang="ru-RU" b="1" dirty="0" smtClean="0"/>
              <a:t> </a:t>
            </a:r>
            <a:endParaRPr lang="ru-RU" b="1" dirty="0"/>
          </a:p>
          <a:p>
            <a:pPr lvl="0"/>
            <a:r>
              <a:rPr lang="en-US" b="1" dirty="0" smtClean="0"/>
              <a:t>- </a:t>
            </a:r>
            <a:r>
              <a:rPr lang="ru-RU" b="1" dirty="0" err="1" smtClean="0"/>
              <a:t>Disco</a:t>
            </a:r>
            <a:r>
              <a:rPr lang="ru-RU" b="1" dirty="0" smtClean="0"/>
              <a:t> </a:t>
            </a:r>
            <a:r>
              <a:rPr lang="ru-RU" b="1" dirty="0" err="1"/>
              <a:t>Bar</a:t>
            </a:r>
            <a:endParaRPr lang="ru-RU" b="1" dirty="0"/>
          </a:p>
          <a:p>
            <a:pPr lvl="0"/>
            <a:r>
              <a:rPr lang="en-US" b="1" dirty="0" smtClean="0"/>
              <a:t>- </a:t>
            </a:r>
            <a:r>
              <a:rPr lang="ru-RU" b="1" dirty="0" err="1" smtClean="0"/>
              <a:t>Bar</a:t>
            </a:r>
            <a:r>
              <a:rPr lang="en-US" b="1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Panorama</a:t>
            </a:r>
            <a:r>
              <a:rPr lang="ru-RU" b="1" dirty="0" smtClean="0"/>
              <a:t>»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Bar</a:t>
            </a:r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Private</a:t>
            </a:r>
            <a:r>
              <a:rPr lang="ru-RU" b="1" dirty="0" smtClean="0"/>
              <a:t>»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Conference</a:t>
            </a:r>
            <a:r>
              <a:rPr lang="ru-RU" b="1" dirty="0" smtClean="0"/>
              <a:t> </a:t>
            </a:r>
            <a:r>
              <a:rPr lang="ru-RU" b="1" dirty="0" err="1"/>
              <a:t>hall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Solarium</a:t>
            </a:r>
            <a:r>
              <a:rPr lang="ru-RU" b="1" dirty="0" smtClean="0"/>
              <a:t> 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Sauna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Medical</a:t>
            </a:r>
            <a:r>
              <a:rPr lang="ru-RU" b="1" dirty="0" smtClean="0"/>
              <a:t> </a:t>
            </a:r>
            <a:r>
              <a:rPr lang="ru-RU" b="1" dirty="0" err="1"/>
              <a:t>room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Laundry</a:t>
            </a:r>
            <a:endParaRPr lang="ru-RU" b="1" dirty="0"/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Ironing</a:t>
            </a:r>
            <a:r>
              <a:rPr lang="ru-RU" b="1" dirty="0" smtClean="0"/>
              <a:t> </a:t>
            </a:r>
            <a:r>
              <a:rPr lang="ru-RU" b="1" dirty="0" err="1"/>
              <a:t>room</a:t>
            </a:r>
            <a:endParaRPr lang="ru-RU" b="1" dirty="0"/>
          </a:p>
          <a:p>
            <a:r>
              <a:rPr lang="ru-RU" b="1" dirty="0" smtClean="0"/>
              <a:t>- </a:t>
            </a:r>
            <a:r>
              <a:rPr lang="ru-RU" b="1" dirty="0" err="1" smtClean="0"/>
              <a:t>Souvenir</a:t>
            </a:r>
            <a:r>
              <a:rPr lang="ru-RU" b="1" dirty="0" smtClean="0"/>
              <a:t> </a:t>
            </a:r>
            <a:r>
              <a:rPr lang="ru-RU" b="1" dirty="0" err="1"/>
              <a:t>shop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0232" y="457200"/>
            <a:ext cx="2102768" cy="595536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/>
              <a:t>Services: </a:t>
            </a:r>
            <a:endParaRPr lang="ru-RU" sz="4000" b="0" dirty="0"/>
          </a:p>
        </p:txBody>
      </p:sp>
      <p:pic>
        <p:nvPicPr>
          <p:cNvPr id="5" name="Объект 4" descr="http://adm.ru/pictures/russa/river/andropov/pic/0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92696"/>
            <a:ext cx="28443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dm.ru/pictures/russa/river/andropov/pic/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7" y="692696"/>
            <a:ext cx="2992689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adm.ru/pictures/russa/river/andropov/pic/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95232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adm.ru/pictures/russa/river/andropov/pic/0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72" y="3861048"/>
            <a:ext cx="292854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3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1080</TotalTime>
  <Words>108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    Tourist transportation Motor ship “Yuri Andropov”  </vt:lpstr>
      <vt:lpstr>M/s «Yuri Andropov» </vt:lpstr>
      <vt:lpstr>Презентация PowerPoint</vt:lpstr>
      <vt:lpstr>     </vt:lpstr>
      <vt:lpstr>   Suite cabin with living room and bedroom</vt:lpstr>
      <vt:lpstr>Ordinary cabins</vt:lpstr>
      <vt:lpstr>Services: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transportations</dc:title>
  <dc:creator>1</dc:creator>
  <cp:lastModifiedBy>1</cp:lastModifiedBy>
  <cp:revision>24</cp:revision>
  <dcterms:created xsi:type="dcterms:W3CDTF">2014-11-15T10:01:23Z</dcterms:created>
  <dcterms:modified xsi:type="dcterms:W3CDTF">2014-12-12T20:12:59Z</dcterms:modified>
</cp:coreProperties>
</file>