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5" r:id="rId16"/>
    <p:sldId id="270" r:id="rId17"/>
    <p:sldId id="274" r:id="rId18"/>
    <p:sldId id="273" r:id="rId19"/>
    <p:sldId id="272" r:id="rId20"/>
    <p:sldId id="276" r:id="rId21"/>
    <p:sldId id="277" r:id="rId22"/>
    <p:sldId id="271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08" y="-5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8B55D-49FF-4FC1-A91C-046DEFA7A856}" type="datetimeFigureOut">
              <a:rPr lang="ru-RU" smtClean="0"/>
              <a:pPr/>
              <a:t>26.10.2014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C9CFF-9C25-42C0-A318-19A0C71FCB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8B55D-49FF-4FC1-A91C-046DEFA7A856}" type="datetimeFigureOut">
              <a:rPr lang="ru-RU" smtClean="0"/>
              <a:pPr/>
              <a:t>26.10.2014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C9CFF-9C25-42C0-A318-19A0C71FCB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8B55D-49FF-4FC1-A91C-046DEFA7A856}" type="datetimeFigureOut">
              <a:rPr lang="ru-RU" smtClean="0"/>
              <a:pPr/>
              <a:t>26.10.2014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C9CFF-9C25-42C0-A318-19A0C71FCB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8B55D-49FF-4FC1-A91C-046DEFA7A856}" type="datetimeFigureOut">
              <a:rPr lang="ru-RU" smtClean="0"/>
              <a:pPr/>
              <a:t>26.10.2014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C9CFF-9C25-42C0-A318-19A0C71FCB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8B55D-49FF-4FC1-A91C-046DEFA7A856}" type="datetimeFigureOut">
              <a:rPr lang="ru-RU" smtClean="0"/>
              <a:pPr/>
              <a:t>26.10.2014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C9CFF-9C25-42C0-A318-19A0C71FCB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8B55D-49FF-4FC1-A91C-046DEFA7A856}" type="datetimeFigureOut">
              <a:rPr lang="ru-RU" smtClean="0"/>
              <a:pPr/>
              <a:t>26.10.2014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C9CFF-9C25-42C0-A318-19A0C71FCB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8B55D-49FF-4FC1-A91C-046DEFA7A856}" type="datetimeFigureOut">
              <a:rPr lang="ru-RU" smtClean="0"/>
              <a:pPr/>
              <a:t>26.10.2014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C9CFF-9C25-42C0-A318-19A0C71FCB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8B55D-49FF-4FC1-A91C-046DEFA7A856}" type="datetimeFigureOut">
              <a:rPr lang="ru-RU" smtClean="0"/>
              <a:pPr/>
              <a:t>26.10.2014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C9CFF-9C25-42C0-A318-19A0C71FCB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8B55D-49FF-4FC1-A91C-046DEFA7A856}" type="datetimeFigureOut">
              <a:rPr lang="ru-RU" smtClean="0"/>
              <a:pPr/>
              <a:t>26.10.2014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C9CFF-9C25-42C0-A318-19A0C71FCB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8B55D-49FF-4FC1-A91C-046DEFA7A856}" type="datetimeFigureOut">
              <a:rPr lang="ru-RU" smtClean="0"/>
              <a:pPr/>
              <a:t>26.10.2014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C9CFF-9C25-42C0-A318-19A0C71FCB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8B55D-49FF-4FC1-A91C-046DEFA7A856}" type="datetimeFigureOut">
              <a:rPr lang="ru-RU" smtClean="0"/>
              <a:pPr/>
              <a:t>26.10.2014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C9CFF-9C25-42C0-A318-19A0C71FCB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D8B55D-49FF-4FC1-A91C-046DEFA7A856}" type="datetimeFigureOut">
              <a:rPr lang="ru-RU" smtClean="0"/>
              <a:pPr/>
              <a:t>26.10.2014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6C9CFF-9C25-42C0-A318-19A0C71FCB0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Users\Миша\Desktop\ОТСЫЛАТЬ\Формат BMP\Слайд1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3" y="300601"/>
            <a:ext cx="8280921" cy="631167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D:\Users\Миша\Desktop\ОТСЫЛАТЬ\Формат BMP\Слайд10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5926" y="404664"/>
            <a:ext cx="7972149" cy="60486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D:\Users\Миша\Desktop\ОТСЫЛАТЬ\Формат BMP\Слайд11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4071" y="404664"/>
            <a:ext cx="7935858" cy="60486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D:\Users\Миша\Desktop\ОТСЫЛАТЬ\Формат BMP\Слайд12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4071" y="404664"/>
            <a:ext cx="7935858" cy="60486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D:\Users\Миша\Desktop\ОТСЫЛАТЬ\Формат BMP\Слайд13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4071" y="404664"/>
            <a:ext cx="7935858" cy="60486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D:\Users\Миша\Desktop\ОТСЫЛАТЬ\Формат BMP\Слайд14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916184"/>
            <a:ext cx="8509564" cy="50330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D:\Users\Миша\Desktop\ОТСЫЛАТЬ\Формат BMP\Слайд15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4071" y="404664"/>
            <a:ext cx="7935858" cy="60486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D:\Users\Миша\Desktop\ОТСЫЛАТЬ\Формат BMP\Слайд16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4071" y="404664"/>
            <a:ext cx="7935858" cy="60486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D:\Users\Миша\Desktop\ОТСЫЛАТЬ\Формат BMP\Слайд17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55488"/>
            <a:ext cx="7992888" cy="60921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D:\Users\Миша\Desktop\ОТСЫЛАТЬ\Формат BMP\Слайд18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4071" y="404664"/>
            <a:ext cx="7841383" cy="59766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D:\Users\Миша\Desktop\ОТСЫЛАТЬ\Формат BMP\Слайд19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8545" y="476672"/>
            <a:ext cx="7841383" cy="59766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Users\Миша\Desktop\ОТСЫЛАТЬ\Формат BMP\Слайд2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9597" y="332655"/>
            <a:ext cx="8238867" cy="62796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D:\Users\Миша\Desktop\ОТСЫЛАТЬ\Формат BMP\Слайд20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4071" y="404664"/>
            <a:ext cx="7935858" cy="60486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D:\Users\Миша\Desktop\ОТСЫЛАТЬ\Формат BMP\Слайд21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8438" y="332657"/>
            <a:ext cx="8432034" cy="62407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D:\Users\Миша\Desktop\ОТСЫЛАТЬ\Формат BMP\Слайд22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3177" y="332656"/>
            <a:ext cx="8041271" cy="62109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Users\Миша\Desktop\ОТСЫЛАТЬ\Формат BMP\Слайд3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45720"/>
            <a:ext cx="8208912" cy="62567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:\Users\Миша\Desktop\ОТСЫЛАТЬ\Формат BMP\Слайд4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9597" y="332656"/>
            <a:ext cx="8166859" cy="62247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D:\Users\Миша\Desktop\ОТСЫЛАТЬ\Формат BMP\Слайд5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9597" y="332656"/>
            <a:ext cx="8022843" cy="61149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D:\Users\Миша\Desktop\ОТСЫЛАТЬ\Формат BMP\Слайд6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00604"/>
            <a:ext cx="8166858" cy="62247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D:\Users\Миша\Desktop\ОТСЫЛАТЬ\Формат BMP\Слайд7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4071" y="404664"/>
            <a:ext cx="7856361" cy="59880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D:\Users\Миша\Desktop\ОТСЫЛАТЬ\Формат BMP\Слайд8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4071" y="404664"/>
            <a:ext cx="7935858" cy="60486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D:\Users\Миша\Desktop\ОТСЫЛАТЬ\Формат BMP\Слайд9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730" y="404664"/>
            <a:ext cx="8172537" cy="604867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0</Words>
  <Application>Microsoft Office PowerPoint</Application>
  <PresentationFormat>Экран (4:3)</PresentationFormat>
  <Paragraphs>0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Миша</dc:creator>
  <cp:lastModifiedBy>Миша</cp:lastModifiedBy>
  <cp:revision>5</cp:revision>
  <dcterms:created xsi:type="dcterms:W3CDTF">2014-10-26T14:59:01Z</dcterms:created>
  <dcterms:modified xsi:type="dcterms:W3CDTF">2014-10-26T15:34:36Z</dcterms:modified>
</cp:coreProperties>
</file>