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912DF9-4CC8-43E8-85F8-11DBB6A5E540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B819DA-F837-4C50-8620-48031268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C786-4A61-43F5-9D0B-21BB76A37EE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A782-5EFC-4CB5-AFE4-9F95CF5D37B4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C802-99F2-4F8C-912E-D0A1743D5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AF70-D675-4DDF-9991-CDC5ADBF5EFB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362D-6F06-4F88-975E-26C7F5002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1A51-A593-4A07-BCBA-CD75419F222F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2CA8-0D9E-452C-9086-123057FDA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F147-27DB-4285-BB7C-FFDEE4E29AF3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2F07-B401-4612-8D3F-4A4AA4544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0CD7-2F81-45A9-8603-E3A5B288C36B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58D0-4165-41E4-A68C-4104BCBD8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4F6A-4393-46D5-95BC-DDAA2000E96B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AA96-2118-4C88-89F8-7B28B9F89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6E5A-0026-45D3-9BFD-40FE8D097DC9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8E7E-D79E-4BD2-838D-1B7023DF2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9941-8238-41B5-8FA4-D8E01F5DDF2A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5B4A-1041-4EF0-AB54-752A3554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C6F0-C4E2-461E-AD3B-77B196BF0395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DEF8-AC08-4CE1-9A62-3131B1F0A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2F26-0678-43CB-AAFC-983790685128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1C300-9DA1-4BBD-82B8-F6266D5F7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B91D2-57E2-4BD8-834F-EB1B0745C472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D6EC-9A04-4CFD-8789-EC4B40377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FF9D1-DF93-4B87-B648-3AA47F2FC60B}" type="datetime1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4F204A-F2F3-4E4E-A641-68EE1056E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Урок-повторение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страницам учебника.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Литература. 5 класс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714752"/>
            <a:ext cx="4857752" cy="1752600"/>
          </a:xfrm>
        </p:spPr>
        <p:txBody>
          <a:bodyPr rtlCol="0"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Тамалаканская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Верхневилюйский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улус (район)»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Егорова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Иннокентьевна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ком или о чем говорится?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«Перед ней корчился на парте тощий диковатый мальчишка с разбитым лицом, неопрятный без матери и одинокий, в старом, застиранном пиджачишке, из которого далеко вылезали руки…»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5.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Сравните  портреты  Маруси  и  Сони  из  повести В.Г.Короленко  «Дети подземелья»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Опишите  портреты  Насти  и  </a:t>
            </a:r>
            <a:r>
              <a:rPr lang="ru-RU" dirty="0" err="1" smtClean="0"/>
              <a:t>Митраши</a:t>
            </a:r>
            <a:r>
              <a:rPr lang="ru-RU" dirty="0" smtClean="0"/>
              <a:t> из  сказки-были  М.М.Пришвина  «Кладовая солнца»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По </a:t>
            </a:r>
            <a:r>
              <a:rPr lang="ru-RU" sz="4000" dirty="0" smtClean="0"/>
              <a:t> </a:t>
            </a:r>
            <a:r>
              <a:rPr lang="ru-RU" sz="4000" dirty="0" smtClean="0"/>
              <a:t>каким произведениям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	</a:t>
            </a:r>
            <a:r>
              <a:rPr lang="ru-RU" sz="4000" dirty="0" smtClean="0"/>
              <a:t>			</a:t>
            </a:r>
            <a:r>
              <a:rPr lang="ru-RU" sz="4000" dirty="0" smtClean="0"/>
              <a:t>данные </a:t>
            </a:r>
            <a:r>
              <a:rPr lang="ru-RU" sz="4000" dirty="0" smtClean="0"/>
              <a:t>иллюстрации?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7192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"/>
            <a:ext cx="4718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544" y="1500174"/>
            <a:ext cx="801945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4857784" cy="685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637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50257" y="621413"/>
            <a:ext cx="6858000" cy="56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23305" y="934182"/>
            <a:ext cx="6858000" cy="498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58912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« Читайте, читайте и читайте! Читайте не торопясь, чтобы не терять ни одной капли драгоценного содержания  книг. Заставляйте себя читать медленно, запоминая, обдумывая, представляя самого себя в гуще тех событий  и той обстановки, какими наполнена книга. Только тогда перед вами откроется созданный писателем большой и прекрасный мир.»</a:t>
            </a:r>
          </a:p>
          <a:p>
            <a:pPr>
              <a:buNone/>
            </a:pPr>
            <a:r>
              <a:rPr lang="ru-RU" dirty="0" smtClean="0"/>
              <a:t>					    К.Паустовский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7.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ИВС есть в данном отрывке: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Сижу на милом берегу.</a:t>
            </a:r>
          </a:p>
          <a:p>
            <a:pPr>
              <a:buNone/>
            </a:pPr>
            <a:r>
              <a:rPr lang="ru-RU" dirty="0" smtClean="0"/>
              <a:t>Варю уху на старом пепелище,</a:t>
            </a:r>
          </a:p>
          <a:p>
            <a:pPr>
              <a:buNone/>
            </a:pPr>
            <a:r>
              <a:rPr lang="ru-RU" dirty="0" smtClean="0"/>
              <a:t>И радость ходит по душе и брызжет,</a:t>
            </a:r>
          </a:p>
          <a:p>
            <a:pPr>
              <a:buNone/>
            </a:pPr>
            <a:r>
              <a:rPr lang="ru-RU" dirty="0" smtClean="0"/>
              <a:t>Как этот кипяток по чугунку.</a:t>
            </a:r>
          </a:p>
          <a:p>
            <a:pPr>
              <a:buNone/>
            </a:pPr>
            <a:r>
              <a:rPr lang="ru-RU" dirty="0" smtClean="0"/>
              <a:t>				(О.Фокина)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Бесстрастно в вышине печалилась луна,</a:t>
            </a:r>
          </a:p>
          <a:p>
            <a:pPr>
              <a:buNone/>
            </a:pPr>
            <a:r>
              <a:rPr lang="ru-RU" dirty="0" smtClean="0"/>
              <a:t>Стонала вдалеке беспечная волна.</a:t>
            </a:r>
          </a:p>
          <a:p>
            <a:pPr>
              <a:buNone/>
            </a:pPr>
            <a:r>
              <a:rPr lang="ru-RU" dirty="0" smtClean="0"/>
              <a:t>				(В.Брюсов)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8. Найдите эпитеты: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85860"/>
            <a:ext cx="7219208" cy="557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Я не слыхала звонов тех,</a:t>
            </a:r>
          </a:p>
          <a:p>
            <a:pPr>
              <a:buNone/>
            </a:pPr>
            <a:r>
              <a:rPr lang="ru-RU" dirty="0" smtClean="0"/>
              <a:t>Что плавали в лазури чистой.</a:t>
            </a:r>
          </a:p>
          <a:p>
            <a:pPr>
              <a:buNone/>
            </a:pPr>
            <a:r>
              <a:rPr lang="ru-RU" dirty="0" smtClean="0"/>
              <a:t>Семь дней звучал то медный смех,</a:t>
            </a:r>
          </a:p>
          <a:p>
            <a:pPr>
              <a:buNone/>
            </a:pPr>
            <a:r>
              <a:rPr lang="ru-RU" dirty="0" smtClean="0"/>
              <a:t>То плач струился серебристый.</a:t>
            </a:r>
          </a:p>
          <a:p>
            <a:pPr>
              <a:buNone/>
            </a:pPr>
            <a:r>
              <a:rPr lang="ru-RU" dirty="0" smtClean="0"/>
              <a:t>					(А.А.Ахматова)</a:t>
            </a:r>
          </a:p>
          <a:p>
            <a:pPr>
              <a:buNone/>
            </a:pPr>
            <a:r>
              <a:rPr lang="ru-RU" dirty="0" smtClean="0"/>
              <a:t>Костер мой догорал на берегу пустыни,</a:t>
            </a:r>
          </a:p>
          <a:p>
            <a:pPr>
              <a:buNone/>
            </a:pPr>
            <a:r>
              <a:rPr lang="ru-RU" dirty="0" smtClean="0"/>
              <a:t>Шуршали шелесты струистого стекла,</a:t>
            </a:r>
          </a:p>
          <a:p>
            <a:pPr>
              <a:buNone/>
            </a:pPr>
            <a:r>
              <a:rPr lang="ru-RU" dirty="0" smtClean="0"/>
              <a:t>И горькая душа тоскующей полыни</a:t>
            </a:r>
          </a:p>
          <a:p>
            <a:pPr>
              <a:buNone/>
            </a:pPr>
            <a:r>
              <a:rPr lang="ru-RU" dirty="0" smtClean="0"/>
              <a:t>В истомной мгле качалась и текла.</a:t>
            </a:r>
          </a:p>
          <a:p>
            <a:pPr>
              <a:buNone/>
            </a:pPr>
            <a:r>
              <a:rPr lang="ru-RU" dirty="0" smtClean="0"/>
              <a:t>					(М.Волошин)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C:\Users\ЦвЯто4ек\Desktop\фото Ахматовой\1925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428736"/>
            <a:ext cx="1571604" cy="189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data:image/jpeg;base64,/9j/4AAQSkZJRgABAQAAAQABAAD/2wCEAAkGBwgHBgkIBwgKCgkLDRYPDQwMDRsUFRAWIB0iIiAdHx8kKDQsJCYxJx8fLT0tMTU3Ojo6Iys/RD84QzQ5OjcBCgoKDQwNGg8PGjclHyU3Nzc3Nzc3Nzc3Nzc3Nzc3Nzc3Nzc3Nzc3Nzc3Nzc3Nzc3Nzc3Nzc3Nzc3Nzc3Nzc3N//AABEIAIEAVQMBIgACEQEDEQH/xAAcAAACAwEBAQEAAAAAAAAAAAAFBgAEBwMBAgj/xAA9EAABAwIEAwUGBAUCBwAAAAABAgMEABEFEiExBkFREyJhcYEUMpGhsfAHM8HRFSNCUuF0siQ0NXJzovH/xAAWAQEBAQAAAAAAAAAAAAAAAAABAAL/xAAZEQEBAQEBAQAAAAAAAAAAAAAAAREhMUH/2gAMAwEAAhEDEQA/ANdlqOa+poe8rKdbi9FX7FSrjQ7UHmOobIKjfkkdTQHJ2S20qyiNetV0yUKQXG7KbtfMD9KAcSqYW21LdbeLeazjQSTmAJ0I5c6WMQ4kTNkFGDDtIkZJuHDkTa4sb3A01GtGg8uzmSULCxlULpN73HWq2JY+mHhr8thsv9mnVKU6nwA+7UAwKQ06ZCWDIK3ytw5xZKCRsDzSOVuvrVKU8+3jsCLCIdRJuttpA7q07qN1aH0N6ku8JcRycUfluyZTDhSnO0y2kggcwb/UE0YXijkV5t90oRCWm6s39x5G+vTSl2BhzTWJuzW8ObjONKCXA2QWylXTYkgDwHhRB6KmRMfgvutHD3E520s92yr3tmPPWoGthfa3UUix20r0pBUL89jQHh/FIzjq47XZtojqyXCiRYab7bDrTFmSSL7cqSjLaFg3kBFtLWqVwfcbz2tax5VKCZpiwkm97UkY+8XkvuLf7NLKyhttCQVKNtfIU7TAntDc8qSuL8NeW17ZBUO1ZCs6bDvi2lNGs14lxaQWFxWpL5cWu4CScwV58xrztXJzg/FXwlc2Y32jned/mhRTYa5iVC5HO1zXvBmHDH+IPZlOLCE3ccVl9xA89jfT1rVJ3C2FzVMKkIW4llOVAzkaeNvvShMSlXwmUWG57zrRHecZcy5vAfD7tR5rGEMQMNZw54l6M+pbSHFXWUlNiBbYanUncVp7vC+ButpSqAyDawITqKWuIOGMN4chPYrEj9uWxYtuanU9aMQUeM2gXmJTIcXHWQsJSe8RpqTt560Vw6dGZjMvsZ32pB9ovl9y2mUDa+tvWs/xiSzLhPTvYVtyX3s63A2ChY6XBBHlrRDCsakYTDjokpAQykFtAAOmtx5X1t16Ug4cPlYnyWliOpBkK7SOV2UgEaL9f3oxFnPxFpanrbCFOFCTqLHcC/OkZjGeHmobi24QcLjSFPOOaElW9ieltB40YmRg9AddihUh11pKmo39LBFiLdTrqSeRqJwdQlR91StalDMN4gZdgMvPpV2ixZQQCqxH0qVI/wAy2f1oBj7/AGOHSndbIaUTYX5Uem2CtN9qES20yGVsPe64CFW6Gmqk38LoSUwJ2ILADsl0N5hzCdTb1UfhTuhskWJ1vvWW8TTMT4Idjx8NkKVCUCptpDIIGut+ZJJNNvE2K4rh3DUbE2GShwoSqQgozqbuOngaEZ0oAtmNzzqhj8RErB5bS+8lTatLc7UhYL+JfahLcwpXzzBu30p3h4vGxjDVLhqSSsEAbg+tQYmqapvDHcKeClttrzIUE2ItyUOf7eFVnZKn4BckFxaCsJAB7t7W8T6UxYmlmNifYYpHUkEmykp8eY+dVsRfgOw3DhhYB3Wi9inkdMtZIDhkP2y8ZKH3nVWJSyLkhJ/amhONz8PlQvZW1ojR1BBGUAX2ygbkC/mfou4bOeiPKeZUO090AEAWOmo3o0mE1Jiuy5U9yM4woj+WkKbCjsNxUhTFcZkLxB1MBqM4hOpU47k3vsMwqV04WLb7DxmRYLqgU5XFN6qGvj9/X2lNnmpzXI5ULKSFDXbkBRGYSlw87/KhMqShtClLUQNyaTxSVhMWdiftUhAccaUMpVfQC9hbbe5oo6nNcLSFAggg8x0rNMX4rxBrFOwwVzKpTxQsrspsDNYK153PKmjh6XjDzLrWMyoLlrgKabUhfqNR639KlxYi8K4ZCkqkRGi0FnvNi2X6Xt4XtRdMdqMFKjR2myrVRQgC/nXJp7uaqvl0IrnMxFuPFLjirIzWv0qXCh+JsKK7hPtSktplJUEg81pJ2rLJ0OTBTeSnKF3CVX3AF9PDWnjiTEHcWkp7U2Q0q5F7J30v8KjeJcOhbr+MONOPxQtCmHGVKUbbZBfL6258qyiLLw+Vh8eK/IRk9qQFtgnvW62+Hxqx7a67HQlskoyjOlOt7bnwq6hnE+OMbQ6zHLUNGVpKybpZRqdTzNrn4CtFwXAsOwGN2DKC4s/mvOWJc/xViUeCor7WEFbqSwpxwqyOpF7ciPCpTM4426Q4hTSL6FJIFqlKNGIugHmCbjSkri7iODg0fJLUFOrScrAsSodT4UycU4i1heHyZcgkNsoKjb5V+cJ8yZjOKuS5bmZ1w3IOyRySOg5U0PptMmc685GcUkglwgXJte+g526UywOJcciMo9oZbkOG5BXmbWofDWqmFRIsaN2kqUGX327oU2coy3NwdPu9OasPwUxRIdmCRIUkpUS97nLQbAgdOlCfOE8UOyYQlJdSrvZFNK99HesCT69KHS8dckQs8h0ulLhStCTta2ptuNx+lLrnsz3tTLZU46lRSlYX+Zce7bwI9LeVA3HXlOBlP8oKOYi+ibjlf1v+2lSHTicdNywyR2qgq6Sbo18dTz+vK1HcJ4UOIaADtZCSp5ZGjY9fpQTgzA3cfxTMtC3EMpClr5BQ2BP+K1596PgWEPyF3UhpOYqA1WeQHnsPOpMvZxUcG8V4nBgtKew8rQC3m1BCBcpPmSCKbRijM6P7RCczsr0VfRSTzBHWkFUcyn3JEpQK3Vlxw32UST+vw60cgsGBPWGXAWylJUE87i19d9qtRlzpToU5ja9xzryq6nU5rLzJUNLXtUqLp+NWJluO1hrROZ053LD+kbfOskgoU7JKB3Sba6ggfdqa/wAR538R4kmPJOZCV9mjmLDT60nImPw3A6ycpIKc3O1X1kxscPtSZHsUlZbcIV2d1qHZ2F/dI52O9q+zgiYj6OxQ6paCDcrJb7ovbMdPeB+IpacxeQpS1du6kOLzEJXYk3v+30qwximIx0BkOrSggqCVC10qtc7a8qTi7ihSlhtzIS8QktkbWtYjTewFr0T4T4Md4hcEmW8qHBTbQC7i9Nk9PM/CqkQScSbZjR4zr60NZlKbSEkEk7EkC+vzNOfDuNCJGbadOQIGRSVJy5bdRy2PwqR6wnDoGFwEQ8MZQww3rlTuonck7knqaR/xExRMyY3g7DhDbRzyCNs39KTodt/UUVxfiJ3DcIfnMxFFCR3HXlZEEk2Fr6qvyA+IGtZsy+mRd11QdkSXM61HqTqf/hq0DuHxw41btA4SAkFJvbXe4/cV2akL9qkLTly5w1Y3vZItv55vhXOMpEVtbjjhcyAqPe2ASbW1P2KmHx1JRGbcSQ7kLiwTa5JGnzqI2y8282FqKDqdFixHgQKlVmx2raVdy9rXWB8r/H1ryhYRsXcUpbmY5lZtT40vylEkgnajeJaK7xuDrQKT3lGqeqK+qiEgXvoLb064bCRic1ER+XGDyQhIak5igKSkAhKhqP356UA4dguTJS3G0LIjJSvu7lRUAkfE/KtNncBQUt4Y0E/8St1AcdXrcJGY6HSxN79dKaaumC5BgBla4MRvZtxyU84gi1ye8UC3PQmi+Cj+IQ/aZMpM1knJHsyENZQfeSNz5knbTqR/E/CeGYi0hQgtoOZIBR/QLjYct/lQ3j7iD+B4O1hkK7b0lvs0gbttDQnwJ2H+KgV/xB4g/jeJGPHdHsENWRnmHF81eI0sP81WwzMtYXcmw0He28N/2peS6G1IOXv6AAmwFWI+MiI6UuYchagrW61ZvnR1GvEXlqjojjKA8tLV9tN1aX6A8q6RJgefeW0k5FkpBHQbemtqCycQMkokqilhtLRUhAVcqKtAT6XrzDJSS2pQ7jTYUnMo7m1/vzo1HFElCde1Qi9rZk7/ABqUuu4kw2rI26kpG1zfmedSrSE4g2Ss386CSGeYuTan2Vw7KyrWtvJfmRe1LM/DnGy4kIUSlY5b0+CG/wDDjBVN4bBlujuzJ1zf+1sKCf8A21+FaZOSlDyHlDUJtttQqDhjmG4bg0RNrREt9oDzUbX19VfKiuI5i2opAzEdaUquvtNYY26twIQj31rOoy3vf4Vg3EWLLxnGZGIOklK1ZW0/2tj3R99a0P8AFfFXIWEs4a24kqmrUtQCbEIFr/E/U1k6bkq0tYVF9qWTZKgctu6b1afSg2fBGYsXUnkFbfpf1qibpRc69K+wglAF/e8dqkKTVpQ4ptBCkhKAcvOydP1rxkSHCQw1kbtpmGlgPHyqikvOvIMcd8m4HQ/dqvrVIabQHpydsuRABI+wBQnZMJ5kEnMFFVjpfYDp5mpXiCoIC5CnbKHdur4/M1KA3fF/yWvMfWk6V/zMX/VJr2pW76GgYpsP/Mn61TnfkK8qlSs0sm/Fz/r8L/Qp/wB6qST+YnyqVKS4r91P/Z+tdk7o80/SpUpTtB/Jc8xXGJ+c3517UoR4le615K/3GpUq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wgHBgkIBwgKCgkLDRYPDQwMDRsUFRAWIB0iIiAdHx8kKDQsJCYxJx8fLT0tMTU3Ojo6Iys/RD84QzQ5OjcBCgoKDQwNGg8PGjclHyU3Nzc3Nzc3Nzc3Nzc3Nzc3Nzc3Nzc3Nzc3Nzc3Nzc3Nzc3Nzc3Nzc3Nzc3Nzc3Nzc3N//AABEIAIEAVQMBIgACEQEDEQH/xAAcAAACAwEBAQEAAAAAAAAAAAAFBgAEBwMBAgj/xAA9EAABAwIEAwUGBAUCBwAAAAABAgMEABEFEiExBkFREyJhcYEUMpGhsfAHM8HRFSNCUuF0siQ0NXJzovH/xAAWAQEBAQAAAAAAAAAAAAAAAAABAAL/xAAZEQEBAQEBAQAAAAAAAAAAAAAAAREhMUH/2gAMAwEAAhEDEQA/ANdlqOa+poe8rKdbi9FX7FSrjQ7UHmOobIKjfkkdTQHJ2S20qyiNetV0yUKQXG7KbtfMD9KAcSqYW21LdbeLeazjQSTmAJ0I5c6WMQ4kTNkFGDDtIkZJuHDkTa4sb3A01GtGg8uzmSULCxlULpN73HWq2JY+mHhr8thsv9mnVKU6nwA+7UAwKQ06ZCWDIK3ytw5xZKCRsDzSOVuvrVKU8+3jsCLCIdRJuttpA7q07qN1aH0N6ku8JcRycUfluyZTDhSnO0y2kggcwb/UE0YXijkV5t90oRCWm6s39x5G+vTSl2BhzTWJuzW8ObjONKCXA2QWylXTYkgDwHhRB6KmRMfgvutHD3E520s92yr3tmPPWoGthfa3UUix20r0pBUL89jQHh/FIzjq47XZtojqyXCiRYab7bDrTFmSSL7cqSjLaFg3kBFtLWqVwfcbz2tax5VKCZpiwkm97UkY+8XkvuLf7NLKyhttCQVKNtfIU7TAntDc8qSuL8NeW17ZBUO1ZCs6bDvi2lNGs14lxaQWFxWpL5cWu4CScwV58xrztXJzg/FXwlc2Y32jned/mhRTYa5iVC5HO1zXvBmHDH+IPZlOLCE3ccVl9xA89jfT1rVJ3C2FzVMKkIW4llOVAzkaeNvvShMSlXwmUWG57zrRHecZcy5vAfD7tR5rGEMQMNZw54l6M+pbSHFXWUlNiBbYanUncVp7vC+ButpSqAyDawITqKWuIOGMN4chPYrEj9uWxYtuanU9aMQUeM2gXmJTIcXHWQsJSe8RpqTt560Vw6dGZjMvsZ32pB9ovl9y2mUDa+tvWs/xiSzLhPTvYVtyX3s63A2ChY6XBBHlrRDCsakYTDjokpAQykFtAAOmtx5X1t16Ug4cPlYnyWliOpBkK7SOV2UgEaL9f3oxFnPxFpanrbCFOFCTqLHcC/OkZjGeHmobi24QcLjSFPOOaElW9ieltB40YmRg9AddihUh11pKmo39LBFiLdTrqSeRqJwdQlR91StalDMN4gZdgMvPpV2ixZQQCqxH0qVI/wAy2f1oBj7/AGOHSndbIaUTYX5Uem2CtN9qES20yGVsPe64CFW6Gmqk38LoSUwJ2ILADsl0N5hzCdTb1UfhTuhskWJ1vvWW8TTMT4Idjx8NkKVCUCptpDIIGut+ZJJNNvE2K4rh3DUbE2GShwoSqQgozqbuOngaEZ0oAtmNzzqhj8RErB5bS+8lTatLc7UhYL+JfahLcwpXzzBu30p3h4vGxjDVLhqSSsEAbg+tQYmqapvDHcKeClttrzIUE2ItyUOf7eFVnZKn4BckFxaCsJAB7t7W8T6UxYmlmNifYYpHUkEmykp8eY+dVsRfgOw3DhhYB3Wi9inkdMtZIDhkP2y8ZKH3nVWJSyLkhJ/amhONz8PlQvZW1ojR1BBGUAX2ygbkC/mfou4bOeiPKeZUO090AEAWOmo3o0mE1Jiuy5U9yM4woj+WkKbCjsNxUhTFcZkLxB1MBqM4hOpU47k3vsMwqV04WLb7DxmRYLqgU5XFN6qGvj9/X2lNnmpzXI5ULKSFDXbkBRGYSlw87/KhMqShtClLUQNyaTxSVhMWdiftUhAccaUMpVfQC9hbbe5oo6nNcLSFAggg8x0rNMX4rxBrFOwwVzKpTxQsrspsDNYK153PKmjh6XjDzLrWMyoLlrgKabUhfqNR639KlxYi8K4ZCkqkRGi0FnvNi2X6Xt4XtRdMdqMFKjR2myrVRQgC/nXJp7uaqvl0IrnMxFuPFLjirIzWv0qXCh+JsKK7hPtSktplJUEg81pJ2rLJ0OTBTeSnKF3CVX3AF9PDWnjiTEHcWkp7U2Q0q5F7J30v8KjeJcOhbr+MONOPxQtCmHGVKUbbZBfL6258qyiLLw+Vh8eK/IRk9qQFtgnvW62+Hxqx7a67HQlskoyjOlOt7bnwq6hnE+OMbQ6zHLUNGVpKybpZRqdTzNrn4CtFwXAsOwGN2DKC4s/mvOWJc/xViUeCor7WEFbqSwpxwqyOpF7ciPCpTM4426Q4hTSL6FJIFqlKNGIugHmCbjSkri7iODg0fJLUFOrScrAsSodT4UycU4i1heHyZcgkNsoKjb5V+cJ8yZjOKuS5bmZ1w3IOyRySOg5U0PptMmc685GcUkglwgXJte+g526UywOJcciMo9oZbkOG5BXmbWofDWqmFRIsaN2kqUGX327oU2coy3NwdPu9OasPwUxRIdmCRIUkpUS97nLQbAgdOlCfOE8UOyYQlJdSrvZFNK99HesCT69KHS8dckQs8h0ulLhStCTta2ptuNx+lLrnsz3tTLZU46lRSlYX+Zce7bwI9LeVA3HXlOBlP8oKOYi+ibjlf1v+2lSHTicdNywyR2qgq6Sbo18dTz+vK1HcJ4UOIaADtZCSp5ZGjY9fpQTgzA3cfxTMtC3EMpClr5BQ2BP+K1596PgWEPyF3UhpOYqA1WeQHnsPOpMvZxUcG8V4nBgtKew8rQC3m1BCBcpPmSCKbRijM6P7RCczsr0VfRSTzBHWkFUcyn3JEpQK3Vlxw32UST+vw60cgsGBPWGXAWylJUE87i19d9qtRlzpToU5ja9xzryq6nU5rLzJUNLXtUqLp+NWJluO1hrROZ053LD+kbfOskgoU7JKB3Sba6ggfdqa/wAR538R4kmPJOZCV9mjmLDT60nImPw3A6ycpIKc3O1X1kxscPtSZHsUlZbcIV2d1qHZ2F/dI52O9q+zgiYj6OxQ6paCDcrJb7ovbMdPeB+IpacxeQpS1du6kOLzEJXYk3v+30qwximIx0BkOrSggqCVC10qtc7a8qTi7ihSlhtzIS8QktkbWtYjTewFr0T4T4Md4hcEmW8qHBTbQC7i9Nk9PM/CqkQScSbZjR4zr60NZlKbSEkEk7EkC+vzNOfDuNCJGbadOQIGRSVJy5bdRy2PwqR6wnDoGFwEQ8MZQww3rlTuonck7knqaR/xExRMyY3g7DhDbRzyCNs39KTodt/UUVxfiJ3DcIfnMxFFCR3HXlZEEk2Fr6qvyA+IGtZsy+mRd11QdkSXM61HqTqf/hq0DuHxw41btA4SAkFJvbXe4/cV2akL9qkLTly5w1Y3vZItv55vhXOMpEVtbjjhcyAqPe2ASbW1P2KmHx1JRGbcSQ7kLiwTa5JGnzqI2y8282FqKDqdFixHgQKlVmx2raVdy9rXWB8r/H1ryhYRsXcUpbmY5lZtT40vylEkgnajeJaK7xuDrQKT3lGqeqK+qiEgXvoLb064bCRic1ER+XGDyQhIak5igKSkAhKhqP356UA4dguTJS3G0LIjJSvu7lRUAkfE/KtNncBQUt4Y0E/8St1AcdXrcJGY6HSxN79dKaaumC5BgBla4MRvZtxyU84gi1ye8UC3PQmi+Cj+IQ/aZMpM1knJHsyENZQfeSNz5knbTqR/E/CeGYi0hQgtoOZIBR/QLjYct/lQ3j7iD+B4O1hkK7b0lvs0gbttDQnwJ2H+KgV/xB4g/jeJGPHdHsENWRnmHF81eI0sP81WwzMtYXcmw0He28N/2peS6G1IOXv6AAmwFWI+MiI6UuYchagrW61ZvnR1GvEXlqjojjKA8tLV9tN1aX6A8q6RJgefeW0k5FkpBHQbemtqCycQMkokqilhtLRUhAVcqKtAT6XrzDJSS2pQ7jTYUnMo7m1/vzo1HFElCde1Qi9rZk7/ABqUuu4kw2rI26kpG1zfmedSrSE4g2Ss386CSGeYuTan2Vw7KyrWtvJfmRe1LM/DnGy4kIUSlY5b0+CG/wDDjBVN4bBlujuzJ1zf+1sKCf8A21+FaZOSlDyHlDUJtttQqDhjmG4bg0RNrREt9oDzUbX19VfKiuI5i2opAzEdaUquvtNYY26twIQj31rOoy3vf4Vg3EWLLxnGZGIOklK1ZW0/2tj3R99a0P8AFfFXIWEs4a24kqmrUtQCbEIFr/E/U1k6bkq0tYVF9qWTZKgctu6b1afSg2fBGYsXUnkFbfpf1qibpRc69K+wglAF/e8dqkKTVpQ4ptBCkhKAcvOydP1rxkSHCQw1kbtpmGlgPHyqikvOvIMcd8m4HQ/dqvrVIabQHpydsuRABI+wBQnZMJ5kEnMFFVjpfYDp5mpXiCoIC5CnbKHdur4/M1KA3fF/yWvMfWk6V/zMX/VJr2pW76GgYpsP/Mn61TnfkK8qlSs0sm/Fz/r8L/Qp/wB6qST+YnyqVKS4r91P/Z+tdk7o80/SpUpTtB/Jc8xXGJ+c3517UoR4le615K/3GpUq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t1.gstatic.com/images?q=tbn:ANd9GcQBQEqdaUc5vlc2xr9cQC_l3G8y_WpNkX6pLxPOL6Jy-JBUGn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929066"/>
            <a:ext cx="1571604" cy="2346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Подберите эпитеты и метафоры к слову </a:t>
            </a:r>
            <a:r>
              <a:rPr lang="ru-RU" dirty="0" smtClean="0"/>
              <a:t>					</a:t>
            </a:r>
            <a:r>
              <a:rPr lang="ru-RU" b="1" i="1" dirty="0" smtClean="0"/>
              <a:t>ветер</a:t>
            </a:r>
            <a:endParaRPr lang="ru-RU" b="1" i="1" dirty="0"/>
          </a:p>
        </p:txBody>
      </p:sp>
      <p:pic>
        <p:nvPicPr>
          <p:cNvPr id="24578" name="Picture 2" descr="http://img0.liveinternet.ru/images/attach/c/6/91/412/91412986_large_v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440" y="3786167"/>
            <a:ext cx="4818560" cy="3071833"/>
          </a:xfrm>
          <a:prstGeom prst="rect">
            <a:avLst/>
          </a:prstGeom>
          <a:noFill/>
        </p:spPr>
      </p:pic>
      <p:pic>
        <p:nvPicPr>
          <p:cNvPr id="24580" name="Picture 4" descr="http://im6-tub-ru.yandex.net/i?id=267497688-4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786058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Эпитеты поэтов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51959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А.С.Пушкин: </a:t>
            </a:r>
          </a:p>
          <a:p>
            <a:pPr>
              <a:buNone/>
            </a:pPr>
            <a:r>
              <a:rPr lang="ru-RU" dirty="0" smtClean="0"/>
              <a:t>быстротечный, летучий, майский, резвый, свистящий, благоуханный, приветный</a:t>
            </a:r>
          </a:p>
          <a:p>
            <a:pPr>
              <a:buNone/>
            </a:pPr>
            <a:r>
              <a:rPr lang="ru-RU" dirty="0" smtClean="0"/>
              <a:t>А.Блок: </a:t>
            </a:r>
          </a:p>
          <a:p>
            <a:pPr>
              <a:buNone/>
            </a:pPr>
            <a:r>
              <a:rPr lang="ru-RU" dirty="0" smtClean="0"/>
              <a:t>злой, дикий, черный, буйный</a:t>
            </a:r>
          </a:p>
          <a:p>
            <a:pPr>
              <a:buNone/>
            </a:pPr>
            <a:r>
              <a:rPr lang="ru-RU" dirty="0" smtClean="0"/>
              <a:t>А.Ахматова:  </a:t>
            </a:r>
          </a:p>
          <a:p>
            <a:pPr>
              <a:buNone/>
            </a:pPr>
            <a:r>
              <a:rPr lang="ru-RU" dirty="0" smtClean="0"/>
              <a:t>прохладный, лебединый, вольный</a:t>
            </a:r>
          </a:p>
          <a:p>
            <a:pPr>
              <a:buNone/>
            </a:pPr>
            <a:r>
              <a:rPr lang="ru-RU" dirty="0" smtClean="0"/>
              <a:t>С.Есенин: неуемный, резвый, студеный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10.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размеры стиха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8577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Край ты мой, родимый край!</a:t>
            </a:r>
          </a:p>
          <a:p>
            <a:pPr>
              <a:buNone/>
            </a:pPr>
            <a:r>
              <a:rPr lang="ru-RU" dirty="0" smtClean="0"/>
              <a:t>Конский бег на воле, </a:t>
            </a:r>
          </a:p>
          <a:p>
            <a:pPr>
              <a:buNone/>
            </a:pPr>
            <a:r>
              <a:rPr lang="ru-RU" dirty="0" smtClean="0"/>
              <a:t>В небе крик орлиных стай, </a:t>
            </a:r>
          </a:p>
          <a:p>
            <a:pPr>
              <a:buNone/>
            </a:pPr>
            <a:r>
              <a:rPr lang="ru-RU" dirty="0" smtClean="0"/>
              <a:t>Волчий голос в поле.</a:t>
            </a:r>
          </a:p>
          <a:p>
            <a:pPr>
              <a:buNone/>
            </a:pPr>
            <a:r>
              <a:rPr lang="ru-RU" dirty="0" smtClean="0"/>
              <a:t>				(Н.М.Рубцов)</a:t>
            </a:r>
          </a:p>
          <a:p>
            <a:pPr>
              <a:buNone/>
            </a:pPr>
            <a:r>
              <a:rPr lang="ru-RU" dirty="0" smtClean="0"/>
              <a:t>Печальная Вологда дремлет</a:t>
            </a:r>
          </a:p>
          <a:p>
            <a:pPr>
              <a:buNone/>
            </a:pPr>
            <a:r>
              <a:rPr lang="ru-RU" dirty="0" smtClean="0"/>
              <a:t>На темной печальной земле,</a:t>
            </a:r>
          </a:p>
          <a:p>
            <a:pPr>
              <a:buNone/>
            </a:pPr>
            <a:r>
              <a:rPr lang="ru-RU" dirty="0" smtClean="0"/>
              <a:t>И люди окраины древней</a:t>
            </a:r>
          </a:p>
          <a:p>
            <a:pPr>
              <a:buNone/>
            </a:pPr>
            <a:r>
              <a:rPr lang="ru-RU" dirty="0" smtClean="0"/>
              <a:t>Тревожно проходят во мгле.</a:t>
            </a:r>
          </a:p>
          <a:p>
            <a:pPr>
              <a:buNone/>
            </a:pPr>
            <a:r>
              <a:rPr lang="ru-RU" dirty="0" smtClean="0"/>
              <a:t>				(Н.М.Рубцов)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11. Соотнесите фамилии и имена писателей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521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08"/>
                <a:gridCol w="3041668"/>
                <a:gridCol w="744546"/>
                <a:gridCol w="3005130"/>
              </a:tblGrid>
              <a:tr h="830266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Николай Васильевич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Крылов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Николай Алексеевич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Чехов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 Андреевич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Гоголь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Сергеевич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Толстой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Антон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Павлович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Тургенев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Лев Николаевич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Некрасов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12. Соотнесите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фамилии и имена писателей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49815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6570"/>
                <a:gridCol w="3113106"/>
                <a:gridCol w="673108"/>
                <a:gridCol w="3076568"/>
              </a:tblGrid>
              <a:tr h="8302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Сергей Александрович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Пришвин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Андрей Платонович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Есенин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Михаил Михайлович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Паустовский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Константин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Георгиевич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Рубцов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Николай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Михайлович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Бунин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2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 Алексеевич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Платонов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Задание13.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Соотнесите названия произведений и авторов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500174"/>
          <a:ext cx="7499352" cy="519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570"/>
                <a:gridCol w="3643338"/>
                <a:gridCol w="571504"/>
                <a:gridCol w="2647940"/>
              </a:tblGrid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«Дубровский»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В.Г.Распутин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«Воробей»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И.С.Тургенев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«Дети подземелья»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М.М.Пришвин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«Кладовая солнца»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В.Г.Короленко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«Уроки французского»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де Мопассан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«На Волге»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А.П.Платонов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«Цветок на земле»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Н.А.Некрасов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«Папа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Симона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А.С.Пушкин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«Толстый и тонкий»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И.А.Бунин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«Танька»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А.П.Чехов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Исправь перевертыши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47800"/>
            <a:ext cx="8501090" cy="5267348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dirty="0" smtClean="0"/>
              <a:t>«Спит ли моя ясноокая панночка? – думал Левко, подходя к знакомой хате с вишневыми деревьями.»</a:t>
            </a:r>
          </a:p>
          <a:p>
            <a:pPr marL="596646" indent="-514350">
              <a:buAutoNum type="arabicPeriod"/>
            </a:pPr>
            <a:r>
              <a:rPr lang="ru-RU" dirty="0" smtClean="0"/>
              <a:t>«Скучно </a:t>
            </a:r>
            <a:r>
              <a:rPr lang="ru-RU" dirty="0" err="1" smtClean="0"/>
              <a:t>Митраше</a:t>
            </a:r>
            <a:r>
              <a:rPr lang="ru-RU" dirty="0" smtClean="0"/>
              <a:t> жить на свете.  Отец его на войне, сестра Настя с утра до ночи работает на молочной ферме…»</a:t>
            </a:r>
          </a:p>
          <a:p>
            <a:pPr marL="596646" indent="-514350">
              <a:buAutoNum type="arabicPeriod"/>
            </a:pPr>
            <a:r>
              <a:rPr lang="ru-RU" dirty="0" smtClean="0"/>
              <a:t>«Гости почитали обязанностью восхищаться псарнею Андрея Гавриловича. Один Владимир  Дубровский молчал и хмурился.»</a:t>
            </a:r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4900618" cy="37862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«Читайте! Пусть не будет ни одного дня, когда бы вы не прочли хотя бы одной страницы из новой книги.»</a:t>
            </a:r>
          </a:p>
          <a:p>
            <a:pPr>
              <a:buNone/>
            </a:pPr>
            <a:r>
              <a:rPr lang="ru-RU" dirty="0" smtClean="0"/>
              <a:t>					К.Паустовский</a:t>
            </a:r>
            <a:endParaRPr lang="ru-RU" dirty="0"/>
          </a:p>
        </p:txBody>
      </p:sp>
      <p:pic>
        <p:nvPicPr>
          <p:cNvPr id="16386" name="Picture 2" descr="http://www.audiobooks.ua/images/briefly/paustovsk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89638" y="714356"/>
            <a:ext cx="365436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1. Из какого произведения взяты эти строки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cs typeface="Times New Roman" pitchFamily="18" charset="0"/>
              </a:rPr>
              <a:t>«Бедный гость, с оборванной полою и до крови оцарапанный, скоро отыскивал безопасный угол, но принужден был иногда целых три часа стоять , прижавшись к стене и видеть, как разъяренный зверь в двух шагах от него  ревел, прыгал, становился на дыбы, рвался и силился  до него дотянуться»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какого произведения взяты эти строки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«Трудно передать мои ощущения в эту минуту. Чувство, которое я испытывал, нельзя даже назвать страхом. Откуда-то, точно из другого мира, в течение нескольких секунд доносился до меня тревожный топот двух пар детских ног. Но вскоре затих и он.»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2. Чей это портрет?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«Длинные ресницы ее были полуопущены на глаза. Вся она была бледна как полотно, как блеск месяца; но как чудна, как прекрасна!»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Чей это портрет?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«Угрюмый, тихий и больной…</a:t>
            </a:r>
          </a:p>
          <a:p>
            <a:pPr>
              <a:buNone/>
            </a:pPr>
            <a:r>
              <a:rPr lang="ru-RU" dirty="0" smtClean="0"/>
              <a:t>Лохмотья жалкой нищеты,</a:t>
            </a:r>
          </a:p>
          <a:p>
            <a:pPr>
              <a:buNone/>
            </a:pPr>
            <a:r>
              <a:rPr lang="ru-RU" dirty="0" smtClean="0"/>
              <a:t>Изнеможенные черты</a:t>
            </a:r>
          </a:p>
          <a:p>
            <a:pPr>
              <a:buNone/>
            </a:pPr>
            <a:r>
              <a:rPr lang="ru-RU" dirty="0" smtClean="0"/>
              <a:t>И выражающий укор</a:t>
            </a:r>
          </a:p>
          <a:p>
            <a:pPr>
              <a:buNone/>
            </a:pPr>
            <a:r>
              <a:rPr lang="ru-RU" dirty="0" smtClean="0"/>
              <a:t>Спокойно-безнадежный взор.»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3. Чьи это слова?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3910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«Ко мне, мой младенец; в дуброве моей</a:t>
            </a:r>
          </a:p>
          <a:p>
            <a:pPr>
              <a:buNone/>
            </a:pPr>
            <a:r>
              <a:rPr lang="ru-RU" dirty="0" smtClean="0"/>
              <a:t>Узнаешь прекрасных моих дочерей:</a:t>
            </a:r>
          </a:p>
          <a:p>
            <a:pPr>
              <a:buNone/>
            </a:pPr>
            <a:r>
              <a:rPr lang="ru-RU" dirty="0" smtClean="0"/>
              <a:t>При месяце будут играть и летать,</a:t>
            </a:r>
          </a:p>
          <a:p>
            <a:pPr>
              <a:buNone/>
            </a:pPr>
            <a:r>
              <a:rPr lang="ru-RU" dirty="0" smtClean="0"/>
              <a:t>Играя, летая, тебя усыплять».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Чьи это слова?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«Любовь, думал я, сильнее смерти и страха смерти. Только ею, только любовью держится и движется жизнь.»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4.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ком или о чем говорится?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2681278"/>
            <a:ext cx="7498080" cy="417672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«…Одиноко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стоит, задумался глубоко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тихонько плачет он в пустыне.»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28</TotalTime>
  <Words>785</Words>
  <Application>Microsoft Office PowerPoint</Application>
  <PresentationFormat>Экран (4:3)</PresentationFormat>
  <Paragraphs>179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Литература 3</vt:lpstr>
      <vt:lpstr>Урок-повторение   По страницам учебника. Литература. 5 класс</vt:lpstr>
      <vt:lpstr>Слайд 2</vt:lpstr>
      <vt:lpstr>Задание 1. Из какого произведения взяты эти строки</vt:lpstr>
      <vt:lpstr>Из какого произведения взяты эти строки </vt:lpstr>
      <vt:lpstr>Задание 2. Чей это портрет?</vt:lpstr>
      <vt:lpstr>Чей это портрет?</vt:lpstr>
      <vt:lpstr>Задание 3. Чьи это слова?</vt:lpstr>
      <vt:lpstr>Чьи это слова?</vt:lpstr>
      <vt:lpstr>Задание 4. О ком или о чем говорится?</vt:lpstr>
      <vt:lpstr>О ком или о чем говорится?</vt:lpstr>
      <vt:lpstr>Задание 5. </vt:lpstr>
      <vt:lpstr>Задание 6.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Задание 7.  Какие ИВС есть в данном отрывке:</vt:lpstr>
      <vt:lpstr>Задание 8. Найдите эпитеты:</vt:lpstr>
      <vt:lpstr>Задание 9.</vt:lpstr>
      <vt:lpstr>Эпитеты поэтов к слову ВЕТЕР</vt:lpstr>
      <vt:lpstr>Задание 10.  Определите размеры стиха</vt:lpstr>
      <vt:lpstr>Задание 11. Соотнесите фамилии и имена писателей XIX века</vt:lpstr>
      <vt:lpstr>Задание 12. Соотнесите фамилии и имена писателей XX века</vt:lpstr>
      <vt:lpstr>Задание13. Соотнесите названия произведений и авторов</vt:lpstr>
      <vt:lpstr>Исправь перевертыши</vt:lpstr>
      <vt:lpstr>Слайд 29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Урок-повторение   По страницам учебника. Литература. 5 класс</dc:title>
  <dc:creator>user</dc:creator>
  <dc:description>http://aida.ucoz.ru</dc:description>
  <cp:lastModifiedBy>user</cp:lastModifiedBy>
  <cp:revision>3</cp:revision>
  <dcterms:created xsi:type="dcterms:W3CDTF">2014-03-04T02:16:07Z</dcterms:created>
  <dcterms:modified xsi:type="dcterms:W3CDTF">2014-03-04T02:44:23Z</dcterms:modified>
  <cp:category>шаблоны к Powerpoint</cp:category>
</cp:coreProperties>
</file>