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59" r:id="rId6"/>
    <p:sldId id="267" r:id="rId7"/>
    <p:sldId id="262" r:id="rId8"/>
    <p:sldId id="258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E160"/>
    <a:srgbClr val="F1350F"/>
    <a:srgbClr val="003FBE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89" d="100"/>
          <a:sy n="89" d="100"/>
        </p:scale>
        <p:origin x="-2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5DBD-8DB0-43E6-9558-1502AD428DD9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88A6-0228-4AD8-9223-2FD7C42EF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8D2CA-AA5B-456A-A191-6505ED53C05F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0299-69B2-49C8-8A75-15B9379EF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2F0E-2691-43AD-A3CF-3302DC7F7E1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FD8B3-7BE1-4809-89D5-59BFBE651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D27E-D142-4D6E-B2AA-9CA5C2731422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9BAB-8706-4A52-8219-590C36D9D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12A16-7EEE-4FD5-A552-2FA1ECA1B311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4545-2EF0-417B-B925-C3832D16B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5501-F886-4938-A880-2AAC447711B7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BDD1D-7421-453B-BB46-0D0B9F049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CF60-D842-4562-B38F-0776EB62CA63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75EC1-92AE-4A2B-A37F-2A5EB761D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79D9-72AF-4C00-8D96-94A5DB0786E6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EBD-660D-4ACD-B6C1-5AB148F97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55FF-270A-4EDD-BA80-1EDDC17B6775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0A63-1FED-4D18-998B-1C1D51B7A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9640-31B1-4DAF-80C6-F7435199036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70F0BD-13E5-44EB-8129-12ACCAA9B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962D-78EB-4A16-A90C-73D0B63738DE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9511-2423-4B4B-B8FE-4DB8F8F3A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EE12695-C66D-4546-8D8E-BF34EF689B6A}" type="datetimeFigureOut">
              <a:rPr lang="ru-RU"/>
              <a:pPr>
                <a:defRPr/>
              </a:pPr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583C699-1DE1-4633-98F5-0E9C5C987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8" r:id="rId8"/>
    <p:sldLayoutId id="2147483699" r:id="rId9"/>
    <p:sldLayoutId id="2147483690" r:id="rId10"/>
    <p:sldLayoutId id="2147483689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 rot="19140000">
            <a:off x="817563" y="1730375"/>
            <a:ext cx="5648325" cy="1204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b="1" i="1" cap="none" smtClean="0">
                <a:latin typeface="Arial" charset="0"/>
              </a:rPr>
              <a:t>Презентация 3 группы.</a:t>
            </a:r>
            <a:br>
              <a:rPr lang="ru-RU" sz="2800" b="1" i="1" cap="none" smtClean="0">
                <a:latin typeface="Arial" charset="0"/>
              </a:rPr>
            </a:br>
            <a:r>
              <a:rPr lang="ru-RU" sz="2800" b="1" i="1" cap="none" smtClean="0"/>
              <a:t>МЫ ПОДГОТОВИЛИ ПРЕЗЕНТАЦИЮ НА ТЕМУ: ЭКОЛОГИЯ В КРАСНОГОРСКЕ.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58888" y="2636838"/>
            <a:ext cx="6510337" cy="330200"/>
          </a:xfrm>
        </p:spPr>
        <p:txBody>
          <a:bodyPr/>
          <a:lstStyle/>
          <a:p>
            <a:pPr algn="ctr" eaLnBrk="1" hangingPunct="1"/>
            <a:r>
              <a:rPr lang="ru-RU" cap="none">
                <a:ea typeface="Tunga" pitchFamily="2"/>
              </a:rPr>
              <a:t>ПРОБЛЕМЫ ЭКОЛОГИИ И ЕЁ ОХРАНА.</a:t>
            </a:r>
            <a:r>
              <a:rPr lang="ru-RU" cap="none">
                <a:latin typeface="Arial" charset="0"/>
                <a:ea typeface="Tunga" pitchFamily="2"/>
              </a:rPr>
              <a:t> </a:t>
            </a:r>
          </a:p>
          <a:p>
            <a:pPr algn="ctr" eaLnBrk="1" hangingPunct="1"/>
            <a:r>
              <a:rPr lang="ru-RU" sz="2800" b="1" i="1" cap="none">
                <a:latin typeface="Franklin Gothic Medium" pitchFamily="34" charset="0"/>
                <a:ea typeface="Tunga" pitchFamily="2"/>
              </a:rPr>
              <a:t>Учитель</a:t>
            </a:r>
            <a:r>
              <a:rPr lang="ru-RU" cap="none">
                <a:latin typeface="Arial" charset="0"/>
                <a:ea typeface="Tunga" pitchFamily="2"/>
              </a:rPr>
              <a:t> </a:t>
            </a:r>
            <a:r>
              <a:rPr lang="ru-RU" sz="2800" b="1" i="1" cap="none">
                <a:latin typeface="Franklin Gothic Medium" pitchFamily="34" charset="0"/>
                <a:ea typeface="Tunga" pitchFamily="2"/>
              </a:rPr>
              <a:t>обществознания и истории: Дарнопых Татьяна Вилимовна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cap="none" smtClean="0">
                <a:solidFill>
                  <a:srgbClr val="000000"/>
                </a:solidFill>
              </a:rPr>
              <a:t>БОРЬБА С ЗАГРЯЗНЕНИЕМ ВОЗДУХА ВЫХЛОПНЫМИ ГАЗАМИ.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36472" y="1003514"/>
            <a:ext cx="2909601" cy="2319229"/>
          </a:xfrm>
          <a:ln w="88900" cap="sq" cmpd="thickThin">
            <a:solidFill>
              <a:schemeClr val="accent2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7170" name="Picture 2" descr="C:\Users\User\Pictures\экология\i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98208" y="2098014"/>
            <a:ext cx="2687312" cy="222430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7171" name="Picture 3" descr="C:\Users\User\Pictures\экология\i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9700" y="2823481"/>
            <a:ext cx="3076182" cy="2139871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4940300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Загрязнение воздуха выхлопными газами напрямую зависит от работы общественного транспорта. Если человек на общественном транспорте до работы, школы, института и др. доедет в два раза быстрее то он оставит автомобиль дома.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cap="none" smtClean="0">
                <a:solidFill>
                  <a:srgbClr val="000000"/>
                </a:solidFill>
              </a:rPr>
              <a:t>БОРЬБА С НЕСАНКЦИОНИРОВАННЫМИ СВАЛКАМИ.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96582" y="2492896"/>
            <a:ext cx="2635577" cy="2407911"/>
          </a:xfrm>
          <a:ln w="88900" cap="sq" cmpd="thickThin">
            <a:solidFill>
              <a:schemeClr val="accent2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194" name="Picture 2" descr="C:\Users\User\Pictures\экология\i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2145" y="1052735"/>
            <a:ext cx="2778523" cy="2362187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8195" name="Picture 3" descr="C:\Users\User\Pictures\экология\i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62700" y="2205658"/>
            <a:ext cx="3136563" cy="2073359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5084763"/>
            <a:ext cx="9036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Несанкционированные свалки это проблема любого большого города. Мы предлагаем ставить в каждом жилом микрорайоне доску позору, на которой будут снимки людей, которые выкидывают мусор в неположенном месте.  Увеличение штрафов за создание несанкционированных свалок.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9140000">
            <a:off x="1217613" y="2427288"/>
            <a:ext cx="6510337" cy="33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cap="none">
                <a:ea typeface="Tunga" pitchFamily="2"/>
              </a:rPr>
              <a:t>АВТОРЫ: ТИКИЕ МАТВЕЙ, КАШТАНОВА АННА</a:t>
            </a:r>
            <a:r>
              <a:rPr lang="ru-RU" cap="none">
                <a:latin typeface="Arial" charset="0"/>
                <a:ea typeface="Tunga" pitchFamily="2"/>
              </a:rPr>
              <a:t> </a:t>
            </a:r>
            <a:r>
              <a:rPr lang="ru-RU" sz="1600" cap="none">
                <a:latin typeface="Tunga" pitchFamily="2"/>
                <a:ea typeface="Tunga" pitchFamily="2"/>
              </a:rPr>
              <a:t>И</a:t>
            </a:r>
            <a:r>
              <a:rPr lang="ru-RU" cap="none">
                <a:latin typeface="Arial" charset="0"/>
                <a:ea typeface="Tunga" pitchFamily="2"/>
              </a:rPr>
              <a:t> </a:t>
            </a:r>
            <a:r>
              <a:rPr lang="ru-RU" sz="1600" cap="none">
                <a:latin typeface="Tunga" pitchFamily="2"/>
                <a:ea typeface="Tunga" pitchFamily="2"/>
              </a:rPr>
              <a:t>РЕПНЯКОВ НИКИТА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cap="none" smtClean="0">
                <a:solidFill>
                  <a:srgbClr val="000000"/>
                </a:solidFill>
              </a:rPr>
              <a:t>1. ВЫРУБКА ДЕРЕВЬЕВ В ОХРАНЯЕМОЙ ЗОНЕ!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250825" y="5084763"/>
            <a:ext cx="84978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Первая проблема – это вырубка деревьев в охраняемой зоне. Реликтовые липы были посажены ещё 200 лет назад графом Остерман – Толстым в память о героях войны 1812 года.</a:t>
            </a:r>
          </a:p>
        </p:txBody>
      </p:sp>
      <p:pic>
        <p:nvPicPr>
          <p:cNvPr id="14339" name="Picture 6" descr="Ostermann-tolst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3527425" cy="3743325"/>
          </a:xfrm>
          <a:prstGeom prst="rect">
            <a:avLst/>
          </a:prstGeom>
          <a:noFill/>
          <a:ln w="88900" cmpd="thickThin">
            <a:noFill/>
            <a:miter lim="800000"/>
            <a:headEnd/>
            <a:tailEnd/>
          </a:ln>
        </p:spPr>
      </p:pic>
      <p:pic>
        <p:nvPicPr>
          <p:cNvPr id="14340" name="Picture 6" descr="липовая алле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125538"/>
            <a:ext cx="4464050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4213" y="260350"/>
            <a:ext cx="7521575" cy="549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600" cap="none" smtClean="0">
                <a:solidFill>
                  <a:srgbClr val="000000"/>
                </a:solidFill>
              </a:rPr>
              <a:t>2. ВЫРУБКА ЛЕСА ПОД СТРОИТЕЛЬСТВО!</a:t>
            </a:r>
          </a:p>
        </p:txBody>
      </p:sp>
      <p:pic>
        <p:nvPicPr>
          <p:cNvPr id="4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69988"/>
            <a:ext cx="3267075" cy="2547937"/>
          </a:xfrm>
        </p:spPr>
      </p:pic>
      <p:pic>
        <p:nvPicPr>
          <p:cNvPr id="5123" name="Picture 3" descr="C:\Users\User\Pictures\экология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03701" y="2607157"/>
            <a:ext cx="2745749" cy="2307207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5124" name="Picture 4" descr="C:\Users\User\Pictures\экология\i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69713" y="1737915"/>
            <a:ext cx="2790471" cy="2503652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835150" y="5373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7EEA"/>
              </a:solidFill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250825" y="5373688"/>
            <a:ext cx="85693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00"/>
                </a:solidFill>
              </a:rPr>
              <a:t>Вторая проблема – это масштабная вырубка лесов под строительство жилищных комплексов.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188913"/>
            <a:ext cx="8604250" cy="5476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rgbClr val="000000"/>
                </a:solidFill>
              </a:rPr>
              <a:t>3. ЗАГРЯЗНЕНИЕ ВОЗДУХА ВЫХЛОПНЫМИ ГАЗАМИ!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2184" y="934636"/>
            <a:ext cx="2993921" cy="2243158"/>
          </a:xfrm>
          <a:ln w="88900" cap="sq" cmpd="thickThin">
            <a:solidFill>
              <a:schemeClr val="bg2">
                <a:lumMod val="75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C:\Users\User\Pictures\экология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92230" y="2369321"/>
            <a:ext cx="2895306" cy="2066756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4099" name="Picture 3" descr="C:\Users\User\Pictures\экология\i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20675" y="939565"/>
            <a:ext cx="2720710" cy="2303739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5084763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</a:rPr>
              <a:t>Третья проблема – загрязнение воздуха выхлопными газами. В Красногорске высокими темпами растет численность населения в связи с этим кол-во автомобилей увеличилось, автодороги не справляются  с потоком машин. Людям приходиться на своих авто стоять в многокилометровых пробках.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rgbClr val="000000"/>
                </a:solidFill>
              </a:rPr>
              <a:t>4. НЕСАНКЦИОНИРОВАННЫЕ СВАЛКИ!</a:t>
            </a:r>
          </a:p>
        </p:txBody>
      </p:sp>
      <p:pic>
        <p:nvPicPr>
          <p:cNvPr id="3074" name="Picture 2" descr="C:\Users\User\Pictures\экология\4liDSMp_v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88454" y="1554881"/>
            <a:ext cx="2856317" cy="3377639"/>
          </a:xfrm>
          <a:ln w="88900" cap="sq" cmpd="thickThin">
            <a:solidFill>
              <a:schemeClr val="bg2">
                <a:lumMod val="75000"/>
              </a:schemeClr>
            </a:solidFill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3075" name="Picture 3" descr="C:\Users\User\Pictures\экология\fYGa8rrUJ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61835" y="1624038"/>
            <a:ext cx="2983880" cy="3313041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3077" name="Picture 5" descr="C:\Users\User\Pictures\экология\O80SFBxvQ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79521" y="1006044"/>
            <a:ext cx="2800350" cy="4002481"/>
          </a:xfrm>
          <a:prstGeom prst="rect">
            <a:avLst/>
          </a:prstGeom>
          <a:ln w="889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4940300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Четвертая проблема – это несанкционированные свалки. Культура жителей Красногорска оставляет желать лучшего. Люди выкидывают мусор не там где положено, а там где им удобно. Это приводит к несанкционированным свалкам.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cap="none" smtClean="0">
                <a:solidFill>
                  <a:srgbClr val="000000"/>
                </a:solidFill>
                <a:latin typeface="Arial" charset="0"/>
              </a:rPr>
              <a:t>5. Загрязнение водоёмов!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4" descr="42736_1_13843504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268413"/>
            <a:ext cx="47879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4587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42846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4941888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</a:rPr>
              <a:t>Пятая проблема это загрязнение водоемов в Красногорске. Люди не задумываясь выбрасывают мусор после отдыха на пляже.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Борьба </a:t>
            </a:r>
            <a:r>
              <a:rPr lang="ru-RU" err="1"/>
              <a:t>красногорцев</a:t>
            </a:r>
            <a:r>
              <a:rPr lang="ru-RU"/>
              <a:t> за экологию.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9140000">
            <a:off x="1216025" y="2468563"/>
            <a:ext cx="6510338" cy="3286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cap="none" smtClean="0">
                <a:solidFill>
                  <a:srgbClr val="000000"/>
                </a:solidFill>
              </a:rPr>
              <a:t>БОРЬБА ЛЮДЕЙ С ВЛАСТЬЮ ЗА ПАМЯТЬ И ЭКОЛОГИЮ.</a:t>
            </a:r>
          </a:p>
        </p:txBody>
      </p:sp>
      <p:pic>
        <p:nvPicPr>
          <p:cNvPr id="2050" name="Picture 2" descr="C:\Users\User\Pictures\экология\лето-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59164" y="1219721"/>
            <a:ext cx="4587254" cy="311905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39750" y="5157788"/>
            <a:ext cx="77771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Когда хотели вырубить « Липовую Аллею» неравнодушные жители вовремя отреагировали на действия власти и отстояли охраняемое государством историческое место.</a:t>
            </a:r>
          </a:p>
        </p:txBody>
      </p:sp>
      <p:pic>
        <p:nvPicPr>
          <p:cNvPr id="20484" name="Picture 7" descr="789299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96975"/>
            <a:ext cx="4176713" cy="3168650"/>
          </a:xfrm>
          <a:prstGeom prst="rect">
            <a:avLst/>
          </a:prstGeom>
          <a:noFill/>
          <a:ln w="76200" cmpd="thickThin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365125"/>
            <a:ext cx="8964612" cy="6873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rgbClr val="000000"/>
                </a:solidFill>
              </a:rPr>
              <a:t>БОРЬБА КРАСНОГОРЦЕВ ПРОТИВ СТРОИТЕЛЬСТВО ДОМОВ ПРОИГРАНА. </a:t>
            </a:r>
          </a:p>
        </p:txBody>
      </p:sp>
      <p:pic>
        <p:nvPicPr>
          <p:cNvPr id="6146" name="Picture 2" descr="C:\Users\User\Pictures\экология\i (10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98462" y="2473973"/>
            <a:ext cx="3074817" cy="2410263"/>
          </a:xfrm>
          <a:ln w="88900" cap="sq" cmpd="thickThin">
            <a:solidFill>
              <a:schemeClr val="accent2"/>
            </a:solidFill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6147" name="Picture 3" descr="C:\Users\User\Pictures\экология\i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70832" y="1302555"/>
            <a:ext cx="2691670" cy="2297670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pic>
        <p:nvPicPr>
          <p:cNvPr id="6148" name="Picture 4" descr="C:\Users\User\Pictures\экология\i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50292" y="2458158"/>
            <a:ext cx="2798839" cy="2438704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/>
          </a:extLst>
        </p:spPr>
      </p:pic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395288" y="5157788"/>
            <a:ext cx="8280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Борьба красногорцев с заказчиками строительства жилищных комплексов была проиграна изначальна. Огромные деньги ни что перед экологией целого района.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297</TotalTime>
  <Words>299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Franklin Gothic Medium</vt:lpstr>
      <vt:lpstr>Franklin Gothic Book</vt:lpstr>
      <vt:lpstr>Wingdings</vt:lpstr>
      <vt:lpstr>Calibri</vt:lpstr>
      <vt:lpstr>Tunga</vt:lpstr>
      <vt:lpstr>Углы</vt:lpstr>
      <vt:lpstr>Углы</vt:lpstr>
      <vt:lpstr>Углы</vt:lpstr>
      <vt:lpstr>Углы</vt:lpstr>
      <vt:lpstr>Углы</vt:lpstr>
      <vt:lpstr>Презентация 3 группы. МЫ ПОДГОТОВИЛИ ПРЕЗЕНТАЦИЮ НА ТЕМУ: ЭКОЛОГИЯ В КРАСНОГОРСКЕ.</vt:lpstr>
      <vt:lpstr>1. ВЫРУБКА ДЕРЕВЬЕВ В ОХРАНЯЕМОЙ ЗОНЕ!</vt:lpstr>
      <vt:lpstr>2. ВЫРУБКА ЛЕСА ПОД СТРОИТЕЛЬСТВО!</vt:lpstr>
      <vt:lpstr>3. ЗАГРЯЗНЕНИЕ ВОЗДУХА ВЫХЛОПНЫМИ ГАЗАМИ!</vt:lpstr>
      <vt:lpstr>4. НЕСАНКЦИОНИРОВАННЫЕ СВАЛКИ!</vt:lpstr>
      <vt:lpstr>5. Загрязнение водоёмов!</vt:lpstr>
      <vt:lpstr>БОРЬБА КРАСНОГОРЦЕВ ЗА ЭКОЛОГИЮ.</vt:lpstr>
      <vt:lpstr>БОРЬБА ЛЮДЕЙ С ВЛАСТЬЮ ЗА ПАМЯТЬ И ЭКОЛОГИЮ.</vt:lpstr>
      <vt:lpstr>БОРЬБА КРАСНОГОРЦЕВ ПРОТИВ СТРОИТЕЛЬСТВО ДОМОВ ПРОИГРАНА. </vt:lpstr>
      <vt:lpstr>БОРЬБА С ЗАГРЯЗНЕНИЕМ ВОЗДУХА ВЫХЛОПНЫМИ ГАЗАМИ.</vt:lpstr>
      <vt:lpstr>БОРЬБА С НЕСАНКЦИОНИРОВАННЫМИ СВАЛКАМИ.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подготовили презентацию на тему: экология.</dc:title>
  <dc:creator>User</dc:creator>
  <cp:lastModifiedBy>user</cp:lastModifiedBy>
  <cp:revision>16</cp:revision>
  <dcterms:created xsi:type="dcterms:W3CDTF">2014-02-16T10:19:17Z</dcterms:created>
  <dcterms:modified xsi:type="dcterms:W3CDTF">2014-02-25T06:07:04Z</dcterms:modified>
</cp:coreProperties>
</file>