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5" r:id="rId18"/>
    <p:sldId id="271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42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2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5056-D2D8-41D3-8CA4-4AA36F00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92BC-FCCF-4A0A-B5B2-61311513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0EE1-82BD-4C29-9392-61CAA609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7936-07A6-483B-B434-DC5D29CD5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6640-7AF8-4D14-99AC-CA20391D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0C7C-7D82-4A02-9F9A-C14B48C8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408F-1981-4C2B-9658-0AFC8217C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897A-7DBF-4E0A-87A1-1351B282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EC9B-3C61-44AE-A8B3-EA80B914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2909-70A7-4721-A75A-F8268C8A0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6A79-061E-42E4-82FC-4912E397E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2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2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317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43E13F-0027-460B-8E7B-6AAF46FE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44000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«Изготовление по образцу из полуфабрикатов кукольной мебели - стул»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Карева Светлана Николаевна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учитель начальных классов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ГОАУ коррекционной школы – интернат №5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п. г . т. Прогресс Амурской области.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7775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83581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835818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1338" y="-387350"/>
            <a:ext cx="9934576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Техника безопасности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Работать молотком с хорошо насаженными и исправленными (без трещин) ручками;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Ударять по головке гвоздя так, чтобы направление удара приходилось точно вдоль стержня;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Не стоять за спиной ученика;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Держать молоток за конец рукоятки.;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При ударах смотреть на шляпку гвоздя.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1338" y="-387350"/>
            <a:ext cx="9934576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913"/>
            <a:ext cx="9093200" cy="74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Техника безопасности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Работать молотком с хорошо насаженными и исправленными (без трещин) ручками;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Ударять по головке гвоздя так, чтобы направление удара приходилось точно вдоль стержня;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Не стоять за спиной ученика;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Держать молоток за конец рукоятки.;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При ударах смотреть на шляпку гвоздя.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Загадки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На четырёх ногах стою.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Ходить я вовсе не могу,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Когда устанешь ты гулять,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Ты можешь сесть и отдыхать.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С ногами, а не ходит,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Со спинкой, а не лежит.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85750" y="428625"/>
            <a:ext cx="7599363" cy="3330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 за  урок!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5" y="3643313"/>
            <a:ext cx="4894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25538"/>
            <a:ext cx="8226425" cy="1150937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smtClean="0"/>
              <a:t>Тема урока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924175"/>
            <a:ext cx="7561262" cy="25209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«Изготовление по образцу из</a:t>
            </a:r>
          </a:p>
          <a:p>
            <a:pPr eaLnBrk="1" hangingPunct="1">
              <a:defRPr/>
            </a:pPr>
            <a:r>
              <a:rPr lang="ru-RU" sz="4000" dirty="0" smtClean="0"/>
              <a:t>полуфабрикатов кукольной мебели -стул».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smtClean="0">
                <a:solidFill>
                  <a:schemeClr val="tx1"/>
                </a:solidFill>
              </a:rPr>
              <a:t>Цели урока: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6425" cy="44973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Научить изготавливать кукольную мебель; работать со столярными инструментами;</a:t>
            </a:r>
          </a:p>
          <a:p>
            <a:pPr eaLnBrk="1" hangingPunct="1">
              <a:defRPr/>
            </a:pPr>
            <a:r>
              <a:rPr lang="ru-RU" sz="4000" smtClean="0"/>
              <a:t>Развивать внимание, зрительное восприятие;</a:t>
            </a:r>
          </a:p>
          <a:p>
            <a:pPr eaLnBrk="1" hangingPunct="1">
              <a:defRPr/>
            </a:pPr>
            <a:r>
              <a:rPr lang="ru-RU" sz="4000" smtClean="0"/>
              <a:t>Воспитывать трудолюбие и аккуратное отношение к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Стулья из разного материала</a:t>
            </a:r>
          </a:p>
        </p:txBody>
      </p:sp>
      <p:pic>
        <p:nvPicPr>
          <p:cNvPr id="7171" name="Picture 4" descr="Обед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81500" y="1785938"/>
            <a:ext cx="4762500" cy="3933825"/>
          </a:xfrm>
          <a:noFill/>
        </p:spPr>
      </p:pic>
      <p:pic>
        <p:nvPicPr>
          <p:cNvPr id="7172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1916113"/>
            <a:ext cx="4924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3" y="0"/>
            <a:ext cx="852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850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42486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926388" cy="4251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549275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532</TotalTime>
  <Words>227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Сетка с тенью</vt:lpstr>
      <vt:lpstr>Слайд 1</vt:lpstr>
      <vt:lpstr>Загадки</vt:lpstr>
      <vt:lpstr>Тема урока</vt:lpstr>
      <vt:lpstr>Цели урока:</vt:lpstr>
      <vt:lpstr>Стулья из разного материала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Техника безопасности</vt:lpstr>
      <vt:lpstr>Слайд 17</vt:lpstr>
      <vt:lpstr>Слайд 18</vt:lpstr>
      <vt:lpstr>Техника безопасности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хзезещ</dc:title>
  <dc:creator>User</dc:creator>
  <cp:lastModifiedBy>re</cp:lastModifiedBy>
  <cp:revision>17</cp:revision>
  <dcterms:created xsi:type="dcterms:W3CDTF">2013-03-12T12:01:46Z</dcterms:created>
  <dcterms:modified xsi:type="dcterms:W3CDTF">2014-05-08T23:48:52Z</dcterms:modified>
</cp:coreProperties>
</file>