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  <p:sldId id="269" r:id="rId9"/>
    <p:sldId id="259" r:id="rId10"/>
    <p:sldId id="285" r:id="rId11"/>
    <p:sldId id="264" r:id="rId12"/>
    <p:sldId id="260" r:id="rId13"/>
    <p:sldId id="280" r:id="rId14"/>
    <p:sldId id="270" r:id="rId15"/>
    <p:sldId id="284" r:id="rId16"/>
    <p:sldId id="261" r:id="rId17"/>
    <p:sldId id="271" r:id="rId18"/>
    <p:sldId id="279" r:id="rId19"/>
    <p:sldId id="282" r:id="rId20"/>
    <p:sldId id="262" r:id="rId21"/>
    <p:sldId id="278" r:id="rId22"/>
    <p:sldId id="277" r:id="rId23"/>
    <p:sldId id="283" r:id="rId24"/>
    <p:sldId id="263" r:id="rId25"/>
    <p:sldId id="281" r:id="rId26"/>
    <p:sldId id="286" r:id="rId27"/>
    <p:sldId id="273" r:id="rId28"/>
    <p:sldId id="274" r:id="rId29"/>
    <p:sldId id="287" r:id="rId30"/>
    <p:sldId id="289" r:id="rId31"/>
    <p:sldId id="275" r:id="rId32"/>
    <p:sldId id="288" r:id="rId33"/>
    <p:sldId id="276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5BE02"/>
    <a:srgbClr val="0099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1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C26C8FE-A751-460B-8329-3972566D88B7}" type="datetimeFigureOut">
              <a:rPr lang="ru-RU"/>
              <a:pPr>
                <a:defRPr/>
              </a:pPr>
              <a:t>12.04.2014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A117B80-6D5F-4387-B5DB-C9E33C6BA7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00063" y="6500813"/>
            <a:ext cx="10969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9900"/>
                </a:solidFill>
                <a:latin typeface="Adventure" pitchFamily="2" charset="0"/>
              </a:rPr>
              <a:t>FedotoVA</a:t>
            </a:r>
            <a:endParaRPr lang="ru-RU" dirty="0">
              <a:solidFill>
                <a:srgbClr val="009900"/>
              </a:solidFill>
              <a:latin typeface="Adventure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303B-585B-4347-8A88-C47B24D3E4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92784-CFE9-4062-B4CF-5ABD1D502E95}" type="datetimeFigureOut">
              <a:rPr lang="ru-RU"/>
              <a:pPr>
                <a:defRPr/>
              </a:pPr>
              <a:t>12.04.2014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1236D-3E12-44B3-84BA-3DA33B74F5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B186B-3F6E-4831-A1F9-56B88E0FAC3A}" type="datetimeFigureOut">
              <a:rPr lang="ru-RU"/>
              <a:pPr>
                <a:defRPr/>
              </a:pPr>
              <a:t>12.04.2014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313E4-2E1D-4548-93DE-B4177C754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5FF71-6987-401D-AAA9-FF78DD66242E}" type="datetimeFigureOut">
              <a:rPr lang="ru-RU"/>
              <a:pPr>
                <a:defRPr/>
              </a:pPr>
              <a:t>12.04.2014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5DE32-1CC9-4675-A8EB-21D8BA8D2E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2337C-2E8C-458A-A15D-CF4C18AEB203}" type="datetimeFigureOut">
              <a:rPr lang="ru-RU"/>
              <a:pPr>
                <a:defRPr/>
              </a:pPr>
              <a:t>12.04.2014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E9361-477B-49B9-ADB0-601DD3A1C8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F82C7-0008-4C3C-AE36-B9A58757AF98}" type="datetimeFigureOut">
              <a:rPr lang="ru-RU"/>
              <a:pPr>
                <a:defRPr/>
              </a:pPr>
              <a:t>12.04.2014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BF893-39FA-453D-AE2F-48DB2A05C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24C36-3E4E-48AB-A76A-404B8B362573}" type="datetimeFigureOut">
              <a:rPr lang="ru-RU"/>
              <a:pPr>
                <a:defRPr/>
              </a:pPr>
              <a:t>12.04.2014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965AA-AA23-46E3-8DA9-EA1108A471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5AB0E-B047-4C60-A22E-B0176865A43E}" type="datetimeFigureOut">
              <a:rPr lang="ru-RU"/>
              <a:pPr>
                <a:defRPr/>
              </a:pPr>
              <a:t>12.04.2014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718BA-66F3-4588-9B2B-3D6923961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3122C-5F8D-41AE-B1FE-71F446D88AB0}" type="datetimeFigureOut">
              <a:rPr lang="ru-RU"/>
              <a:pPr>
                <a:defRPr/>
              </a:pPr>
              <a:t>12.04.2014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B5601-BA4C-4D11-B794-A80EF2FC5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B62AA-FD20-4930-A5D5-686B9082471B}" type="datetimeFigureOut">
              <a:rPr lang="ru-RU"/>
              <a:pPr>
                <a:defRPr/>
              </a:pPr>
              <a:t>12.04.2014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0A6FF-0EEC-4548-A0ED-5631C0D62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4FE56-A4D3-40CF-BEE7-DFF658B718E4}" type="datetimeFigureOut">
              <a:rPr lang="ru-RU"/>
              <a:pPr>
                <a:defRPr/>
              </a:pPr>
              <a:t>12.04.2014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D1D2-1FFA-419C-B3C7-B3B77C1480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7F4265-90BC-4321-83BE-C84CEF081936}" type="datetimeFigureOut">
              <a:rPr lang="ru-RU"/>
              <a:pPr>
                <a:defRPr/>
              </a:pPr>
              <a:t>12.04.2014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82C24B8-1C2E-48B5-9C86-DD25AD1FD0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42;&#1088;&#1077;&#1084;&#1077;&#1085;&#1072;%20&#1075;&#1086;&#1076;&#1072;%20-%20&#1087;&#1088;&#1072;&#1079;&#1076;&#1085;&#1080;&#1082;\&#1050;&#1086;&#1075;&#1076;&#1072;%20&#1069;&#1090;&#1086;%20&#1041;&#1099;&#1074;&#1072;&#1077;&#1090;.mp3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42;&#1088;&#1077;&#1084;&#1077;&#1085;&#1072;%20&#1075;&#1086;&#1076;&#1072;%20-%20&#1087;&#1088;&#1072;&#1079;&#1076;&#1085;&#1080;&#1082;\&#1057;&#1086;&#1083;&#1085;&#1099;&#1096;&#1082;&#1086;-&#1079;&#1105;&#1088;&#1085;&#1099;&#1096;&#1082;&#1086;%20-.mp3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42;&#1088;&#1077;&#1084;&#1077;&#1085;&#1072;%20&#1075;&#1086;&#1076;&#1072;%20-%20&#1087;&#1088;&#1072;&#1079;&#1076;&#1085;&#1080;&#1082;\&#1043;&#1088;&#1091;&#1087;&#1087;&#1072;%20&#1051;&#1072;&#1076;&#1091;&#1096;&#1082;&#1080;%20&#1055;&#1077;&#1089;&#1085;&#1103;%20&#1057;&#1086;&#1083;&#1085;&#1099;&#1096;&#1082;&#1086;%20&#1084;&#1080;&#1085;&#1091;&#1089;.mp3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Admin\&#1056;&#1072;&#1073;&#1086;&#1095;&#1080;&#1081;%20&#1089;&#1090;&#1086;&#1083;\&#1042;&#1088;&#1077;&#1084;&#1077;&#1085;&#1072;%20&#1075;&#1086;&#1076;&#1072;%20-%20&#1087;&#1088;&#1072;&#1079;&#1076;&#1085;&#1080;&#1082;\&#1042;&#1056;&#1045;&#1052;&#1045;&#1053;&#1040;%20&#1043;&#1054;&#1044;&#1040;.wm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42;&#1088;&#1077;&#1084;&#1077;&#1085;&#1072;%20&#1075;&#1086;&#1076;&#1072;%20-%20&#1087;&#1088;&#1072;&#1079;&#1076;&#1085;&#1080;&#1082;\&#1044;&#1086;&#1078;&#1076;&#1080;&#1082;.mp3" TargetMode="Externa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gif"/><Relationship Id="rId7" Type="http://schemas.openxmlformats.org/officeDocument/2006/relationships/image" Target="../media/image5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2;&#1086;&#1080;%20&#1076;&#1086;&#1082;&#1091;&#1084;&#1077;&#1085;&#1090;&#1099;\&#1047;&#1072;&#1075;&#1088;&#1091;&#1079;&#1082;&#1080;\CHastushki_minusovka_-_CHastushki_minusovka_(iPlayer.fm).mp3" TargetMode="Externa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42;&#1088;&#1077;&#1084;&#1077;&#1085;&#1072;%20&#1075;&#1086;&#1076;&#1072;%20-%20&#1087;&#1088;&#1072;&#1079;&#1076;&#1085;&#1080;&#1082;\&#1042;&#1077;&#1089;&#1077;&#1083;&#1099;&#1081;%20&#1082;&#1072;&#1073;&#1083;&#1091;&#1095;&#1086;&#1082;.wav" TargetMode="Externa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1714500" y="1428750"/>
            <a:ext cx="6743700" cy="2928938"/>
          </a:xfrm>
        </p:spPr>
        <p:txBody>
          <a:bodyPr/>
          <a:lstStyle/>
          <a:p>
            <a:pPr eaLnBrk="1" hangingPunct="1"/>
            <a:r>
              <a:rPr lang="ru-RU" sz="9600" b="1" smtClean="0">
                <a:solidFill>
                  <a:srgbClr val="008000"/>
                </a:solidFill>
                <a:latin typeface="Bookman Old Style" pitchFamily="18" charset="0"/>
              </a:rPr>
              <a:t>ВРЕМЕНА ГОДА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4625" y="5500688"/>
            <a:ext cx="6215063" cy="10715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Презентацию составила Л.В.Ветчинкина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учитель начальных классов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МКОУ  </a:t>
            </a:r>
            <a:r>
              <a:rPr lang="ru-RU" sz="2000" dirty="0" err="1" smtClean="0"/>
              <a:t>Лаптево-Логовская</a:t>
            </a:r>
            <a:r>
              <a:rPr lang="ru-RU" sz="2000" dirty="0" smtClean="0"/>
              <a:t>  СОШ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6" name="Рисунок 3" descr="http://www.m5zn.com/uploads/2011/3/12/photo/031211020321xj7otnczx87ev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1143000" y="214313"/>
            <a:ext cx="7715250" cy="3929062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ru-RU" sz="4400" b="1" smtClean="0">
              <a:solidFill>
                <a:srgbClr val="009900"/>
              </a:solidFill>
              <a:latin typeface="Bookman Old Style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4400" b="1" smtClean="0">
                <a:solidFill>
                  <a:srgbClr val="009900"/>
                </a:solidFill>
                <a:latin typeface="Bookman Old Style" pitchFamily="18" charset="0"/>
              </a:rPr>
              <a:t>     ПО СТРАНИЦАМ                        ВРЕМЁН </a:t>
            </a:r>
          </a:p>
          <a:p>
            <a:pPr algn="ctr">
              <a:buFont typeface="Arial" charset="0"/>
              <a:buNone/>
            </a:pPr>
            <a:r>
              <a:rPr lang="ru-RU" sz="4400" b="1" smtClean="0">
                <a:solidFill>
                  <a:srgbClr val="009900"/>
                </a:solidFill>
                <a:latin typeface="Bookman Old Style" pitchFamily="18" charset="0"/>
              </a:rPr>
              <a:t>  ГОДА</a:t>
            </a:r>
          </a:p>
        </p:txBody>
      </p:sp>
      <p:pic>
        <p:nvPicPr>
          <p:cNvPr id="14340" name="Рисунок 3" descr="&amp;scy;&amp;tcy;&amp;icy;&amp;khcy;&amp;icy; &amp;dcy;&amp;lcy;&amp;yacy; &amp;dcy;&amp;iecy;&amp;tcy;&amp;iecy;&amp;jcy; &amp;pcy;&amp;rcy;&amp;ocy; &amp;pcy;&amp;rcy;&amp;icy;&amp;rcy;&amp;ocy;&amp;dcy;&amp;ucy;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86125" y="3286125"/>
            <a:ext cx="44291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CAB72-56B9-4BA5-BF5B-B345D539EFFD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7" name="Когда Это Быва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00125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0" y="214313"/>
            <a:ext cx="8929688" cy="142875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70C0"/>
                </a:solidFill>
                <a:latin typeface="Bookman Old Style" pitchFamily="18" charset="0"/>
              </a:rPr>
              <a:t>          </a:t>
            </a:r>
            <a:r>
              <a:rPr lang="ru-RU" b="1" smtClean="0">
                <a:solidFill>
                  <a:srgbClr val="45BE02"/>
                </a:solidFill>
                <a:latin typeface="Bookman Old Style" pitchFamily="18" charset="0"/>
              </a:rPr>
              <a:t>Весна с улыбкой </a:t>
            </a:r>
            <a:br>
              <a:rPr lang="ru-RU" b="1" smtClean="0">
                <a:solidFill>
                  <a:srgbClr val="45BE02"/>
                </a:solidFill>
                <a:latin typeface="Bookman Old Style" pitchFamily="18" charset="0"/>
              </a:rPr>
            </a:br>
            <a:r>
              <a:rPr lang="ru-RU" b="1" smtClean="0">
                <a:solidFill>
                  <a:srgbClr val="45BE02"/>
                </a:solidFill>
                <a:latin typeface="Bookman Old Style" pitchFamily="18" charset="0"/>
              </a:rPr>
              <a:t>                       шлёт привет!</a:t>
            </a:r>
          </a:p>
        </p:txBody>
      </p:sp>
      <p:pic>
        <p:nvPicPr>
          <p:cNvPr id="15363" name="Содержимое 4" descr="http://img846.imageshack.us/img846/9986/13186592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57500" y="1643063"/>
            <a:ext cx="6072188" cy="5043487"/>
          </a:xfrm>
        </p:spPr>
      </p:pic>
      <p:pic>
        <p:nvPicPr>
          <p:cNvPr id="14341" name="Picture 5" descr="http://im8-tub-ru.yandex.net/i?id=76873553-12-72&amp;n=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350123">
            <a:off x="442720" y="518614"/>
            <a:ext cx="2015796" cy="1655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43" name="Picture 7" descr="http://im8-tub-ru.yandex.net/i?id=328415333-63-72&amp;n=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1143887">
            <a:off x="336314" y="4494550"/>
            <a:ext cx="2201338" cy="1991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45" name="Picture 9" descr="http://im2-tub-ru.yandex.net/i?id=20612986-26-72&amp;n=2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318518">
            <a:off x="395900" y="2509238"/>
            <a:ext cx="2354802" cy="1969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7" name="Рисунок 3" descr="http://s53.radikal.ru/i142/1205/ba/bc5422d29983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лнышко-зёрнышко -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785813" y="6286500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285750" y="214313"/>
            <a:ext cx="8572500" cy="6286500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</p:txBody>
      </p:sp>
      <p:pic>
        <p:nvPicPr>
          <p:cNvPr id="17412" name="Рисунок 7" descr="http://img1.liveinternet.ru/images/attach/c/2/84/195/84195079_vesna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9900"/>
                </a:solidFill>
                <a:latin typeface="Bookman Old Style" pitchFamily="18" charset="0"/>
              </a:rPr>
              <a:t>             </a:t>
            </a:r>
            <a:r>
              <a:rPr lang="ru-RU" sz="4000" b="1" smtClean="0">
                <a:solidFill>
                  <a:srgbClr val="7030A0"/>
                </a:solidFill>
                <a:latin typeface="Bookman Old Style" pitchFamily="18" charset="0"/>
              </a:rPr>
              <a:t>Весенние загадки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6" name="Рисунок 4" descr="http://i5.tagstat.com/image06/4/733a/003w054J7cW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71750" y="1143000"/>
            <a:ext cx="59293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071563" y="274638"/>
            <a:ext cx="8072437" cy="1143000"/>
          </a:xfrm>
        </p:spPr>
        <p:txBody>
          <a:bodyPr/>
          <a:lstStyle/>
          <a:p>
            <a:pPr eaLnBrk="1" hangingPunct="1"/>
            <a:r>
              <a:rPr lang="ru-RU" sz="4800" b="1" smtClean="0"/>
              <a:t>       </a:t>
            </a:r>
            <a:r>
              <a:rPr lang="ru-RU" b="1" smtClean="0">
                <a:solidFill>
                  <a:srgbClr val="FF0000"/>
                </a:solidFill>
                <a:latin typeface="Bookman Old Style" pitchFamily="18" charset="0"/>
              </a:rPr>
              <a:t>Лето красное пришло!</a:t>
            </a:r>
          </a:p>
        </p:txBody>
      </p:sp>
      <p:pic>
        <p:nvPicPr>
          <p:cNvPr id="19459" name="Содержимое 3" descr="http://img-fotki.yandex.ru/get/5013/89635038.464/0_67d36_bfa7bd72_XL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643188" y="1500188"/>
            <a:ext cx="6292850" cy="5026025"/>
          </a:xfrm>
        </p:spPr>
      </p:pic>
      <p:pic>
        <p:nvPicPr>
          <p:cNvPr id="5" name="Рисунок 4" descr="http://moole.ru/uploads/posts/2011-05/1306526879_xl_1.jpg"/>
          <p:cNvPicPr/>
          <p:nvPr/>
        </p:nvPicPr>
        <p:blipFill>
          <a:blip r:embed="rId3" cstate="email"/>
          <a:srcRect t="-5539" r="-3034"/>
          <a:stretch>
            <a:fillRect/>
          </a:stretch>
        </p:blipFill>
        <p:spPr bwMode="auto">
          <a:xfrm rot="20283640">
            <a:off x="535791" y="4616836"/>
            <a:ext cx="1936404" cy="17276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http://www.da-club.ru/img/big/2706000900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932747">
            <a:off x="451352" y="2395457"/>
            <a:ext cx="2147433" cy="2062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http://vseravno.ucoz.ru/_ph/7/603632327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124452">
            <a:off x="323127" y="321623"/>
            <a:ext cx="1674191" cy="1694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Рисунок 7" descr="http://img4.hostingpics.net/pics/536838slonce2k50y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Группа Ладушки Песня Солнышко минус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28625" y="6286500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8" name="Рисунок 3" descr="http://img-fotki.yandex.ru/get/6307/115903228.9/0_78250_7b361464_X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857250" y="274638"/>
            <a:ext cx="8286750" cy="1143000"/>
          </a:xfrm>
        </p:spPr>
        <p:txBody>
          <a:bodyPr/>
          <a:lstStyle/>
          <a:p>
            <a:r>
              <a:rPr lang="ru-RU" smtClean="0"/>
              <a:t>         </a:t>
            </a:r>
            <a:r>
              <a:rPr lang="ru-RU" sz="4000" b="1" smtClean="0">
                <a:solidFill>
                  <a:srgbClr val="7030A0"/>
                </a:solidFill>
                <a:latin typeface="Bookman Old Style" pitchFamily="18" charset="0"/>
              </a:rPr>
              <a:t>Цветочная почемучка</a:t>
            </a:r>
          </a:p>
        </p:txBody>
      </p:sp>
      <p:pic>
        <p:nvPicPr>
          <p:cNvPr id="22531" name="Содержимое 17" descr="http://images.vfl.ru/ii/1357231762/a569decc/1500521_m.gif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76550" y="1143000"/>
            <a:ext cx="5695950" cy="5500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" name="ВРЕМЕНА ГОД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285720" y="214290"/>
            <a:ext cx="8572560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63" y="0"/>
            <a:ext cx="7500937" cy="1785938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Осень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–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рыжая подружка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355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6" name="Рисунок 5" descr="http://www.hobbygaleri.com/modules/catalog/products/pr_01_22006_max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28875" y="1677988"/>
            <a:ext cx="6499225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im3-tub-ru.yandex.net/i?id=391666928-32-72&amp;n=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823896">
            <a:off x="325331" y="4655917"/>
            <a:ext cx="2059734" cy="1735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440" name="Picture 8" descr="http://im2-tub-ru.yandex.net/i?id=114275644-45-72&amp;n=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213142">
            <a:off x="253423" y="2412192"/>
            <a:ext cx="2101926" cy="1576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444" name="Picture 12" descr="http://im0-tub-ru.yandex.net/i?id=125751945-52-72&amp;n=2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277236">
            <a:off x="451829" y="454995"/>
            <a:ext cx="1899844" cy="1424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Рисунок 3" descr="http://www.poetryclub.com.ua/upload/poem_all/00368775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Дождик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28625" y="6286500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4" name="Рисунок 4" descr="http://4put.ru/pictures/max/427/1313817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071688" y="0"/>
            <a:ext cx="6615112" cy="1071563"/>
          </a:xfrm>
        </p:spPr>
        <p:txBody>
          <a:bodyPr/>
          <a:lstStyle/>
          <a:p>
            <a:r>
              <a:rPr lang="ru-RU" sz="4000" b="1" smtClean="0">
                <a:solidFill>
                  <a:srgbClr val="7030A0"/>
                </a:solidFill>
                <a:latin typeface="Bookman Old Style" pitchFamily="18" charset="0"/>
              </a:rPr>
              <a:t>Грибные загадки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8" name="Рисунок 3" descr="http://savepic.ru/1645092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1000125"/>
            <a:ext cx="828675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928813" y="274638"/>
            <a:ext cx="7215187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70C0"/>
                </a:solidFill>
                <a:latin typeface="Bookman Old Style" pitchFamily="18" charset="0"/>
              </a:rPr>
              <a:t>         </a:t>
            </a:r>
            <a:r>
              <a:rPr lang="ru-RU" b="1" smtClean="0">
                <a:solidFill>
                  <a:srgbClr val="0070C0"/>
                </a:solidFill>
                <a:latin typeface="Bookman Old Style" pitchFamily="18" charset="0"/>
              </a:rPr>
              <a:t>Здравствуй, </a:t>
            </a:r>
            <a:r>
              <a:rPr lang="en-US" b="1" smtClean="0">
                <a:solidFill>
                  <a:srgbClr val="0070C0"/>
                </a:solidFill>
                <a:latin typeface="Bookman Old Style" pitchFamily="18" charset="0"/>
              </a:rPr>
              <a:t/>
            </a:r>
            <a:br>
              <a:rPr lang="en-US" b="1" smtClean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en-US" b="1" smtClean="0">
                <a:solidFill>
                  <a:srgbClr val="0070C0"/>
                </a:solidFill>
                <a:latin typeface="Bookman Old Style" pitchFamily="18" charset="0"/>
              </a:rPr>
              <a:t>         </a:t>
            </a:r>
            <a:r>
              <a:rPr lang="ru-RU" b="1" smtClean="0">
                <a:solidFill>
                  <a:srgbClr val="0070C0"/>
                </a:solidFill>
                <a:latin typeface="Bookman Old Style" pitchFamily="18" charset="0"/>
              </a:rPr>
              <a:t>зимушка-зима!</a:t>
            </a:r>
          </a:p>
        </p:txBody>
      </p:sp>
      <p:pic>
        <p:nvPicPr>
          <p:cNvPr id="27651" name="Содержимое 3" descr="http://img-fotki.yandex.ru/get/5821/64520380.19/0_689f8_c1806b03_L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214813" y="1500188"/>
            <a:ext cx="4286250" cy="5143500"/>
          </a:xfrm>
        </p:spPr>
      </p:pic>
      <p:pic>
        <p:nvPicPr>
          <p:cNvPr id="10" name="Рисунок 9" descr="&amp;Ocy;&amp;bcy;&amp;ocy;&amp;icy; &amp;ncy;&amp;acy; &amp;tcy;&amp;iecy;&amp;mcy;&amp;ucy; &amp;zcy;&amp;icy;&amp;mcy;&amp;acy;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795830">
            <a:off x="377021" y="4039778"/>
            <a:ext cx="3073093" cy="2286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 descr="http://img1.liveinternet.ru/images/attach/c/2/69/129/69129307_1294822059_67212077_0_7d086_f68f5401_XL1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1110391">
            <a:off x="413743" y="395120"/>
            <a:ext cx="2690337" cy="1995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 descr="&amp;Scy; &amp;pcy;&amp;iecy;&amp;rcy;&amp;vcy;&amp;ycy;&amp;mcy; &amp;dcy;&amp;ncy;&amp;iecy;&amp;mcy; &amp;zcy;&amp;icy;&amp;mcy;&amp;ycy;!(55 &amp;fcy;&amp;ocy;&amp;tcy;&amp;ocy;)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34054">
            <a:off x="611009" y="2350363"/>
            <a:ext cx="2837547" cy="2038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" name="Рисунок 8" descr="http://i035.radikal.ru/0911/fa/ba08dd946dcd.gif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428604"/>
            <a:ext cx="3857620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http://photo.fabrikaglamura.ru/thumbs/ul/7/2/674/539053.pn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5999">
            <a:off x="223917" y="3408528"/>
            <a:ext cx="3624100" cy="3119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Содержимое 10" descr="http://vanilie.v.a.pic.centerblog.net/e58a8fe9.jpg"/>
          <p:cNvPicPr>
            <a:picLocks noGrp="1"/>
          </p:cNvPicPr>
          <p:nvPr>
            <p:ph idx="1"/>
          </p:nvPr>
        </p:nvPicPr>
        <p:blipFill>
          <a:blip r:embed="rId5" cstate="email"/>
          <a:srcRect/>
          <a:stretch>
            <a:fillRect/>
          </a:stretch>
        </p:blipFill>
        <p:spPr>
          <a:xfrm rot="470929">
            <a:off x="5029201" y="354250"/>
            <a:ext cx="3581161" cy="2627725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 descr="http://www.hullumaja.com/files/pictures/2009/02/07/FdUgqWdMj5.gif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929190" y="3786190"/>
            <a:ext cx="3786214" cy="2733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679" name="Рисунок 13" descr="http://img10.proshkolu.ru/content/media/pic/std/4000000/3516000/3515711-53417fa5a1d64a70.gif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14625" y="1643063"/>
            <a:ext cx="28765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9" descr="http://s15.rimg.info/5bb4d7d5cd1d74403ec63dae3330a51b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928938" y="5286375"/>
            <a:ext cx="15240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Hastushki_minusovka_-_CHastushki_minusovk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57188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000250" y="142875"/>
            <a:ext cx="7000875" cy="785813"/>
          </a:xfrm>
        </p:spPr>
        <p:txBody>
          <a:bodyPr/>
          <a:lstStyle/>
          <a:p>
            <a:r>
              <a:rPr lang="ru-RU" sz="4000" b="1" smtClean="0">
                <a:solidFill>
                  <a:srgbClr val="7030A0"/>
                </a:solidFill>
                <a:latin typeface="Bookman Old Style" pitchFamily="18" charset="0"/>
              </a:rPr>
              <a:t>Что мы делаем зимой?</a:t>
            </a:r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0" name="Picture 2" descr="http://4put.ru/pictures/max/81/251795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43000"/>
            <a:ext cx="87153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3" descr="http://s15.rimg.info/5bb4d7d5cd1d74403ec63dae3330a51b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21431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4" name="Picture 5" descr="http://www.greenmama.ru/dn_images/01/20/41/17/129173337937667468_33461901_278645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/>
          <a:lstStyle/>
          <a:p>
            <a:r>
              <a:rPr lang="ru-RU" b="1" smtClean="0">
                <a:solidFill>
                  <a:srgbClr val="7030A0"/>
                </a:solidFill>
                <a:latin typeface="Bookman Old Style" pitchFamily="18" charset="0"/>
              </a:rPr>
              <a:t>        Наш вернисаж</a:t>
            </a:r>
          </a:p>
        </p:txBody>
      </p:sp>
      <p:pic>
        <p:nvPicPr>
          <p:cNvPr id="4" name="Содержимое 3" descr="http://www.edu54.ru/sites/default/files/resize/userfiles/image/siren%288%29-500x375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00034" y="1214422"/>
            <a:ext cx="2786082" cy="1928801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http://s58.radikal.ru/i159/0904/81/b9722020cdff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240" y="1571612"/>
            <a:ext cx="2724155" cy="1938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http://img-fotki.yandex.ru/get/3312/popel-elena.e/0_2b40d_112012ec_XL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949407">
            <a:off x="5786446" y="1285860"/>
            <a:ext cx="2786082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http://www.tsogu.ru/media/photos/2011/12_01/1-dekabrja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279867">
            <a:off x="6102413" y="3262603"/>
            <a:ext cx="2571768" cy="1828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http://vsr.mil.by/wp-content/uploads/2012/02/29_3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57554" y="3571876"/>
            <a:ext cx="2286016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http://ruvr.ru/files/Image/Editiors/Espanol/LOMAKIN/TROYKA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20823400">
            <a:off x="445732" y="3116348"/>
            <a:ext cx="2505619" cy="1712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 descr="http://img11.nnm.ru/9/2/0/6/1/9206137716c4c88f3908c103742486be_full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743845">
            <a:off x="796970" y="4887408"/>
            <a:ext cx="2571768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 descr="http://lol54.ru/uploads/posts/2010-10/thumbs/1288452358_c07d2e.jpeg"/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429256" y="5000636"/>
            <a:ext cx="2428892" cy="16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372476" cy="1143000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Bookman Old Style" pitchFamily="18" charset="0"/>
              </a:rPr>
              <a:t>             Дружный хоровод</a:t>
            </a:r>
            <a:r>
              <a:rPr lang="ru-RU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/>
            </a:r>
            <a:br>
              <a:rPr lang="ru-RU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endParaRPr lang="ru-RU" sz="40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http://www.proshkolu.ru/content/media/pic/std/2000000/1372000/1371200-656a8d053d0f390a.gif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86050" y="1142960"/>
            <a:ext cx="5857916" cy="5715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Веселый каблучок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285750" y="6357938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7" name="Содержимое 5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785938" y="0"/>
            <a:ext cx="6900862" cy="785813"/>
          </a:xfrm>
        </p:spPr>
        <p:txBody>
          <a:bodyPr/>
          <a:lstStyle/>
          <a:p>
            <a:r>
              <a:rPr lang="ru-RU" sz="4000" b="1" smtClean="0">
                <a:solidFill>
                  <a:srgbClr val="45BE02"/>
                </a:solidFill>
                <a:latin typeface="Bookman Old Style" pitchFamily="18" charset="0"/>
              </a:rPr>
              <a:t>  Вре</a:t>
            </a:r>
            <a:r>
              <a:rPr lang="ru-RU" sz="4000" b="1" smtClean="0">
                <a:solidFill>
                  <a:srgbClr val="0000FF"/>
                </a:solidFill>
                <a:latin typeface="Bookman Old Style" pitchFamily="18" charset="0"/>
              </a:rPr>
              <a:t>мен</a:t>
            </a:r>
            <a:r>
              <a:rPr lang="ru-RU" sz="4000" b="1" smtClean="0">
                <a:solidFill>
                  <a:srgbClr val="FF0000"/>
                </a:solidFill>
                <a:latin typeface="Bookman Old Style" pitchFamily="18" charset="0"/>
              </a:rPr>
              <a:t>а го</a:t>
            </a:r>
            <a:r>
              <a:rPr lang="ru-RU" sz="4000" b="1" smtClean="0">
                <a:solidFill>
                  <a:srgbClr val="FFC000"/>
                </a:solidFill>
                <a:latin typeface="Bookman Old Style" pitchFamily="18" charset="0"/>
              </a:rPr>
              <a:t>да!</a:t>
            </a: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6" name="Picture 2" descr="http://s56.radikal.ru/i153/0903/34/5e2e04159f60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14688" y="857250"/>
            <a:ext cx="4500562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543925" cy="2143125"/>
          </a:xfrm>
        </p:spPr>
        <p:txBody>
          <a:bodyPr/>
          <a:lstStyle/>
          <a:p>
            <a:r>
              <a:rPr lang="ru-RU" b="1" smtClean="0">
                <a:solidFill>
                  <a:srgbClr val="45BE02"/>
                </a:solidFill>
                <a:latin typeface="Bookman Old Style" pitchFamily="18" charset="0"/>
              </a:rPr>
              <a:t>И каждый год, </a:t>
            </a:r>
            <a:br>
              <a:rPr lang="ru-RU" b="1" smtClean="0">
                <a:solidFill>
                  <a:srgbClr val="45BE02"/>
                </a:solidFill>
                <a:latin typeface="Bookman Old Style" pitchFamily="18" charset="0"/>
              </a:rPr>
            </a:br>
            <a:r>
              <a:rPr lang="ru-RU" b="1" smtClean="0">
                <a:solidFill>
                  <a:srgbClr val="45BE02"/>
                </a:solidFill>
                <a:latin typeface="Bookman Old Style" pitchFamily="18" charset="0"/>
              </a:rPr>
              <a:t>каждый год</a:t>
            </a:r>
            <a:br>
              <a:rPr lang="ru-RU" b="1" smtClean="0">
                <a:solidFill>
                  <a:srgbClr val="45BE02"/>
                </a:solidFill>
                <a:latin typeface="Bookman Old Style" pitchFamily="18" charset="0"/>
              </a:rPr>
            </a:br>
            <a:r>
              <a:rPr lang="ru-RU" b="1" smtClean="0">
                <a:solidFill>
                  <a:srgbClr val="45BE02"/>
                </a:solidFill>
                <a:latin typeface="Bookman Old Style" pitchFamily="18" charset="0"/>
              </a:rPr>
              <a:t>    Так идёт круговорот!</a:t>
            </a:r>
          </a:p>
        </p:txBody>
      </p:sp>
      <p:pic>
        <p:nvPicPr>
          <p:cNvPr id="34819" name="Содержимое 5" descr="http://img-fotki.yandex.ru/get/5411/79855502.a/0_5a832_832a7b0b_XL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214688" y="2571750"/>
            <a:ext cx="5656262" cy="3983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4" name="Picture 2" descr="http://iceimg.com/i/1e/c9/6e205f6be7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43250" y="214313"/>
            <a:ext cx="638175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8472488" cy="500062"/>
          </a:xfrm>
        </p:spPr>
        <p:txBody>
          <a:bodyPr/>
          <a:lstStyle/>
          <a:p>
            <a:endParaRPr lang="ru-RU" b="1" smtClean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>
          <a:xfrm>
            <a:off x="2500313" y="1928813"/>
            <a:ext cx="6186487" cy="3571875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ru-RU" smtClean="0"/>
          </a:p>
          <a:p>
            <a:pPr algn="ctr">
              <a:buFont typeface="Arial" charset="0"/>
              <a:buNone/>
            </a:pPr>
            <a:r>
              <a:rPr lang="ru-RU" smtClean="0"/>
              <a:t>Шаблон презентации,</a:t>
            </a:r>
          </a:p>
          <a:p>
            <a:pPr algn="ctr">
              <a:buFont typeface="Arial" charset="0"/>
              <a:buNone/>
            </a:pPr>
            <a:r>
              <a:rPr lang="ru-RU" smtClean="0"/>
              <a:t>иллюстрации и анимации </a:t>
            </a:r>
          </a:p>
          <a:p>
            <a:pPr algn="ctr">
              <a:buFont typeface="Arial" charset="0"/>
              <a:buNone/>
            </a:pPr>
            <a:r>
              <a:rPr lang="ru-RU" smtClean="0"/>
              <a:t> взяты с интернет-ресурсов.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429625" cy="1143000"/>
          </a:xfrm>
        </p:spPr>
        <p:txBody>
          <a:bodyPr/>
          <a:lstStyle/>
          <a:p>
            <a:r>
              <a:rPr lang="ru-RU" b="1" smtClean="0">
                <a:solidFill>
                  <a:srgbClr val="00B0F0"/>
                </a:solidFill>
                <a:latin typeface="Bookman Old Style" pitchFamily="18" charset="0"/>
              </a:rPr>
              <a:t>          </a:t>
            </a:r>
            <a:r>
              <a:rPr lang="ru-RU" sz="5400" b="1" smtClean="0">
                <a:solidFill>
                  <a:srgbClr val="00B0F0"/>
                </a:solidFill>
                <a:latin typeface="Bookman Old Style" pitchFamily="18" charset="0"/>
              </a:rPr>
              <a:t>Зимние месяцы</a:t>
            </a:r>
          </a:p>
        </p:txBody>
      </p:sp>
      <p:pic>
        <p:nvPicPr>
          <p:cNvPr id="7171" name="Содержимое 3" descr="http://i041.radikal.ru/0910/58/b7a9cfdd5ef5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214938" y="1285875"/>
            <a:ext cx="3571875" cy="2643188"/>
          </a:xfrm>
        </p:spPr>
      </p:pic>
      <p:pic>
        <p:nvPicPr>
          <p:cNvPr id="7172" name="Рисунок 4" descr="http://s49.radikal.ru/i124/0910/af/dd759d92076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57563" y="3857625"/>
            <a:ext cx="3786187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Рисунок 5" descr="http://u.eka-mama.ru/upload/forum/upload/c1a/c1a865722f280124ae0ad349ddcc619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14500" y="1285875"/>
            <a:ext cx="35004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ru-RU" sz="5400" b="1" smtClean="0">
                <a:solidFill>
                  <a:srgbClr val="00B0F0"/>
                </a:solidFill>
                <a:latin typeface="Bookman Old Style" pitchFamily="18" charset="0"/>
              </a:rPr>
              <a:t>       </a:t>
            </a:r>
            <a:r>
              <a:rPr lang="ru-RU" sz="5400" b="1" smtClean="0">
                <a:solidFill>
                  <a:srgbClr val="45BE02"/>
                </a:solidFill>
                <a:latin typeface="Bookman Old Style" pitchFamily="18" charset="0"/>
              </a:rPr>
              <a:t>Весенние месяцы</a:t>
            </a:r>
            <a:endParaRPr lang="ru-RU" sz="5400" smtClean="0">
              <a:solidFill>
                <a:srgbClr val="45BE02"/>
              </a:solidFill>
            </a:endParaRPr>
          </a:p>
        </p:txBody>
      </p:sp>
      <p:pic>
        <p:nvPicPr>
          <p:cNvPr id="8195" name="Содержимое 3" descr="http://www.pictureshack.ru/images/625303-1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857375" y="1357313"/>
            <a:ext cx="3643313" cy="2857500"/>
          </a:xfrm>
        </p:spPr>
      </p:pic>
      <p:pic>
        <p:nvPicPr>
          <p:cNvPr id="8196" name="Рисунок 4" descr="http://i034.radikal.ru/0910/e9/9cf16c58bb9d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86438" y="1214438"/>
            <a:ext cx="27860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Рисунок 5" descr="http://s44.radikal.ru/i103/0910/77/5365f83637c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14688" y="4214813"/>
            <a:ext cx="37147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25" cy="1143000"/>
          </a:xfrm>
        </p:spPr>
        <p:txBody>
          <a:bodyPr/>
          <a:lstStyle/>
          <a:p>
            <a:r>
              <a:rPr lang="ru-RU" sz="5400" b="1" smtClean="0">
                <a:solidFill>
                  <a:srgbClr val="FF0000"/>
                </a:solidFill>
                <a:latin typeface="Bookman Old Style" pitchFamily="18" charset="0"/>
              </a:rPr>
              <a:t>        Летние месяцы</a:t>
            </a:r>
            <a:endParaRPr lang="ru-RU" sz="5400" smtClean="0">
              <a:solidFill>
                <a:srgbClr val="FF0000"/>
              </a:solidFill>
            </a:endParaRPr>
          </a:p>
        </p:txBody>
      </p:sp>
      <p:pic>
        <p:nvPicPr>
          <p:cNvPr id="9219" name="Содержимое 3" descr="http://i038.radikal.ru/0910/0e/002f75020f53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643063" y="1357313"/>
            <a:ext cx="3714750" cy="2643187"/>
          </a:xfrm>
        </p:spPr>
      </p:pic>
      <p:pic>
        <p:nvPicPr>
          <p:cNvPr id="9220" name="Рисунок 4" descr="http://www.pictureshack.ru/images/90857_07-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188" y="1214438"/>
            <a:ext cx="38576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Рисунок 5" descr="http://s59.radikal.ru/i165/0910/5b/1ea2533856f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86125" y="3786188"/>
            <a:ext cx="407193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488" cy="1143000"/>
          </a:xfrm>
        </p:spPr>
        <p:txBody>
          <a:bodyPr/>
          <a:lstStyle/>
          <a:p>
            <a:pPr>
              <a:defRPr/>
            </a:pP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        Осенние месяцы</a:t>
            </a:r>
            <a:endParaRPr lang="ru-RU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3" name="Содержимое 3" descr="http://www.pictureshack.ru/images/23660_09-2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71625" y="1285875"/>
            <a:ext cx="3810000" cy="2857500"/>
          </a:xfrm>
        </p:spPr>
      </p:pic>
      <p:pic>
        <p:nvPicPr>
          <p:cNvPr id="10244" name="Рисунок 4" descr="http://domprazdnika.ru/file/razdel_korporativ/oktyabr_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3500" y="1285875"/>
            <a:ext cx="37147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Рисунок 5" descr="http://s60.radikal.ru/i168/0910/a3/5e8514bc16fb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14688" y="4071938"/>
            <a:ext cx="378618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268" name="Содержимое 5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" name="Рисунок 4" descr="http://dljadushi.pp.ua/images/stories/kalendar/kalendar_krug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>
            <a:off x="2607455" y="392885"/>
            <a:ext cx="6357982" cy="6143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82</Words>
  <Application>Microsoft Office PowerPoint</Application>
  <PresentationFormat>Экран (4:3)</PresentationFormat>
  <Paragraphs>28</Paragraphs>
  <Slides>33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Adventure</vt:lpstr>
      <vt:lpstr>Bookman Old Style</vt:lpstr>
      <vt:lpstr>Тема Office</vt:lpstr>
      <vt:lpstr>ВРЕМЕНА ГОДА</vt:lpstr>
      <vt:lpstr>Слайд 2</vt:lpstr>
      <vt:lpstr>Слайд 3</vt:lpstr>
      <vt:lpstr>          Зимние месяцы</vt:lpstr>
      <vt:lpstr>       Весенние месяцы</vt:lpstr>
      <vt:lpstr>        Летние месяцы</vt:lpstr>
      <vt:lpstr>        Осенние месяцы</vt:lpstr>
      <vt:lpstr>Слайд 8</vt:lpstr>
      <vt:lpstr>Слайд 9</vt:lpstr>
      <vt:lpstr>Слайд 10</vt:lpstr>
      <vt:lpstr>Слайд 11</vt:lpstr>
      <vt:lpstr>          Весна с улыбкой                         шлёт привет!</vt:lpstr>
      <vt:lpstr>Слайд 13</vt:lpstr>
      <vt:lpstr>Слайд 14</vt:lpstr>
      <vt:lpstr>             Весенние загадки</vt:lpstr>
      <vt:lpstr>       Лето красное пришло!</vt:lpstr>
      <vt:lpstr>Слайд 17</vt:lpstr>
      <vt:lpstr>Слайд 18</vt:lpstr>
      <vt:lpstr>         Цветочная почемучка</vt:lpstr>
      <vt:lpstr>Осень –  рыжая подружка</vt:lpstr>
      <vt:lpstr>Слайд 21</vt:lpstr>
      <vt:lpstr>Слайд 22</vt:lpstr>
      <vt:lpstr>Грибные загадки</vt:lpstr>
      <vt:lpstr>         Здравствуй,           зимушка-зима!</vt:lpstr>
      <vt:lpstr>Слайд 25</vt:lpstr>
      <vt:lpstr>Что мы делаем зимой?</vt:lpstr>
      <vt:lpstr>Слайд 27</vt:lpstr>
      <vt:lpstr>        Наш вернисаж</vt:lpstr>
      <vt:lpstr>             Дружный хоровод </vt:lpstr>
      <vt:lpstr>  Времена года!</vt:lpstr>
      <vt:lpstr>И каждый год,  каждый год     Так идёт круговорот!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Федотова Виктория Александровна</dc:creator>
  <cp:lastModifiedBy>re</cp:lastModifiedBy>
  <cp:revision>77</cp:revision>
  <dcterms:created xsi:type="dcterms:W3CDTF">2011-01-05T19:09:15Z</dcterms:created>
  <dcterms:modified xsi:type="dcterms:W3CDTF">2014-04-12T15:56:04Z</dcterms:modified>
</cp:coreProperties>
</file>