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4" r:id="rId5"/>
    <p:sldId id="258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6129BD-68B9-40B8-B607-9AFF34D09D3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F4A213-3D54-4F57-87E3-5747906A4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F:\School\English%20in%20Mind%204\Unit%203-4\Unit%203\Doctor%20Who%20-%20The%2050th%20Anniversary%20BBC%20One%20Trailer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573016"/>
            <a:ext cx="6046440" cy="3057754"/>
          </a:xfrm>
        </p:spPr>
        <p:txBody>
          <a:bodyPr/>
          <a:lstStyle/>
          <a:p>
            <a:r>
              <a:rPr lang="en-GB" b="1" u="sng" dirty="0" smtClean="0"/>
              <a:t>Teacher:</a:t>
            </a:r>
            <a:r>
              <a:rPr lang="en-GB" dirty="0" smtClean="0"/>
              <a:t> </a:t>
            </a:r>
            <a:r>
              <a:rPr lang="en-GB" dirty="0" err="1" smtClean="0"/>
              <a:t>Vershkova</a:t>
            </a:r>
            <a:r>
              <a:rPr lang="en-GB" dirty="0" smtClean="0"/>
              <a:t> D.V.</a:t>
            </a:r>
          </a:p>
          <a:p>
            <a:r>
              <a:rPr lang="en-GB" dirty="0" err="1" smtClean="0"/>
              <a:t>Pavlovskaya</a:t>
            </a:r>
            <a:r>
              <a:rPr lang="en-GB" dirty="0" smtClean="0"/>
              <a:t> Gymnasium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Time travellers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grade 9 (English in mind 4)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" y="1027423"/>
            <a:ext cx="3398498" cy="25455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0696"/>
            <a:ext cx="3248284" cy="26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10" y="764704"/>
            <a:ext cx="4129050" cy="23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33055"/>
            <a:ext cx="4179868" cy="29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/>
              <a:t>What does science fiction mean?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2931712"/>
            <a:ext cx="4642793" cy="236949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GB" dirty="0" smtClean="0"/>
              <a:t>Think of as many science fiction films or TV programmes as possible.</a:t>
            </a:r>
          </a:p>
          <a:p>
            <a:pPr marL="457200" indent="-457200">
              <a:buAutoNum type="arabicParenR"/>
            </a:pPr>
            <a:r>
              <a:rPr lang="en-GB" dirty="0" smtClean="0"/>
              <a:t>Choose your favourite and explain it to your class.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2780928"/>
            <a:ext cx="4104456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trailer and guess the theme of the lesson.</a:t>
            </a:r>
            <a:endParaRPr lang="ru-RU" dirty="0"/>
          </a:p>
        </p:txBody>
      </p:sp>
      <p:pic>
        <p:nvPicPr>
          <p:cNvPr id="5" name="Doctor Who - The 50th Anniversary BBC One Trailer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7888200" cy="44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3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ctor-who-001-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91766"/>
            <a:ext cx="5619750" cy="3981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TV series is this?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850044"/>
            <a:ext cx="31683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lgerian" pitchFamily="82" charset="0"/>
              </a:rPr>
              <a:t>Doctor Who</a:t>
            </a:r>
            <a:endParaRPr lang="ru-RU" sz="32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04048" y="4509120"/>
            <a:ext cx="374441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charismatic</a:t>
            </a:r>
            <a:r>
              <a:rPr lang="en-GB" sz="2800" dirty="0"/>
              <a:t> /ˌ</a:t>
            </a:r>
            <a:r>
              <a:rPr lang="en-GB" sz="2800" dirty="0" err="1"/>
              <a:t>kærɪzˈ</a:t>
            </a:r>
            <a:r>
              <a:rPr lang="en-GB" sz="2800" dirty="0" err="1" smtClean="0"/>
              <a:t>mætɪk</a:t>
            </a:r>
            <a:r>
              <a:rPr lang="en-GB" sz="2800" dirty="0" smtClean="0"/>
              <a:t>/</a:t>
            </a:r>
            <a:endParaRPr lang="ru-RU" sz="2800" dirty="0" smtClean="0"/>
          </a:p>
          <a:p>
            <a:r>
              <a:rPr lang="en-GB" sz="2800" b="1" dirty="0" smtClean="0"/>
              <a:t>enthusiastic</a:t>
            </a:r>
            <a:r>
              <a:rPr lang="ru-RU" sz="2800" dirty="0" smtClean="0"/>
              <a:t> </a:t>
            </a:r>
            <a:r>
              <a:rPr lang="en-GB" sz="2800" dirty="0" smtClean="0"/>
              <a:t>/</a:t>
            </a:r>
            <a:r>
              <a:rPr lang="en-GB" sz="2800" dirty="0" err="1" smtClean="0"/>
              <a:t>ɪn</a:t>
            </a:r>
            <a:r>
              <a:rPr lang="en-GB" sz="2800" dirty="0"/>
              <a:t>ˌ</a:t>
            </a:r>
            <a:r>
              <a:rPr lang="el-GR" sz="2800" dirty="0"/>
              <a:t>θ</a:t>
            </a:r>
            <a:r>
              <a:rPr lang="en-GB" sz="2800" dirty="0" err="1"/>
              <a:t>juːziˈæstɪk</a:t>
            </a:r>
            <a:r>
              <a:rPr lang="en-GB" sz="28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2909811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67944" y="1772816"/>
            <a:ext cx="4834880" cy="46119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wait is over. After more than 18 months without appearing regularly on our Saturday night TV screens, </a:t>
            </a:r>
            <a:r>
              <a:rPr lang="en-GB" i="1" dirty="0" smtClean="0"/>
              <a:t>Doctor Who </a:t>
            </a:r>
            <a:r>
              <a:rPr lang="en-GB" dirty="0" smtClean="0"/>
              <a:t>finally returns this evening. In this new series, the charismatic time-travelling Time lord is played by Matt Smith, while Karen </a:t>
            </a:r>
            <a:r>
              <a:rPr lang="en-GB" dirty="0" err="1" smtClean="0"/>
              <a:t>Gillan</a:t>
            </a:r>
            <a:r>
              <a:rPr lang="en-GB" dirty="0" smtClean="0"/>
              <a:t> plays enthusiastic assistant, Amy Pond. How well will Matt Smith do in one of the biggest roles on British TV? Watch tonight’s episode? </a:t>
            </a:r>
            <a:r>
              <a:rPr lang="en-GB" i="1" dirty="0" smtClean="0"/>
              <a:t>The Eleventh Hour</a:t>
            </a:r>
            <a:r>
              <a:rPr lang="en-GB" dirty="0" smtClean="0"/>
              <a:t>, and find out.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Read the extract and complete the statements.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499992" y="188640"/>
            <a:ext cx="4320480" cy="6336704"/>
          </a:xfrm>
        </p:spPr>
        <p:txBody>
          <a:bodyPr>
            <a:normAutofit/>
          </a:bodyPr>
          <a:lstStyle/>
          <a:p>
            <a:r>
              <a:rPr lang="en-GB" dirty="0" smtClean="0"/>
              <a:t>to take over </a:t>
            </a:r>
            <a:r>
              <a:rPr lang="en-GB" sz="1600" dirty="0" smtClean="0"/>
              <a:t>(</a:t>
            </a:r>
            <a:r>
              <a:rPr lang="en-US" sz="1600" dirty="0" smtClean="0"/>
              <a:t>to begin to do something that someone else was doing</a:t>
            </a:r>
            <a:r>
              <a:rPr lang="en-GB" sz="1600" dirty="0" smtClean="0"/>
              <a:t>)</a:t>
            </a:r>
          </a:p>
          <a:p>
            <a:r>
              <a:rPr lang="en-GB" dirty="0" smtClean="0"/>
              <a:t>to launch  </a:t>
            </a:r>
            <a:r>
              <a:rPr lang="en-GB" sz="1600" dirty="0" smtClean="0"/>
              <a:t>(to start a major project such as a new project)</a:t>
            </a:r>
          </a:p>
          <a:p>
            <a:r>
              <a:rPr lang="en-GB" dirty="0" smtClean="0"/>
              <a:t>genre /ˈ</a:t>
            </a:r>
            <a:r>
              <a:rPr lang="en-GB" dirty="0" err="1" smtClean="0"/>
              <a:t>ʒɒnrə</a:t>
            </a:r>
            <a:r>
              <a:rPr lang="en-GB" dirty="0" smtClean="0"/>
              <a:t>/</a:t>
            </a:r>
          </a:p>
          <a:p>
            <a:r>
              <a:rPr lang="en-GB" sz="2400" dirty="0" smtClean="0"/>
              <a:t>dimensionally transcendental</a:t>
            </a:r>
          </a:p>
          <a:p>
            <a:r>
              <a:rPr lang="en-GB" dirty="0" smtClean="0"/>
              <a:t>to creep up on </a:t>
            </a:r>
            <a:r>
              <a:rPr lang="en-GB" sz="1600" dirty="0" smtClean="0"/>
              <a:t>(</a:t>
            </a:r>
            <a:r>
              <a:rPr lang="en-US" sz="1600" dirty="0" smtClean="0"/>
              <a:t>to move towards someone quietly and slowly</a:t>
            </a:r>
            <a:r>
              <a:rPr lang="en-GB" sz="1600" dirty="0" smtClean="0"/>
              <a:t>)</a:t>
            </a:r>
          </a:p>
          <a:p>
            <a:r>
              <a:rPr lang="en-GB" dirty="0" smtClean="0"/>
              <a:t>To crush someone to death </a:t>
            </a:r>
            <a:r>
              <a:rPr lang="en-GB" sz="1700" dirty="0" smtClean="0"/>
              <a:t>(</a:t>
            </a:r>
            <a:r>
              <a:rPr lang="en-US" sz="1700" dirty="0" smtClean="0"/>
              <a:t>to injure or kill someone by crushing them</a:t>
            </a:r>
            <a:r>
              <a:rPr lang="en-GB" sz="1700" dirty="0" smtClean="0"/>
              <a:t>)</a:t>
            </a:r>
          </a:p>
          <a:p>
            <a:r>
              <a:rPr lang="en-GB" dirty="0" smtClean="0"/>
              <a:t>To be glued to something </a:t>
            </a:r>
            <a:r>
              <a:rPr lang="en-GB" sz="1600" dirty="0" smtClean="0"/>
              <a:t>(</a:t>
            </a:r>
            <a:r>
              <a:rPr lang="en-US" sz="1600" dirty="0" smtClean="0"/>
              <a:t>to be looking at something and not paying attention to anything else</a:t>
            </a:r>
            <a:r>
              <a:rPr lang="en-GB" sz="1600" dirty="0" smtClean="0"/>
              <a:t>)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 </a:t>
            </a:r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67544" y="3645024"/>
            <a:ext cx="4038600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 rot="16200000">
            <a:off x="1113446" y="766874"/>
            <a:ext cx="3384375" cy="41001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en-GB" dirty="0"/>
              <a:t>d</a:t>
            </a:r>
            <a:r>
              <a:rPr lang="en-GB" dirty="0">
                <a:solidFill>
                  <a:schemeClr val="tx1"/>
                </a:solidFill>
              </a:rPr>
              <a:t>imension</a:t>
            </a:r>
          </a:p>
          <a:p>
            <a:pPr algn="ctr"/>
            <a:r>
              <a:rPr lang="en-US" dirty="0" smtClean="0"/>
              <a:t>/</a:t>
            </a:r>
            <a:r>
              <a:rPr lang="en-US" dirty="0" err="1"/>
              <a:t>daɪˈmenʃ</a:t>
            </a:r>
            <a:r>
              <a:rPr lang="en-US" dirty="0"/>
              <a:t>(ə)n/ the size of </a:t>
            </a:r>
            <a:r>
              <a:rPr lang="en-US" dirty="0" smtClean="0"/>
              <a:t>something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dirty="0"/>
              <a:t>transcendental /ˌ</a:t>
            </a:r>
            <a:r>
              <a:rPr lang="en-US" dirty="0" err="1"/>
              <a:t>trænsenˈdent</a:t>
            </a:r>
            <a:r>
              <a:rPr lang="en-US" dirty="0"/>
              <a:t>(ə)l/ uncertain, undefined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71600" y="5373216"/>
            <a:ext cx="7776864" cy="1080120"/>
          </a:xfrm>
        </p:spPr>
        <p:txBody>
          <a:bodyPr>
            <a:noAutofit/>
          </a:bodyPr>
          <a:lstStyle/>
          <a:p>
            <a:r>
              <a:rPr lang="en-GB" sz="1600" dirty="0" smtClean="0"/>
              <a:t>Doctor Who is capable of travelling back through time. </a:t>
            </a:r>
          </a:p>
          <a:p>
            <a:r>
              <a:rPr lang="en-GB" sz="1600" dirty="0" smtClean="0"/>
              <a:t>Think of the era you would like to visit and why.</a:t>
            </a:r>
          </a:p>
          <a:p>
            <a:r>
              <a:rPr lang="en-GB" sz="1600" dirty="0" smtClean="0"/>
              <a:t>Discuss what different things you would find if you visited another period of time.</a:t>
            </a:r>
            <a:endParaRPr lang="ru-RU" sz="1600" dirty="0"/>
          </a:p>
        </p:txBody>
      </p:sp>
      <p:pic>
        <p:nvPicPr>
          <p:cNvPr id="5" name="Рисунок 4" descr="k-bigpic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32" b="5132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 with your partner.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</TotalTime>
  <Words>310</Words>
  <Application>Microsoft Office PowerPoint</Application>
  <PresentationFormat>Экран (4:3)</PresentationFormat>
  <Paragraphs>33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Time travellers grade 9 (English in mind 4)</vt:lpstr>
      <vt:lpstr>Презентация PowerPoint</vt:lpstr>
      <vt:lpstr>What does science fiction mean?</vt:lpstr>
      <vt:lpstr>Watch the trailer and guess the theme of the lesson.</vt:lpstr>
      <vt:lpstr>What TV series is this?</vt:lpstr>
      <vt:lpstr>Read the extract and complete the statements.</vt:lpstr>
      <vt:lpstr>Vocabulary </vt:lpstr>
      <vt:lpstr>Discuss with your partner.</vt:lpstr>
    </vt:vector>
  </TitlesOfParts>
  <Company>Pavlovo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travellers</dc:title>
  <dc:creator>VershkovaDV</dc:creator>
  <cp:lastModifiedBy>Диана</cp:lastModifiedBy>
  <cp:revision>32</cp:revision>
  <dcterms:created xsi:type="dcterms:W3CDTF">2013-10-31T05:59:37Z</dcterms:created>
  <dcterms:modified xsi:type="dcterms:W3CDTF">2014-01-30T18:58:06Z</dcterms:modified>
</cp:coreProperties>
</file>