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71C-C710-436A-BEE4-F3672CC9AB38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3590-CEE3-423B-91BA-FC6E2CF367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71C-C710-436A-BEE4-F3672CC9AB38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3590-CEE3-423B-91BA-FC6E2CF367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71C-C710-436A-BEE4-F3672CC9AB38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3590-CEE3-423B-91BA-FC6E2CF367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71C-C710-436A-BEE4-F3672CC9AB38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3590-CEE3-423B-91BA-FC6E2CF367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71C-C710-436A-BEE4-F3672CC9AB38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3590-CEE3-423B-91BA-FC6E2CF367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71C-C710-436A-BEE4-F3672CC9AB38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3590-CEE3-423B-91BA-FC6E2CF367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71C-C710-436A-BEE4-F3672CC9AB38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3590-CEE3-423B-91BA-FC6E2CF367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71C-C710-436A-BEE4-F3672CC9AB38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3590-CEE3-423B-91BA-FC6E2CF367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71C-C710-436A-BEE4-F3672CC9AB38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3590-CEE3-423B-91BA-FC6E2CF367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71C-C710-436A-BEE4-F3672CC9AB38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3590-CEE3-423B-91BA-FC6E2CF367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71C-C710-436A-BEE4-F3672CC9AB38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3590-CEE3-423B-91BA-FC6E2CF367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3571C-C710-436A-BEE4-F3672CC9AB38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63590-CEE3-423B-91BA-FC6E2CF3672D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.jpeg"/><Relationship Id="rId7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Pictures\82279489_1226119880_winters_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6561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Left"/>
            <a:lightRig rig="threePt" dir="t"/>
          </a:scene3d>
        </p:spPr>
        <p:txBody>
          <a:bodyPr>
            <a:normAutofit/>
          </a:bodyPr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Зимующие птицы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 descr="C:\Users\user\Pictures\Новая папка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052736"/>
            <a:ext cx="2193032" cy="16447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C:\Users\user\Pictures\Новая папка\i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4149080"/>
            <a:ext cx="2220371" cy="17167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C:\Users\user\Pictures\Новая папка\i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1412776"/>
            <a:ext cx="1895475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C:\Users\user\Pictures\Новая папка\i (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3861048"/>
            <a:ext cx="201930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1" name="Picture 7" descr="C:\Users\user\Pictures\Новая папка\i (4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933056"/>
            <a:ext cx="2143125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2" name="Picture 8" descr="C:\Users\user\Pictures\Новая папка\i (5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1412776"/>
            <a:ext cx="190500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Pictures\82279489_1226119880_winters_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088231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56784" cy="2135088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Презентацию подготовила  Ларионова Ольга Александровна, учитель биологии МБОУ «Кадетская школа интернат п.г.т. Куйбышевский Затон»,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Камско-Устьинский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район, Республика Татарстан.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Декабрь 2013 г.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Pictures\82279489_1226119880_winters_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908721"/>
            <a:ext cx="5758408" cy="2016223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Снегирь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dirty="0"/>
              <a:t> </a:t>
            </a:r>
            <a:r>
              <a:rPr lang="ru-RU" sz="2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Снегирь - красногрудый красавец, украшение бескрайних российских белоснежных просторов</a:t>
            </a: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endParaRPr lang="ru-RU" sz="2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3717032"/>
            <a:ext cx="5832648" cy="2232248"/>
          </a:xfrm>
        </p:spPr>
        <p:txBody>
          <a:bodyPr>
            <a:normAutofit fontScale="55000" lnSpcReduction="20000"/>
          </a:bodyPr>
          <a:lstStyle/>
          <a:p>
            <a:r>
              <a:rPr lang="ru-RU" sz="7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Ворона</a:t>
            </a:r>
          </a:p>
          <a:p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Вороны - наиболее знакомый всем вид 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птиц, </a:t>
            </a: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 как большие скопления этих птиц характерны для городов средней полосы 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России.</a:t>
            </a:r>
            <a:r>
              <a:rPr lang="ru-RU" sz="4400" dirty="0" smtClean="0"/>
              <a:t>.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Users\user\Pictures\Новая папка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836712"/>
            <a:ext cx="2664296" cy="23100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1" name="Picture 3" descr="C:\Users\user\Pictures\Новая папка\i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933056"/>
            <a:ext cx="2603782" cy="19528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wheel spokes="2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Pictures\82279489_1226119880_winters_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836713"/>
            <a:ext cx="5470376" cy="180019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Сорока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Сороку - </a:t>
            </a: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белобоку</a:t>
            </a: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трудно не узнать. Эти птицы предпочитают </a:t>
            </a:r>
            <a:r>
              <a:rPr lang="ru-RU" sz="2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селиться поблизости от населённых пунктов, где можно поживиться чем-нибудь вкусным или </a:t>
            </a: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красивым.</a:t>
            </a:r>
            <a:endParaRPr lang="ru-RU" sz="2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3861048"/>
            <a:ext cx="5544616" cy="2160240"/>
          </a:xfrm>
        </p:spPr>
        <p:txBody>
          <a:bodyPr>
            <a:normAutofit fontScale="85000" lnSpcReduction="20000"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Дятел</a:t>
            </a:r>
          </a:p>
          <a:p>
            <a:r>
              <a:rPr lang="ru-RU" sz="3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Дятлы</a:t>
            </a:r>
            <a:r>
              <a:rPr lang="ru-RU" sz="3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— исконные лесные жители, и в искусстве обращения с деревом им нет равных.</a:t>
            </a:r>
            <a:br>
              <a:rPr lang="ru-RU" sz="3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5" name="Picture 3" descr="C:\Users\user\Pictures\Новая папка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836712"/>
            <a:ext cx="2707501" cy="21602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076" name="Picture 4" descr="C:\Users\user\Pictures\Новая папка\i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005064"/>
            <a:ext cx="2664296" cy="23205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Pictures\82279489_1226119880_winters_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548680"/>
            <a:ext cx="5470376" cy="23042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Синица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Синица — оседлая птица, и лишь частично она кочует. Весной возвращается на места гнездования во второй половине февраля — начале марта.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3886200"/>
            <a:ext cx="5472608" cy="2207096"/>
          </a:xfrm>
        </p:spPr>
        <p:txBody>
          <a:bodyPr>
            <a:normAutofit fontScale="92500" lnSpcReduction="10000"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Свиристель</a:t>
            </a:r>
          </a:p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Свиристель - это крупная, очень красивая птица с задорным пушистым хохолком на голове и черным пятнышком на горле.</a:t>
            </a:r>
          </a:p>
        </p:txBody>
      </p:sp>
      <p:pic>
        <p:nvPicPr>
          <p:cNvPr id="4098" name="Picture 2" descr="C:\Users\user\Pictures\Новая папка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836712"/>
            <a:ext cx="2784309" cy="20882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00" name="Picture 4" descr="C:\Users\user\Pictures\Новая папка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005064"/>
            <a:ext cx="2808312" cy="210623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user\Pictures\82279489_1226119880_winters_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417646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Действительно, зима – очень трудное время для птиц, особенно, если она морозная и снежная. Не найти птицам под снегом корма. Голодная птица сильно страдает от холода. Зимой день короткий, а чтобы выжить и не замерзнуть, пищи нужно съесть больше, чем летом. 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                </a:t>
            </a:r>
            <a:r>
              <a:rPr lang="ru-RU" sz="3200" b="1" i="1" dirty="0" smtClean="0">
                <a:solidFill>
                  <a:srgbClr val="0000FF"/>
                </a:solidFill>
              </a:rPr>
              <a:t>       </a:t>
            </a:r>
            <a:endParaRPr lang="ru-RU" sz="3200" dirty="0"/>
          </a:p>
        </p:txBody>
      </p:sp>
    </p:spTree>
  </p:cSld>
  <p:clrMapOvr>
    <a:masterClrMapping/>
  </p:clrMapOvr>
  <p:transition spd="slow">
    <p:split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user\Pictures\82279489_1226119880_winters_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728192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Кормушки для птиц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2" name="Picture 2" descr="C:\Users\user\Pictures\Новая папка\i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04664"/>
            <a:ext cx="2304256" cy="19752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123" name="Picture 3" descr="C:\Users\user\Pictures\Новая папка\i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3861048"/>
            <a:ext cx="2160240" cy="16201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124" name="Picture 4" descr="C:\Users\user\Pictures\Новая папка\i (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1268759"/>
            <a:ext cx="2160240" cy="154302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125" name="Picture 5" descr="C:\Users\user\Pictures\Новая папка\i (6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4293096"/>
            <a:ext cx="2592288" cy="17281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126" name="Picture 6" descr="C:\Users\user\Pictures\Новая папка\i (1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3933056"/>
            <a:ext cx="2379144" cy="151216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127" name="Picture 7" descr="C:\Users\user\Pictures\Новая папка\i (2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4" y="1196752"/>
            <a:ext cx="2016224" cy="153865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user\Pictures\82279489_1226119880_winters_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24135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Изготовление кормушек.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7" name="Picture 3" descr="C:\Users\user\Pictures\Новая папка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484784"/>
            <a:ext cx="2952328" cy="2911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C:\Users\user\Pictures\Новая папка\i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1628800"/>
            <a:ext cx="3024336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9" name="Picture 5" descr="C:\Users\user\Pictures\Новая папка\i (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4581128"/>
            <a:ext cx="1440160" cy="20162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150" name="Picture 6" descr="C:\Users\user\Pictures\Новая папка\i (4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4725144"/>
            <a:ext cx="2808312" cy="19442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user\Pictures\82279489_1226119880_winters_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80831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МЕНЮ ДЛЯ ПТИЦ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Семена подсол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нечн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ика, пшено, просо, овес, пшеница, сало, мясо, сушеная рябина и боярышник,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шишки, желуди, орехи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зерна кукурузы, семена арбуза, дыни, тыквы, семена сорняков – лебеды, 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конопли, крапивы, чертополоха, репейника.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7172" name="Picture 4" descr="C:\Users\user\Pictures\ce97af341a6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4263381" cy="30243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user\Pictures\82279489_1226119880_winters_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38437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 подкормки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птиц.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 </a:t>
            </a:r>
            <a:r>
              <a:rPr lang="ru-RU" sz="2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время подкормки не сорить, не оставлять полиэтиленовые пакеты, жестяные банки, коробки и т.д. Подкармливать птиц надо в одном и том же месте, в одно и тоже время. Птицы будут сами прилетать к этому времени. Кормить регулярно, ежедневно, нельзя подкармливать время от времени. Корма класть </a:t>
            </a: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немного.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pic>
        <p:nvPicPr>
          <p:cNvPr id="5" name="Picture 2" descr="E:\Год экологии-2013\акция-Урок чистоты- Покормите птиц зимой\16156ON\IMG_71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861048"/>
            <a:ext cx="3360266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E:\Год экологии-2013\акция-Урок чистоты- Покормите птиц зимой\16156ON\IMG_718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933056"/>
            <a:ext cx="3336368" cy="2502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146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Зимующие птицы</vt:lpstr>
      <vt:lpstr>Снегирь  Снегирь - красногрудый красавец, украшение бескрайних российских белоснежных просторов. </vt:lpstr>
      <vt:lpstr>Сорока  Сороку - белобоку трудно не узнать. Эти птицы предпочитают селиться поблизости от населённых пунктов, где можно поживиться чем-нибудь вкусным или красивым.</vt:lpstr>
      <vt:lpstr>Синица  Синица — оседлая птица, и лишь частично она кочует. Весной возвращается на места гнездования во второй половине февраля — начале марта.  </vt:lpstr>
      <vt:lpstr>Действительно, зима – очень трудное время для птиц, особенно, если она морозная и снежная. Не найти птицам под снегом корма. Голодная птица сильно страдает от холода. Зимой день короткий, а чтобы выжить и не замерзнуть, пищи нужно съесть больше, чем летом.                         </vt:lpstr>
      <vt:lpstr>Кормушки для птиц</vt:lpstr>
      <vt:lpstr>Изготовление кормушек.</vt:lpstr>
      <vt:lpstr>МЕНЮ ДЛЯ ПТИЦ  Семена подсолнечника, пшено, просо, овес, пшеница, сало, мясо, сушеная рябина и боярышник, шишки, желуди, орехи, зерна кукурузы, семена арбуза, дыни, тыквы, семена сорняков – лебеды,  конопли, крапивы, чертополоха, репейника.  </vt:lpstr>
      <vt:lpstr>Правила подкормки птиц. Во время подкормки не сорить, не оставлять полиэтиленовые пакеты, жестяные банки, коробки и т.д. Подкармливать птиц надо в одном и том же месте, в одно и тоже время. Птицы будут сами прилетать к этому времени. Кормить регулярно, ежедневно, нельзя подкармливать время от времени. Корма класть немного.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Зимующие птицы</dc:title>
  <dc:creator>user</dc:creator>
  <cp:lastModifiedBy>user</cp:lastModifiedBy>
  <cp:revision>14</cp:revision>
  <dcterms:created xsi:type="dcterms:W3CDTF">2014-01-30T16:33:33Z</dcterms:created>
  <dcterms:modified xsi:type="dcterms:W3CDTF">2014-01-30T18:52:33Z</dcterms:modified>
</cp:coreProperties>
</file>