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9"/>
  </p:notesMasterIdLst>
  <p:sldIdLst>
    <p:sldId id="256" r:id="rId2"/>
    <p:sldId id="259" r:id="rId3"/>
    <p:sldId id="270" r:id="rId4"/>
    <p:sldId id="257" r:id="rId5"/>
    <p:sldId id="258" r:id="rId6"/>
    <p:sldId id="261" r:id="rId7"/>
    <p:sldId id="260" r:id="rId8"/>
    <p:sldId id="263" r:id="rId9"/>
    <p:sldId id="264" r:id="rId10"/>
    <p:sldId id="271" r:id="rId11"/>
    <p:sldId id="267" r:id="rId12"/>
    <p:sldId id="266" r:id="rId13"/>
    <p:sldId id="268" r:id="rId14"/>
    <p:sldId id="265" r:id="rId15"/>
    <p:sldId id="269" r:id="rId16"/>
    <p:sldId id="272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16" autoAdjust="0"/>
    <p:restoredTop sz="94660"/>
  </p:normalViewPr>
  <p:slideViewPr>
    <p:cSldViewPr>
      <p:cViewPr>
        <p:scale>
          <a:sx n="75" d="100"/>
          <a:sy n="75" d="100"/>
        </p:scale>
        <p:origin x="-44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EFA091-9D06-437E-99CA-9C7F95661AD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B67687-35A1-4A8C-A1D1-44265AF1CAA5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Звери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DED6CE5E-E859-4EC0-B618-3298FC868263}" type="parTrans" cxnId="{A3BD1B85-7849-4256-8B45-FE8C0A53FE98}">
      <dgm:prSet/>
      <dgm:spPr/>
      <dgm:t>
        <a:bodyPr/>
        <a:lstStyle/>
        <a:p>
          <a:endParaRPr lang="ru-RU"/>
        </a:p>
      </dgm:t>
    </dgm:pt>
    <dgm:pt modelId="{B648FE25-502D-4800-9093-8654EF6D9F2D}" type="sibTrans" cxnId="{A3BD1B85-7849-4256-8B45-FE8C0A53FE98}">
      <dgm:prSet/>
      <dgm:spPr/>
      <dgm:t>
        <a:bodyPr/>
        <a:lstStyle/>
        <a:p>
          <a:endParaRPr lang="ru-RU"/>
        </a:p>
      </dgm:t>
    </dgm:pt>
    <dgm:pt modelId="{A20D7BDA-82B6-4D07-84E5-C03102F5D6D2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Рождающие</a:t>
          </a:r>
        </a:p>
        <a:p>
          <a:endParaRPr lang="ru-RU" sz="1600" dirty="0"/>
        </a:p>
      </dgm:t>
    </dgm:pt>
    <dgm:pt modelId="{91053CEB-F608-4FDC-89EC-7A314B0F3264}" type="parTrans" cxnId="{E56C7E3B-920F-4929-A197-E6D764CD887A}">
      <dgm:prSet/>
      <dgm:spPr/>
      <dgm:t>
        <a:bodyPr/>
        <a:lstStyle/>
        <a:p>
          <a:endParaRPr lang="ru-RU"/>
        </a:p>
      </dgm:t>
    </dgm:pt>
    <dgm:pt modelId="{4AC00ACC-A6A5-4659-8640-218595126B38}" type="sibTrans" cxnId="{E56C7E3B-920F-4929-A197-E6D764CD887A}">
      <dgm:prSet/>
      <dgm:spPr/>
      <dgm:t>
        <a:bodyPr/>
        <a:lstStyle/>
        <a:p>
          <a:endParaRPr lang="ru-RU"/>
        </a:p>
      </dgm:t>
    </dgm:pt>
    <dgm:pt modelId="{3FFEE5AD-C520-40C1-A05D-0051F0FCD0BA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лиса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E91A5C1-93B4-479C-A2D8-039CB3C235C5}" type="parTrans" cxnId="{63F0222D-87D2-49C6-802A-24FDA4E7670D}">
      <dgm:prSet/>
      <dgm:spPr/>
      <dgm:t>
        <a:bodyPr/>
        <a:lstStyle/>
        <a:p>
          <a:endParaRPr lang="ru-RU"/>
        </a:p>
      </dgm:t>
    </dgm:pt>
    <dgm:pt modelId="{C0FA8357-1B33-4BE4-AD57-9EF0AD626238}" type="sibTrans" cxnId="{63F0222D-87D2-49C6-802A-24FDA4E7670D}">
      <dgm:prSet/>
      <dgm:spPr/>
      <dgm:t>
        <a:bodyPr/>
        <a:lstStyle/>
        <a:p>
          <a:endParaRPr lang="ru-RU"/>
        </a:p>
      </dgm:t>
    </dgm:pt>
    <dgm:pt modelId="{C49CD7F2-10C9-466C-AAD9-83976FE9148F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Яйцекладущие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70F8DC3-5E4B-410C-A9F8-5A51A7A8CB48}" type="parTrans" cxnId="{5C38B0C2-98C7-4D07-ACBD-CA61220E136D}">
      <dgm:prSet/>
      <dgm:spPr/>
      <dgm:t>
        <a:bodyPr/>
        <a:lstStyle/>
        <a:p>
          <a:endParaRPr lang="ru-RU"/>
        </a:p>
      </dgm:t>
    </dgm:pt>
    <dgm:pt modelId="{6F0251DB-8D23-4CB8-AFD1-1E1D00218992}" type="sibTrans" cxnId="{5C38B0C2-98C7-4D07-ACBD-CA61220E136D}">
      <dgm:prSet/>
      <dgm:spPr/>
      <dgm:t>
        <a:bodyPr/>
        <a:lstStyle/>
        <a:p>
          <a:endParaRPr lang="ru-RU"/>
        </a:p>
      </dgm:t>
    </dgm:pt>
    <dgm:pt modelId="{87E184BE-E2A1-433A-84A8-77F5364EF508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утконос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9A64BAE-CA63-4033-8FD1-B8E34F3357AC}" type="parTrans" cxnId="{C6E6C2F7-9FB0-41B9-A499-013747F2D1E1}">
      <dgm:prSet/>
      <dgm:spPr/>
      <dgm:t>
        <a:bodyPr/>
        <a:lstStyle/>
        <a:p>
          <a:endParaRPr lang="ru-RU"/>
        </a:p>
      </dgm:t>
    </dgm:pt>
    <dgm:pt modelId="{E2F5AC3C-6783-4B0A-8830-45887813E99C}" type="sibTrans" cxnId="{C6E6C2F7-9FB0-41B9-A499-013747F2D1E1}">
      <dgm:prSet/>
      <dgm:spPr/>
      <dgm:t>
        <a:bodyPr/>
        <a:lstStyle/>
        <a:p>
          <a:endParaRPr lang="ru-RU"/>
        </a:p>
      </dgm:t>
    </dgm:pt>
    <dgm:pt modelId="{9942D90B-1CEA-4941-A557-09EF1AC65CFE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Сумчатые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7C9EB0D-8E72-45B8-B89B-3DD286140329}" type="parTrans" cxnId="{8819E038-BC8E-4270-AECE-E6D11AF376B2}">
      <dgm:prSet/>
      <dgm:spPr/>
      <dgm:t>
        <a:bodyPr/>
        <a:lstStyle/>
        <a:p>
          <a:endParaRPr lang="ru-RU"/>
        </a:p>
      </dgm:t>
    </dgm:pt>
    <dgm:pt modelId="{FF8365E0-7FA6-4CE2-8F2A-83AC896AEAFC}" type="sibTrans" cxnId="{8819E038-BC8E-4270-AECE-E6D11AF376B2}">
      <dgm:prSet/>
      <dgm:spPr/>
      <dgm:t>
        <a:bodyPr/>
        <a:lstStyle/>
        <a:p>
          <a:endParaRPr lang="ru-RU"/>
        </a:p>
      </dgm:t>
    </dgm:pt>
    <dgm:pt modelId="{255A45B0-7A5D-4911-8103-FD9493C84036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кенгуру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227D471-E9E8-4972-98E1-C6FEBC2626F1}" type="parTrans" cxnId="{DDF9283E-F24B-43CF-9CC3-CC8A78CDD641}">
      <dgm:prSet/>
      <dgm:spPr/>
      <dgm:t>
        <a:bodyPr/>
        <a:lstStyle/>
        <a:p>
          <a:endParaRPr lang="ru-RU"/>
        </a:p>
      </dgm:t>
    </dgm:pt>
    <dgm:pt modelId="{D2E7F476-F7CB-43F2-A9D5-1DA971196464}" type="sibTrans" cxnId="{DDF9283E-F24B-43CF-9CC3-CC8A78CDD641}">
      <dgm:prSet/>
      <dgm:spPr/>
      <dgm:t>
        <a:bodyPr/>
        <a:lstStyle/>
        <a:p>
          <a:endParaRPr lang="ru-RU"/>
        </a:p>
      </dgm:t>
    </dgm:pt>
    <dgm:pt modelId="{3D9E0C97-4A2E-4E9A-84CE-582F5EB0B36C}" type="pres">
      <dgm:prSet presAssocID="{E2EFA091-9D06-437E-99CA-9C7F95661A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5E2FBD-6977-4D4D-B5FE-970DE149A312}" type="pres">
      <dgm:prSet presAssocID="{79B67687-35A1-4A8C-A1D1-44265AF1CAA5}" presName="hierRoot1" presStyleCnt="0"/>
      <dgm:spPr/>
    </dgm:pt>
    <dgm:pt modelId="{32D5A9DC-0C1E-4D43-9224-8D4A1F05327E}" type="pres">
      <dgm:prSet presAssocID="{79B67687-35A1-4A8C-A1D1-44265AF1CAA5}" presName="composite" presStyleCnt="0"/>
      <dgm:spPr/>
    </dgm:pt>
    <dgm:pt modelId="{40F2D085-B3C9-405F-A96B-69EA4BEE7017}" type="pres">
      <dgm:prSet presAssocID="{79B67687-35A1-4A8C-A1D1-44265AF1CAA5}" presName="background" presStyleLbl="node0" presStyleIdx="0" presStyleCnt="1"/>
      <dgm:spPr/>
    </dgm:pt>
    <dgm:pt modelId="{1AC9776D-973C-4CAC-97AC-7675E30F3A8A}" type="pres">
      <dgm:prSet presAssocID="{79B67687-35A1-4A8C-A1D1-44265AF1CAA5}" presName="text" presStyleLbl="fgAcc0" presStyleIdx="0" presStyleCnt="1" custLinFactNeighborX="4866" custLinFactNeighborY="6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D86973-E435-4236-9309-211ECFDAB937}" type="pres">
      <dgm:prSet presAssocID="{79B67687-35A1-4A8C-A1D1-44265AF1CAA5}" presName="hierChild2" presStyleCnt="0"/>
      <dgm:spPr/>
    </dgm:pt>
    <dgm:pt modelId="{9B861648-5257-458B-9C95-587DE9995B54}" type="pres">
      <dgm:prSet presAssocID="{91053CEB-F608-4FDC-89EC-7A314B0F3264}" presName="Name10" presStyleLbl="parChTrans1D2" presStyleIdx="0" presStyleCnt="3"/>
      <dgm:spPr/>
      <dgm:t>
        <a:bodyPr/>
        <a:lstStyle/>
        <a:p>
          <a:endParaRPr lang="ru-RU"/>
        </a:p>
      </dgm:t>
    </dgm:pt>
    <dgm:pt modelId="{D424CC03-8CF1-4676-8CAA-5A4B5438E6D0}" type="pres">
      <dgm:prSet presAssocID="{A20D7BDA-82B6-4D07-84E5-C03102F5D6D2}" presName="hierRoot2" presStyleCnt="0"/>
      <dgm:spPr/>
    </dgm:pt>
    <dgm:pt modelId="{1B39C69F-D8F3-4946-875A-D33A3DBF59BB}" type="pres">
      <dgm:prSet presAssocID="{A20D7BDA-82B6-4D07-84E5-C03102F5D6D2}" presName="composite2" presStyleCnt="0"/>
      <dgm:spPr/>
    </dgm:pt>
    <dgm:pt modelId="{E7977DFC-705D-4CC9-8C45-BFBACF98C664}" type="pres">
      <dgm:prSet presAssocID="{A20D7BDA-82B6-4D07-84E5-C03102F5D6D2}" presName="background2" presStyleLbl="node2" presStyleIdx="0" presStyleCnt="3"/>
      <dgm:spPr/>
    </dgm:pt>
    <dgm:pt modelId="{92237128-9BFB-438E-8DB9-7A0619B63A7C}" type="pres">
      <dgm:prSet presAssocID="{A20D7BDA-82B6-4D07-84E5-C03102F5D6D2}" presName="text2" presStyleLbl="fgAcc2" presStyleIdx="0" presStyleCnt="3" custScaleX="156918" custLinFactNeighborX="-2363" custLinFactNeighborY="-28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3AA367-1F2D-40D6-A2A4-9FA9064EC5B5}" type="pres">
      <dgm:prSet presAssocID="{A20D7BDA-82B6-4D07-84E5-C03102F5D6D2}" presName="hierChild3" presStyleCnt="0"/>
      <dgm:spPr/>
    </dgm:pt>
    <dgm:pt modelId="{4A1C5FCE-D819-42D6-A89B-338346F798B3}" type="pres">
      <dgm:prSet presAssocID="{3E91A5C1-93B4-479C-A2D8-039CB3C235C5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DC8688A-AAE2-4C42-B6A8-1BB8AF0CCDE7}" type="pres">
      <dgm:prSet presAssocID="{3FFEE5AD-C520-40C1-A05D-0051F0FCD0BA}" presName="hierRoot3" presStyleCnt="0"/>
      <dgm:spPr/>
    </dgm:pt>
    <dgm:pt modelId="{1AD16E8A-47CA-4035-8A69-BCB85506B50C}" type="pres">
      <dgm:prSet presAssocID="{3FFEE5AD-C520-40C1-A05D-0051F0FCD0BA}" presName="composite3" presStyleCnt="0"/>
      <dgm:spPr/>
    </dgm:pt>
    <dgm:pt modelId="{F3EE893F-DC9E-404A-9F21-24BBF5247776}" type="pres">
      <dgm:prSet presAssocID="{3FFEE5AD-C520-40C1-A05D-0051F0FCD0BA}" presName="background3" presStyleLbl="node3" presStyleIdx="0" presStyleCnt="3"/>
      <dgm:spPr/>
    </dgm:pt>
    <dgm:pt modelId="{D140980B-77A3-4E4A-95EA-4AA9459ED907}" type="pres">
      <dgm:prSet presAssocID="{3FFEE5AD-C520-40C1-A05D-0051F0FCD0B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B971B5-CB5E-454B-AC38-D728473A7B8E}" type="pres">
      <dgm:prSet presAssocID="{3FFEE5AD-C520-40C1-A05D-0051F0FCD0BA}" presName="hierChild4" presStyleCnt="0"/>
      <dgm:spPr/>
    </dgm:pt>
    <dgm:pt modelId="{38E4F112-6B0E-4D63-917C-EC5A7E940777}" type="pres">
      <dgm:prSet presAssocID="{070F8DC3-5E4B-410C-A9F8-5A51A7A8CB4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B75CF4F-AC2C-4532-8174-81D61B4E07DB}" type="pres">
      <dgm:prSet presAssocID="{C49CD7F2-10C9-466C-AAD9-83976FE9148F}" presName="hierRoot2" presStyleCnt="0"/>
      <dgm:spPr/>
    </dgm:pt>
    <dgm:pt modelId="{EF85309A-6B2A-4027-8F5F-2E2B4BAB0F46}" type="pres">
      <dgm:prSet presAssocID="{C49CD7F2-10C9-466C-AAD9-83976FE9148F}" presName="composite2" presStyleCnt="0"/>
      <dgm:spPr/>
    </dgm:pt>
    <dgm:pt modelId="{E06262E1-82FA-4C3B-AE64-26A2A22390DB}" type="pres">
      <dgm:prSet presAssocID="{C49CD7F2-10C9-466C-AAD9-83976FE9148F}" presName="background2" presStyleLbl="node2" presStyleIdx="1" presStyleCnt="3"/>
      <dgm:spPr/>
    </dgm:pt>
    <dgm:pt modelId="{4338B841-F6C5-455D-8453-9281D38ED40B}" type="pres">
      <dgm:prSet presAssocID="{C49CD7F2-10C9-466C-AAD9-83976FE9148F}" presName="text2" presStyleLbl="fgAcc2" presStyleIdx="1" presStyleCnt="3" custScaleX="1719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5F7EB9-2869-4BF8-81CB-F5F618A11280}" type="pres">
      <dgm:prSet presAssocID="{C49CD7F2-10C9-466C-AAD9-83976FE9148F}" presName="hierChild3" presStyleCnt="0"/>
      <dgm:spPr/>
    </dgm:pt>
    <dgm:pt modelId="{08ABE8CF-7295-4A6E-A987-F42D8C33D71C}" type="pres">
      <dgm:prSet presAssocID="{39A64BAE-CA63-4033-8FD1-B8E34F3357AC}" presName="Name17" presStyleLbl="parChTrans1D3" presStyleIdx="1" presStyleCnt="3"/>
      <dgm:spPr/>
      <dgm:t>
        <a:bodyPr/>
        <a:lstStyle/>
        <a:p>
          <a:endParaRPr lang="ru-RU"/>
        </a:p>
      </dgm:t>
    </dgm:pt>
    <dgm:pt modelId="{BA0C463D-10F0-45C1-9029-BDC499D6547F}" type="pres">
      <dgm:prSet presAssocID="{87E184BE-E2A1-433A-84A8-77F5364EF508}" presName="hierRoot3" presStyleCnt="0"/>
      <dgm:spPr/>
    </dgm:pt>
    <dgm:pt modelId="{D193138B-6C4F-402B-A107-766C5027AADE}" type="pres">
      <dgm:prSet presAssocID="{87E184BE-E2A1-433A-84A8-77F5364EF508}" presName="composite3" presStyleCnt="0"/>
      <dgm:spPr/>
    </dgm:pt>
    <dgm:pt modelId="{FED72246-3C1D-41AE-8534-B55DCCE0F96A}" type="pres">
      <dgm:prSet presAssocID="{87E184BE-E2A1-433A-84A8-77F5364EF508}" presName="background3" presStyleLbl="node3" presStyleIdx="1" presStyleCnt="3"/>
      <dgm:spPr/>
    </dgm:pt>
    <dgm:pt modelId="{13109228-9352-4A31-B4E0-31432D6F691F}" type="pres">
      <dgm:prSet presAssocID="{87E184BE-E2A1-433A-84A8-77F5364EF50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F3CB62-0BEE-4CC2-837F-871C75F8D781}" type="pres">
      <dgm:prSet presAssocID="{87E184BE-E2A1-433A-84A8-77F5364EF508}" presName="hierChild4" presStyleCnt="0"/>
      <dgm:spPr/>
    </dgm:pt>
    <dgm:pt modelId="{9E46F3E7-1DB8-431B-A038-57EE5D0D4A67}" type="pres">
      <dgm:prSet presAssocID="{17C9EB0D-8E72-45B8-B89B-3DD28614032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2F91FD6-3FEC-40B2-8A2E-C62CD3F3CC56}" type="pres">
      <dgm:prSet presAssocID="{9942D90B-1CEA-4941-A557-09EF1AC65CFE}" presName="hierRoot2" presStyleCnt="0"/>
      <dgm:spPr/>
    </dgm:pt>
    <dgm:pt modelId="{2D507FAD-0779-4850-8516-6DEECF93E150}" type="pres">
      <dgm:prSet presAssocID="{9942D90B-1CEA-4941-A557-09EF1AC65CFE}" presName="composite2" presStyleCnt="0"/>
      <dgm:spPr/>
    </dgm:pt>
    <dgm:pt modelId="{09ED2B67-C0C5-4C4B-AFF9-57557736E672}" type="pres">
      <dgm:prSet presAssocID="{9942D90B-1CEA-4941-A557-09EF1AC65CFE}" presName="background2" presStyleLbl="node2" presStyleIdx="2" presStyleCnt="3"/>
      <dgm:spPr/>
    </dgm:pt>
    <dgm:pt modelId="{65D5CF99-CFEE-4325-B98C-B04A03DE3AE7}" type="pres">
      <dgm:prSet presAssocID="{9942D90B-1CEA-4941-A557-09EF1AC65CFE}" presName="text2" presStyleLbl="fgAcc2" presStyleIdx="2" presStyleCnt="3" custScaleX="127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5827F7-7F99-4910-8244-6C88DD949CD2}" type="pres">
      <dgm:prSet presAssocID="{9942D90B-1CEA-4941-A557-09EF1AC65CFE}" presName="hierChild3" presStyleCnt="0"/>
      <dgm:spPr/>
    </dgm:pt>
    <dgm:pt modelId="{53E894DB-3A1E-4360-86A4-88DC7827FE7F}" type="pres">
      <dgm:prSet presAssocID="{9227D471-E9E8-4972-98E1-C6FEBC2626F1}" presName="Name17" presStyleLbl="parChTrans1D3" presStyleIdx="2" presStyleCnt="3"/>
      <dgm:spPr/>
      <dgm:t>
        <a:bodyPr/>
        <a:lstStyle/>
        <a:p>
          <a:endParaRPr lang="ru-RU"/>
        </a:p>
      </dgm:t>
    </dgm:pt>
    <dgm:pt modelId="{D9C7C0FD-78EE-452D-BCFF-A05B975D309C}" type="pres">
      <dgm:prSet presAssocID="{255A45B0-7A5D-4911-8103-FD9493C84036}" presName="hierRoot3" presStyleCnt="0"/>
      <dgm:spPr/>
    </dgm:pt>
    <dgm:pt modelId="{4B920D0C-2E8F-4ABA-AC6B-1B982478EEED}" type="pres">
      <dgm:prSet presAssocID="{255A45B0-7A5D-4911-8103-FD9493C84036}" presName="composite3" presStyleCnt="0"/>
      <dgm:spPr/>
    </dgm:pt>
    <dgm:pt modelId="{E09E1C69-CBA4-449D-84C5-3DA6E0557A86}" type="pres">
      <dgm:prSet presAssocID="{255A45B0-7A5D-4911-8103-FD9493C84036}" presName="background3" presStyleLbl="node3" presStyleIdx="2" presStyleCnt="3"/>
      <dgm:spPr/>
    </dgm:pt>
    <dgm:pt modelId="{219F8F7D-3B87-419F-8CC7-0424AA211B92}" type="pres">
      <dgm:prSet presAssocID="{255A45B0-7A5D-4911-8103-FD9493C84036}" presName="text3" presStyleLbl="fgAcc3" presStyleIdx="2" presStyleCnt="3" custLinFactNeighborX="735" custLinFactNeighborY="6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A23DA8-DE73-475F-8B89-4D553E8E7284}" type="pres">
      <dgm:prSet presAssocID="{255A45B0-7A5D-4911-8103-FD9493C84036}" presName="hierChild4" presStyleCnt="0"/>
      <dgm:spPr/>
    </dgm:pt>
  </dgm:ptLst>
  <dgm:cxnLst>
    <dgm:cxn modelId="{DDF9283E-F24B-43CF-9CC3-CC8A78CDD641}" srcId="{9942D90B-1CEA-4941-A557-09EF1AC65CFE}" destId="{255A45B0-7A5D-4911-8103-FD9493C84036}" srcOrd="0" destOrd="0" parTransId="{9227D471-E9E8-4972-98E1-C6FEBC2626F1}" sibTransId="{D2E7F476-F7CB-43F2-A9D5-1DA971196464}"/>
    <dgm:cxn modelId="{2C8B6083-F274-4E7A-A7D3-C7A24461C508}" type="presOf" srcId="{A20D7BDA-82B6-4D07-84E5-C03102F5D6D2}" destId="{92237128-9BFB-438E-8DB9-7A0619B63A7C}" srcOrd="0" destOrd="0" presId="urn:microsoft.com/office/officeart/2005/8/layout/hierarchy1"/>
    <dgm:cxn modelId="{86E526BD-7490-4D3E-9BBE-E6B425182EBA}" type="presOf" srcId="{87E184BE-E2A1-433A-84A8-77F5364EF508}" destId="{13109228-9352-4A31-B4E0-31432D6F691F}" srcOrd="0" destOrd="0" presId="urn:microsoft.com/office/officeart/2005/8/layout/hierarchy1"/>
    <dgm:cxn modelId="{5C38B0C2-98C7-4D07-ACBD-CA61220E136D}" srcId="{79B67687-35A1-4A8C-A1D1-44265AF1CAA5}" destId="{C49CD7F2-10C9-466C-AAD9-83976FE9148F}" srcOrd="1" destOrd="0" parTransId="{070F8DC3-5E4B-410C-A9F8-5A51A7A8CB48}" sibTransId="{6F0251DB-8D23-4CB8-AFD1-1E1D00218992}"/>
    <dgm:cxn modelId="{48A81F9E-9FC9-4F8E-AB6E-4FF6BA85DD8D}" type="presOf" srcId="{070F8DC3-5E4B-410C-A9F8-5A51A7A8CB48}" destId="{38E4F112-6B0E-4D63-917C-EC5A7E940777}" srcOrd="0" destOrd="0" presId="urn:microsoft.com/office/officeart/2005/8/layout/hierarchy1"/>
    <dgm:cxn modelId="{FF5C6724-11BF-46AB-8C54-44FE10D3B2B7}" type="presOf" srcId="{255A45B0-7A5D-4911-8103-FD9493C84036}" destId="{219F8F7D-3B87-419F-8CC7-0424AA211B92}" srcOrd="0" destOrd="0" presId="urn:microsoft.com/office/officeart/2005/8/layout/hierarchy1"/>
    <dgm:cxn modelId="{2920CD1A-020E-4EAB-BA14-193DA0C5DAD4}" type="presOf" srcId="{E2EFA091-9D06-437E-99CA-9C7F95661AD9}" destId="{3D9E0C97-4A2E-4E9A-84CE-582F5EB0B36C}" srcOrd="0" destOrd="0" presId="urn:microsoft.com/office/officeart/2005/8/layout/hierarchy1"/>
    <dgm:cxn modelId="{A9485509-0121-466F-8712-BD9745BA6841}" type="presOf" srcId="{17C9EB0D-8E72-45B8-B89B-3DD286140329}" destId="{9E46F3E7-1DB8-431B-A038-57EE5D0D4A67}" srcOrd="0" destOrd="0" presId="urn:microsoft.com/office/officeart/2005/8/layout/hierarchy1"/>
    <dgm:cxn modelId="{08189C45-8AC3-4BB1-A87F-235F6D5908EE}" type="presOf" srcId="{39A64BAE-CA63-4033-8FD1-B8E34F3357AC}" destId="{08ABE8CF-7295-4A6E-A987-F42D8C33D71C}" srcOrd="0" destOrd="0" presId="urn:microsoft.com/office/officeart/2005/8/layout/hierarchy1"/>
    <dgm:cxn modelId="{C6E6C2F7-9FB0-41B9-A499-013747F2D1E1}" srcId="{C49CD7F2-10C9-466C-AAD9-83976FE9148F}" destId="{87E184BE-E2A1-433A-84A8-77F5364EF508}" srcOrd="0" destOrd="0" parTransId="{39A64BAE-CA63-4033-8FD1-B8E34F3357AC}" sibTransId="{E2F5AC3C-6783-4B0A-8830-45887813E99C}"/>
    <dgm:cxn modelId="{8819E038-BC8E-4270-AECE-E6D11AF376B2}" srcId="{79B67687-35A1-4A8C-A1D1-44265AF1CAA5}" destId="{9942D90B-1CEA-4941-A557-09EF1AC65CFE}" srcOrd="2" destOrd="0" parTransId="{17C9EB0D-8E72-45B8-B89B-3DD286140329}" sibTransId="{FF8365E0-7FA6-4CE2-8F2A-83AC896AEAFC}"/>
    <dgm:cxn modelId="{4FAFDE33-7393-49B6-97A4-156EEDFF856E}" type="presOf" srcId="{9942D90B-1CEA-4941-A557-09EF1AC65CFE}" destId="{65D5CF99-CFEE-4325-B98C-B04A03DE3AE7}" srcOrd="0" destOrd="0" presId="urn:microsoft.com/office/officeart/2005/8/layout/hierarchy1"/>
    <dgm:cxn modelId="{47AE7C6D-2EBA-4685-8EAE-161C8311E2FA}" type="presOf" srcId="{9227D471-E9E8-4972-98E1-C6FEBC2626F1}" destId="{53E894DB-3A1E-4360-86A4-88DC7827FE7F}" srcOrd="0" destOrd="0" presId="urn:microsoft.com/office/officeart/2005/8/layout/hierarchy1"/>
    <dgm:cxn modelId="{C462DAFE-C553-45AF-AE0B-3452BB67DDF2}" type="presOf" srcId="{3E91A5C1-93B4-479C-A2D8-039CB3C235C5}" destId="{4A1C5FCE-D819-42D6-A89B-338346F798B3}" srcOrd="0" destOrd="0" presId="urn:microsoft.com/office/officeart/2005/8/layout/hierarchy1"/>
    <dgm:cxn modelId="{3365D77F-9871-4CC1-A86C-32A94A48974E}" type="presOf" srcId="{C49CD7F2-10C9-466C-AAD9-83976FE9148F}" destId="{4338B841-F6C5-455D-8453-9281D38ED40B}" srcOrd="0" destOrd="0" presId="urn:microsoft.com/office/officeart/2005/8/layout/hierarchy1"/>
    <dgm:cxn modelId="{A595B586-D3CB-4721-A500-FB552F6955CD}" type="presOf" srcId="{91053CEB-F608-4FDC-89EC-7A314B0F3264}" destId="{9B861648-5257-458B-9C95-587DE9995B54}" srcOrd="0" destOrd="0" presId="urn:microsoft.com/office/officeart/2005/8/layout/hierarchy1"/>
    <dgm:cxn modelId="{63F0222D-87D2-49C6-802A-24FDA4E7670D}" srcId="{A20D7BDA-82B6-4D07-84E5-C03102F5D6D2}" destId="{3FFEE5AD-C520-40C1-A05D-0051F0FCD0BA}" srcOrd="0" destOrd="0" parTransId="{3E91A5C1-93B4-479C-A2D8-039CB3C235C5}" sibTransId="{C0FA8357-1B33-4BE4-AD57-9EF0AD626238}"/>
    <dgm:cxn modelId="{5A805FA7-8901-43D9-B8FD-DE82DA7525E0}" type="presOf" srcId="{3FFEE5AD-C520-40C1-A05D-0051F0FCD0BA}" destId="{D140980B-77A3-4E4A-95EA-4AA9459ED907}" srcOrd="0" destOrd="0" presId="urn:microsoft.com/office/officeart/2005/8/layout/hierarchy1"/>
    <dgm:cxn modelId="{A3BD1B85-7849-4256-8B45-FE8C0A53FE98}" srcId="{E2EFA091-9D06-437E-99CA-9C7F95661AD9}" destId="{79B67687-35A1-4A8C-A1D1-44265AF1CAA5}" srcOrd="0" destOrd="0" parTransId="{DED6CE5E-E859-4EC0-B618-3298FC868263}" sibTransId="{B648FE25-502D-4800-9093-8654EF6D9F2D}"/>
    <dgm:cxn modelId="{6E8D316A-1582-4325-8813-DC983699CF18}" type="presOf" srcId="{79B67687-35A1-4A8C-A1D1-44265AF1CAA5}" destId="{1AC9776D-973C-4CAC-97AC-7675E30F3A8A}" srcOrd="0" destOrd="0" presId="urn:microsoft.com/office/officeart/2005/8/layout/hierarchy1"/>
    <dgm:cxn modelId="{E56C7E3B-920F-4929-A197-E6D764CD887A}" srcId="{79B67687-35A1-4A8C-A1D1-44265AF1CAA5}" destId="{A20D7BDA-82B6-4D07-84E5-C03102F5D6D2}" srcOrd="0" destOrd="0" parTransId="{91053CEB-F608-4FDC-89EC-7A314B0F3264}" sibTransId="{4AC00ACC-A6A5-4659-8640-218595126B38}"/>
    <dgm:cxn modelId="{6F543F04-F788-4BB4-8F08-5E69CAEBE0F0}" type="presParOf" srcId="{3D9E0C97-4A2E-4E9A-84CE-582F5EB0B36C}" destId="{DB5E2FBD-6977-4D4D-B5FE-970DE149A312}" srcOrd="0" destOrd="0" presId="urn:microsoft.com/office/officeart/2005/8/layout/hierarchy1"/>
    <dgm:cxn modelId="{CD9BD64D-8C98-4DC7-ABB5-3B61C933450F}" type="presParOf" srcId="{DB5E2FBD-6977-4D4D-B5FE-970DE149A312}" destId="{32D5A9DC-0C1E-4D43-9224-8D4A1F05327E}" srcOrd="0" destOrd="0" presId="urn:microsoft.com/office/officeart/2005/8/layout/hierarchy1"/>
    <dgm:cxn modelId="{0B9DA562-4F6A-4F60-9B4E-43CC0285DE98}" type="presParOf" srcId="{32D5A9DC-0C1E-4D43-9224-8D4A1F05327E}" destId="{40F2D085-B3C9-405F-A96B-69EA4BEE7017}" srcOrd="0" destOrd="0" presId="urn:microsoft.com/office/officeart/2005/8/layout/hierarchy1"/>
    <dgm:cxn modelId="{6F45AFE7-EDFE-435B-89A4-82EA10DD34E9}" type="presParOf" srcId="{32D5A9DC-0C1E-4D43-9224-8D4A1F05327E}" destId="{1AC9776D-973C-4CAC-97AC-7675E30F3A8A}" srcOrd="1" destOrd="0" presId="urn:microsoft.com/office/officeart/2005/8/layout/hierarchy1"/>
    <dgm:cxn modelId="{4ACD4CFD-19D0-4D02-99D5-C8739AF501AE}" type="presParOf" srcId="{DB5E2FBD-6977-4D4D-B5FE-970DE149A312}" destId="{55D86973-E435-4236-9309-211ECFDAB937}" srcOrd="1" destOrd="0" presId="urn:microsoft.com/office/officeart/2005/8/layout/hierarchy1"/>
    <dgm:cxn modelId="{66B27385-874C-41F9-B3B0-188B77366168}" type="presParOf" srcId="{55D86973-E435-4236-9309-211ECFDAB937}" destId="{9B861648-5257-458B-9C95-587DE9995B54}" srcOrd="0" destOrd="0" presId="urn:microsoft.com/office/officeart/2005/8/layout/hierarchy1"/>
    <dgm:cxn modelId="{3C5610A3-72EF-454B-BD1B-6DCEF05B1B42}" type="presParOf" srcId="{55D86973-E435-4236-9309-211ECFDAB937}" destId="{D424CC03-8CF1-4676-8CAA-5A4B5438E6D0}" srcOrd="1" destOrd="0" presId="urn:microsoft.com/office/officeart/2005/8/layout/hierarchy1"/>
    <dgm:cxn modelId="{4F869C51-4584-4BD8-98E2-7C4930D6A662}" type="presParOf" srcId="{D424CC03-8CF1-4676-8CAA-5A4B5438E6D0}" destId="{1B39C69F-D8F3-4946-875A-D33A3DBF59BB}" srcOrd="0" destOrd="0" presId="urn:microsoft.com/office/officeart/2005/8/layout/hierarchy1"/>
    <dgm:cxn modelId="{E5DED3CF-3B8B-4A21-845D-17C283D796A8}" type="presParOf" srcId="{1B39C69F-D8F3-4946-875A-D33A3DBF59BB}" destId="{E7977DFC-705D-4CC9-8C45-BFBACF98C664}" srcOrd="0" destOrd="0" presId="urn:microsoft.com/office/officeart/2005/8/layout/hierarchy1"/>
    <dgm:cxn modelId="{48E5DFAC-608E-4E96-AF8B-7D4B3388C77F}" type="presParOf" srcId="{1B39C69F-D8F3-4946-875A-D33A3DBF59BB}" destId="{92237128-9BFB-438E-8DB9-7A0619B63A7C}" srcOrd="1" destOrd="0" presId="urn:microsoft.com/office/officeart/2005/8/layout/hierarchy1"/>
    <dgm:cxn modelId="{C168FFE3-835B-41CE-8E02-FA2F9408168A}" type="presParOf" srcId="{D424CC03-8CF1-4676-8CAA-5A4B5438E6D0}" destId="{733AA367-1F2D-40D6-A2A4-9FA9064EC5B5}" srcOrd="1" destOrd="0" presId="urn:microsoft.com/office/officeart/2005/8/layout/hierarchy1"/>
    <dgm:cxn modelId="{5AB0D996-AEED-46D7-B0C2-07FD08EC088F}" type="presParOf" srcId="{733AA367-1F2D-40D6-A2A4-9FA9064EC5B5}" destId="{4A1C5FCE-D819-42D6-A89B-338346F798B3}" srcOrd="0" destOrd="0" presId="urn:microsoft.com/office/officeart/2005/8/layout/hierarchy1"/>
    <dgm:cxn modelId="{B3331177-2DB8-4008-AB2F-5D3046344301}" type="presParOf" srcId="{733AA367-1F2D-40D6-A2A4-9FA9064EC5B5}" destId="{4DC8688A-AAE2-4C42-B6A8-1BB8AF0CCDE7}" srcOrd="1" destOrd="0" presId="urn:microsoft.com/office/officeart/2005/8/layout/hierarchy1"/>
    <dgm:cxn modelId="{BCFF4BD6-8E61-4B71-B10A-7004A5673AA7}" type="presParOf" srcId="{4DC8688A-AAE2-4C42-B6A8-1BB8AF0CCDE7}" destId="{1AD16E8A-47CA-4035-8A69-BCB85506B50C}" srcOrd="0" destOrd="0" presId="urn:microsoft.com/office/officeart/2005/8/layout/hierarchy1"/>
    <dgm:cxn modelId="{B333C0DC-A83E-48EF-A3C7-14E792682BAD}" type="presParOf" srcId="{1AD16E8A-47CA-4035-8A69-BCB85506B50C}" destId="{F3EE893F-DC9E-404A-9F21-24BBF5247776}" srcOrd="0" destOrd="0" presId="urn:microsoft.com/office/officeart/2005/8/layout/hierarchy1"/>
    <dgm:cxn modelId="{C542FBF3-55E5-4202-B8CF-2C194FC0AF79}" type="presParOf" srcId="{1AD16E8A-47CA-4035-8A69-BCB85506B50C}" destId="{D140980B-77A3-4E4A-95EA-4AA9459ED907}" srcOrd="1" destOrd="0" presId="urn:microsoft.com/office/officeart/2005/8/layout/hierarchy1"/>
    <dgm:cxn modelId="{D66FEA94-FB0B-422F-90AE-5090C38D271A}" type="presParOf" srcId="{4DC8688A-AAE2-4C42-B6A8-1BB8AF0CCDE7}" destId="{8DB971B5-CB5E-454B-AC38-D728473A7B8E}" srcOrd="1" destOrd="0" presId="urn:microsoft.com/office/officeart/2005/8/layout/hierarchy1"/>
    <dgm:cxn modelId="{7871E09A-3181-4D0F-B3A9-1539419BD4B5}" type="presParOf" srcId="{55D86973-E435-4236-9309-211ECFDAB937}" destId="{38E4F112-6B0E-4D63-917C-EC5A7E940777}" srcOrd="2" destOrd="0" presId="urn:microsoft.com/office/officeart/2005/8/layout/hierarchy1"/>
    <dgm:cxn modelId="{C04EA46E-2CE9-40CB-B0FD-F00E49C06426}" type="presParOf" srcId="{55D86973-E435-4236-9309-211ECFDAB937}" destId="{CB75CF4F-AC2C-4532-8174-81D61B4E07DB}" srcOrd="3" destOrd="0" presId="urn:microsoft.com/office/officeart/2005/8/layout/hierarchy1"/>
    <dgm:cxn modelId="{A3FA70A4-AD65-4E31-B90D-99CAC8BB9A9A}" type="presParOf" srcId="{CB75CF4F-AC2C-4532-8174-81D61B4E07DB}" destId="{EF85309A-6B2A-4027-8F5F-2E2B4BAB0F46}" srcOrd="0" destOrd="0" presId="urn:microsoft.com/office/officeart/2005/8/layout/hierarchy1"/>
    <dgm:cxn modelId="{A5BECD12-D804-47DB-BB47-ACB5BB9C30E2}" type="presParOf" srcId="{EF85309A-6B2A-4027-8F5F-2E2B4BAB0F46}" destId="{E06262E1-82FA-4C3B-AE64-26A2A22390DB}" srcOrd="0" destOrd="0" presId="urn:microsoft.com/office/officeart/2005/8/layout/hierarchy1"/>
    <dgm:cxn modelId="{354E10C6-FC63-4AAC-87C9-265770F50650}" type="presParOf" srcId="{EF85309A-6B2A-4027-8F5F-2E2B4BAB0F46}" destId="{4338B841-F6C5-455D-8453-9281D38ED40B}" srcOrd="1" destOrd="0" presId="urn:microsoft.com/office/officeart/2005/8/layout/hierarchy1"/>
    <dgm:cxn modelId="{00D11707-BDD9-459E-8184-6AF532D0269C}" type="presParOf" srcId="{CB75CF4F-AC2C-4532-8174-81D61B4E07DB}" destId="{A25F7EB9-2869-4BF8-81CB-F5F618A11280}" srcOrd="1" destOrd="0" presId="urn:microsoft.com/office/officeart/2005/8/layout/hierarchy1"/>
    <dgm:cxn modelId="{E537F862-746B-4C9C-8FFE-F62A6A2207B4}" type="presParOf" srcId="{A25F7EB9-2869-4BF8-81CB-F5F618A11280}" destId="{08ABE8CF-7295-4A6E-A987-F42D8C33D71C}" srcOrd="0" destOrd="0" presId="urn:microsoft.com/office/officeart/2005/8/layout/hierarchy1"/>
    <dgm:cxn modelId="{9A6B3D2E-F194-4F72-BD61-08B0F99C19F8}" type="presParOf" srcId="{A25F7EB9-2869-4BF8-81CB-F5F618A11280}" destId="{BA0C463D-10F0-45C1-9029-BDC499D6547F}" srcOrd="1" destOrd="0" presId="urn:microsoft.com/office/officeart/2005/8/layout/hierarchy1"/>
    <dgm:cxn modelId="{61D51B1C-855D-446E-ACE3-10F327CA435E}" type="presParOf" srcId="{BA0C463D-10F0-45C1-9029-BDC499D6547F}" destId="{D193138B-6C4F-402B-A107-766C5027AADE}" srcOrd="0" destOrd="0" presId="urn:microsoft.com/office/officeart/2005/8/layout/hierarchy1"/>
    <dgm:cxn modelId="{DACA5A82-6F4A-4BA4-9FD0-AF60E9F5D6B6}" type="presParOf" srcId="{D193138B-6C4F-402B-A107-766C5027AADE}" destId="{FED72246-3C1D-41AE-8534-B55DCCE0F96A}" srcOrd="0" destOrd="0" presId="urn:microsoft.com/office/officeart/2005/8/layout/hierarchy1"/>
    <dgm:cxn modelId="{16F1EE32-C7C7-480A-B3C4-FC9869C202D1}" type="presParOf" srcId="{D193138B-6C4F-402B-A107-766C5027AADE}" destId="{13109228-9352-4A31-B4E0-31432D6F691F}" srcOrd="1" destOrd="0" presId="urn:microsoft.com/office/officeart/2005/8/layout/hierarchy1"/>
    <dgm:cxn modelId="{D98F9B51-E29D-4A03-8E58-989B9529D933}" type="presParOf" srcId="{BA0C463D-10F0-45C1-9029-BDC499D6547F}" destId="{F1F3CB62-0BEE-4CC2-837F-871C75F8D781}" srcOrd="1" destOrd="0" presId="urn:microsoft.com/office/officeart/2005/8/layout/hierarchy1"/>
    <dgm:cxn modelId="{888126F7-041F-4FFB-AC5B-16DBABFD5044}" type="presParOf" srcId="{55D86973-E435-4236-9309-211ECFDAB937}" destId="{9E46F3E7-1DB8-431B-A038-57EE5D0D4A67}" srcOrd="4" destOrd="0" presId="urn:microsoft.com/office/officeart/2005/8/layout/hierarchy1"/>
    <dgm:cxn modelId="{FD93748D-1900-43B0-8678-D75D03B7630C}" type="presParOf" srcId="{55D86973-E435-4236-9309-211ECFDAB937}" destId="{12F91FD6-3FEC-40B2-8A2E-C62CD3F3CC56}" srcOrd="5" destOrd="0" presId="urn:microsoft.com/office/officeart/2005/8/layout/hierarchy1"/>
    <dgm:cxn modelId="{449C7B9F-4E2E-44B6-B54D-736ACB7C734D}" type="presParOf" srcId="{12F91FD6-3FEC-40B2-8A2E-C62CD3F3CC56}" destId="{2D507FAD-0779-4850-8516-6DEECF93E150}" srcOrd="0" destOrd="0" presId="urn:microsoft.com/office/officeart/2005/8/layout/hierarchy1"/>
    <dgm:cxn modelId="{F9073FA6-0B02-4649-B3F0-6A3300D8E554}" type="presParOf" srcId="{2D507FAD-0779-4850-8516-6DEECF93E150}" destId="{09ED2B67-C0C5-4C4B-AFF9-57557736E672}" srcOrd="0" destOrd="0" presId="urn:microsoft.com/office/officeart/2005/8/layout/hierarchy1"/>
    <dgm:cxn modelId="{36E59353-A758-42DC-AC97-275992C9F96C}" type="presParOf" srcId="{2D507FAD-0779-4850-8516-6DEECF93E150}" destId="{65D5CF99-CFEE-4325-B98C-B04A03DE3AE7}" srcOrd="1" destOrd="0" presId="urn:microsoft.com/office/officeart/2005/8/layout/hierarchy1"/>
    <dgm:cxn modelId="{CFE86519-5D19-4CEB-B2DF-24E33D6A140D}" type="presParOf" srcId="{12F91FD6-3FEC-40B2-8A2E-C62CD3F3CC56}" destId="{0D5827F7-7F99-4910-8244-6C88DD949CD2}" srcOrd="1" destOrd="0" presId="urn:microsoft.com/office/officeart/2005/8/layout/hierarchy1"/>
    <dgm:cxn modelId="{407D428D-57FF-4ACF-A3CE-41CDCCE4DFC9}" type="presParOf" srcId="{0D5827F7-7F99-4910-8244-6C88DD949CD2}" destId="{53E894DB-3A1E-4360-86A4-88DC7827FE7F}" srcOrd="0" destOrd="0" presId="urn:microsoft.com/office/officeart/2005/8/layout/hierarchy1"/>
    <dgm:cxn modelId="{437C81F4-E1A3-40EA-A555-EE9A8E176518}" type="presParOf" srcId="{0D5827F7-7F99-4910-8244-6C88DD949CD2}" destId="{D9C7C0FD-78EE-452D-BCFF-A05B975D309C}" srcOrd="1" destOrd="0" presId="urn:microsoft.com/office/officeart/2005/8/layout/hierarchy1"/>
    <dgm:cxn modelId="{21D18B80-FBA2-4C5D-B069-8A8A818F8D9D}" type="presParOf" srcId="{D9C7C0FD-78EE-452D-BCFF-A05B975D309C}" destId="{4B920D0C-2E8F-4ABA-AC6B-1B982478EEED}" srcOrd="0" destOrd="0" presId="urn:microsoft.com/office/officeart/2005/8/layout/hierarchy1"/>
    <dgm:cxn modelId="{3E5464B9-4082-4E7D-A77D-6D171BA0845F}" type="presParOf" srcId="{4B920D0C-2E8F-4ABA-AC6B-1B982478EEED}" destId="{E09E1C69-CBA4-449D-84C5-3DA6E0557A86}" srcOrd="0" destOrd="0" presId="urn:microsoft.com/office/officeart/2005/8/layout/hierarchy1"/>
    <dgm:cxn modelId="{46AD35D6-9CD4-4D89-9F6E-45DB7CD64410}" type="presParOf" srcId="{4B920D0C-2E8F-4ABA-AC6B-1B982478EEED}" destId="{219F8F7D-3B87-419F-8CC7-0424AA211B92}" srcOrd="1" destOrd="0" presId="urn:microsoft.com/office/officeart/2005/8/layout/hierarchy1"/>
    <dgm:cxn modelId="{2BA07ECE-2256-4991-9E07-797D7DDF9F5D}" type="presParOf" srcId="{D9C7C0FD-78EE-452D-BCFF-A05B975D309C}" destId="{60A23DA8-DE73-475F-8B89-4D553E8E72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662767-E0D5-449E-9867-8B78A8EBB79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B3167D-0877-42F4-ADD2-EFCBB4B0F86A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Звери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C3CD5C98-5985-4430-A3CB-B648D3F4BA29}" type="parTrans" cxnId="{9B70D914-CEB9-4774-A912-FE47D4AF0BBA}">
      <dgm:prSet/>
      <dgm:spPr/>
      <dgm:t>
        <a:bodyPr/>
        <a:lstStyle/>
        <a:p>
          <a:endParaRPr lang="ru-RU"/>
        </a:p>
      </dgm:t>
    </dgm:pt>
    <dgm:pt modelId="{625002F5-1567-46A3-A1DB-D1BB6E217174}" type="sibTrans" cxnId="{9B70D914-CEB9-4774-A912-FE47D4AF0BBA}">
      <dgm:prSet/>
      <dgm:spPr/>
      <dgm:t>
        <a:bodyPr/>
        <a:lstStyle/>
        <a:p>
          <a:endParaRPr lang="ru-RU"/>
        </a:p>
      </dgm:t>
    </dgm:pt>
    <dgm:pt modelId="{CB83A95D-2C04-4CF1-88F9-DEE00E7D817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Всеядные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69D381E-EDC9-4790-981E-120252A88307}" type="parTrans" cxnId="{C1A1A095-51F1-46EB-8D9D-72BA23FB83B2}">
      <dgm:prSet/>
      <dgm:spPr/>
      <dgm:t>
        <a:bodyPr/>
        <a:lstStyle/>
        <a:p>
          <a:endParaRPr lang="ru-RU"/>
        </a:p>
      </dgm:t>
    </dgm:pt>
    <dgm:pt modelId="{4B2D5F8A-5982-46D3-AB35-0309BA4F5DCF}" type="sibTrans" cxnId="{C1A1A095-51F1-46EB-8D9D-72BA23FB83B2}">
      <dgm:prSet/>
      <dgm:spPr/>
      <dgm:t>
        <a:bodyPr/>
        <a:lstStyle/>
        <a:p>
          <a:endParaRPr lang="ru-RU"/>
        </a:p>
      </dgm:t>
    </dgm:pt>
    <dgm:pt modelId="{BB68C821-63DB-4D29-A47C-FD97B75B8290}">
      <dgm:prSet custT="1"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9A846BAE-3525-492C-B5C1-A8A197BE5E42}" type="parTrans" cxnId="{F2A2D609-F6AD-4C12-97B4-8A963762D312}">
      <dgm:prSet/>
      <dgm:spPr/>
      <dgm:t>
        <a:bodyPr/>
        <a:lstStyle/>
        <a:p>
          <a:endParaRPr lang="ru-RU"/>
        </a:p>
      </dgm:t>
    </dgm:pt>
    <dgm:pt modelId="{4FE81D9D-49D6-487E-AC53-4888608AE297}" type="sibTrans" cxnId="{F2A2D609-F6AD-4C12-97B4-8A963762D312}">
      <dgm:prSet/>
      <dgm:spPr/>
      <dgm:t>
        <a:bodyPr/>
        <a:lstStyle/>
        <a:p>
          <a:endParaRPr lang="ru-RU"/>
        </a:p>
      </dgm:t>
    </dgm:pt>
    <dgm:pt modelId="{8CB5919C-FAB8-48D6-A1B0-0BBB25BA1960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Растительноядные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B269C9F-CFF0-45D4-A664-60C73BF54150}" type="sibTrans" cxnId="{2E72EF79-23B4-4E3E-AE6B-34F7B452F720}">
      <dgm:prSet/>
      <dgm:spPr/>
      <dgm:t>
        <a:bodyPr/>
        <a:lstStyle/>
        <a:p>
          <a:endParaRPr lang="ru-RU"/>
        </a:p>
      </dgm:t>
    </dgm:pt>
    <dgm:pt modelId="{9448FFD8-62A8-41FE-9EF0-B37376708292}" type="parTrans" cxnId="{2E72EF79-23B4-4E3E-AE6B-34F7B452F720}">
      <dgm:prSet/>
      <dgm:spPr/>
      <dgm:t>
        <a:bodyPr/>
        <a:lstStyle/>
        <a:p>
          <a:endParaRPr lang="ru-RU"/>
        </a:p>
      </dgm:t>
    </dgm:pt>
    <dgm:pt modelId="{0A176995-70CD-4365-991E-21422A11EB3F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Насекомоядные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ED3360C-E274-4E28-B0FE-91C97F4BC2F8}" type="parTrans" cxnId="{6BDC7928-5436-4C12-807C-764B94D0CF3A}">
      <dgm:prSet/>
      <dgm:spPr/>
      <dgm:t>
        <a:bodyPr/>
        <a:lstStyle/>
        <a:p>
          <a:endParaRPr lang="ru-RU"/>
        </a:p>
      </dgm:t>
    </dgm:pt>
    <dgm:pt modelId="{765BC6AE-1312-4C89-B7D0-E7659B284551}" type="sibTrans" cxnId="{6BDC7928-5436-4C12-807C-764B94D0CF3A}">
      <dgm:prSet/>
      <dgm:spPr/>
      <dgm:t>
        <a:bodyPr/>
        <a:lstStyle/>
        <a:p>
          <a:endParaRPr lang="ru-RU"/>
        </a:p>
      </dgm:t>
    </dgm:pt>
    <dgm:pt modelId="{F9AEAB05-0647-4F52-80F1-48FB349C5997}" type="pres">
      <dgm:prSet presAssocID="{6D662767-E0D5-449E-9867-8B78A8EBB7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3C9F81-19C6-4BA8-95C7-41E25F490A62}" type="pres">
      <dgm:prSet presAssocID="{00B3167D-0877-42F4-ADD2-EFCBB4B0F86A}" presName="hierRoot1" presStyleCnt="0"/>
      <dgm:spPr/>
    </dgm:pt>
    <dgm:pt modelId="{832F1D1B-742C-42BA-AD9B-D78ED9F7A68F}" type="pres">
      <dgm:prSet presAssocID="{00B3167D-0877-42F4-ADD2-EFCBB4B0F86A}" presName="composite" presStyleCnt="0"/>
      <dgm:spPr/>
    </dgm:pt>
    <dgm:pt modelId="{E4D9F6EE-7261-4046-9666-CE7D43B8EE64}" type="pres">
      <dgm:prSet presAssocID="{00B3167D-0877-42F4-ADD2-EFCBB4B0F86A}" presName="background" presStyleLbl="node0" presStyleIdx="0" presStyleCnt="1"/>
      <dgm:spPr/>
    </dgm:pt>
    <dgm:pt modelId="{60BE44DF-9678-45E3-AC81-96DB87DC6F59}" type="pres">
      <dgm:prSet presAssocID="{00B3167D-0877-42F4-ADD2-EFCBB4B0F86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AE5592-33E0-4002-A425-ACB2325B8623}" type="pres">
      <dgm:prSet presAssocID="{00B3167D-0877-42F4-ADD2-EFCBB4B0F86A}" presName="hierChild2" presStyleCnt="0"/>
      <dgm:spPr/>
    </dgm:pt>
    <dgm:pt modelId="{7E9E4D51-1BF0-4FD1-B9AC-F9694FAD3B23}" type="pres">
      <dgm:prSet presAssocID="{9448FFD8-62A8-41FE-9EF0-B37376708292}" presName="Name10" presStyleLbl="parChTrans1D2" presStyleIdx="0" presStyleCnt="4"/>
      <dgm:spPr/>
      <dgm:t>
        <a:bodyPr/>
        <a:lstStyle/>
        <a:p>
          <a:endParaRPr lang="ru-RU"/>
        </a:p>
      </dgm:t>
    </dgm:pt>
    <dgm:pt modelId="{B581F258-62C6-48A8-9720-620CAB2704C1}" type="pres">
      <dgm:prSet presAssocID="{8CB5919C-FAB8-48D6-A1B0-0BBB25BA1960}" presName="hierRoot2" presStyleCnt="0"/>
      <dgm:spPr/>
    </dgm:pt>
    <dgm:pt modelId="{712BDFAC-CA77-45CC-B8B3-5E7CC7F499D8}" type="pres">
      <dgm:prSet presAssocID="{8CB5919C-FAB8-48D6-A1B0-0BBB25BA1960}" presName="composite2" presStyleCnt="0"/>
      <dgm:spPr/>
    </dgm:pt>
    <dgm:pt modelId="{8CD1AB3C-8A2E-421A-8812-A56F0FFCA8B4}" type="pres">
      <dgm:prSet presAssocID="{8CB5919C-FAB8-48D6-A1B0-0BBB25BA1960}" presName="background2" presStyleLbl="node2" presStyleIdx="0" presStyleCnt="4"/>
      <dgm:spPr/>
    </dgm:pt>
    <dgm:pt modelId="{7319C421-09B0-4C31-9557-78953D1F7605}" type="pres">
      <dgm:prSet presAssocID="{8CB5919C-FAB8-48D6-A1B0-0BBB25BA1960}" presName="text2" presStyleLbl="fgAcc2" presStyleIdx="0" presStyleCnt="4" custScaleX="1231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23FE52-501A-494A-96B0-6AF24F58A5A2}" type="pres">
      <dgm:prSet presAssocID="{8CB5919C-FAB8-48D6-A1B0-0BBB25BA1960}" presName="hierChild3" presStyleCnt="0"/>
      <dgm:spPr/>
    </dgm:pt>
    <dgm:pt modelId="{75287E6E-71FD-4196-A40C-2798FBD07B79}" type="pres">
      <dgm:prSet presAssocID="{5ED3360C-E274-4E28-B0FE-91C97F4BC2F8}" presName="Name10" presStyleLbl="parChTrans1D2" presStyleIdx="1" presStyleCnt="4"/>
      <dgm:spPr/>
      <dgm:t>
        <a:bodyPr/>
        <a:lstStyle/>
        <a:p>
          <a:endParaRPr lang="ru-RU"/>
        </a:p>
      </dgm:t>
    </dgm:pt>
    <dgm:pt modelId="{EE4BB9D6-F315-495E-B17D-AE091F1A3A0C}" type="pres">
      <dgm:prSet presAssocID="{0A176995-70CD-4365-991E-21422A11EB3F}" presName="hierRoot2" presStyleCnt="0"/>
      <dgm:spPr/>
    </dgm:pt>
    <dgm:pt modelId="{2F673B16-F086-4090-A89C-8A282956F393}" type="pres">
      <dgm:prSet presAssocID="{0A176995-70CD-4365-991E-21422A11EB3F}" presName="composite2" presStyleCnt="0"/>
      <dgm:spPr/>
    </dgm:pt>
    <dgm:pt modelId="{77C87CC4-92E3-4DDF-B47D-9BB0A0C2F033}" type="pres">
      <dgm:prSet presAssocID="{0A176995-70CD-4365-991E-21422A11EB3F}" presName="background2" presStyleLbl="node2" presStyleIdx="1" presStyleCnt="4"/>
      <dgm:spPr/>
    </dgm:pt>
    <dgm:pt modelId="{32DB7ABB-3C09-46F7-9C49-E66EDE44F9AA}" type="pres">
      <dgm:prSet presAssocID="{0A176995-70CD-4365-991E-21422A11EB3F}" presName="text2" presStyleLbl="fgAcc2" presStyleIdx="1" presStyleCnt="4" custScaleX="161192" custLinFactNeighborX="-1101" custLinFactNeighborY="-1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C7EA59-0762-428E-881D-13C497050B64}" type="pres">
      <dgm:prSet presAssocID="{0A176995-70CD-4365-991E-21422A11EB3F}" presName="hierChild3" presStyleCnt="0"/>
      <dgm:spPr/>
    </dgm:pt>
    <dgm:pt modelId="{95E69A53-A316-416E-A1DC-C7DB5230E5F0}" type="pres">
      <dgm:prSet presAssocID="{9A846BAE-3525-492C-B5C1-A8A197BE5E42}" presName="Name10" presStyleLbl="parChTrans1D2" presStyleIdx="2" presStyleCnt="4"/>
      <dgm:spPr/>
      <dgm:t>
        <a:bodyPr/>
        <a:lstStyle/>
        <a:p>
          <a:endParaRPr lang="ru-RU"/>
        </a:p>
      </dgm:t>
    </dgm:pt>
    <dgm:pt modelId="{519EB48D-1596-4037-A23B-99182EE1C355}" type="pres">
      <dgm:prSet presAssocID="{BB68C821-63DB-4D29-A47C-FD97B75B8290}" presName="hierRoot2" presStyleCnt="0"/>
      <dgm:spPr/>
    </dgm:pt>
    <dgm:pt modelId="{5F0D1732-3E39-4DA2-AA12-68B5A06D934C}" type="pres">
      <dgm:prSet presAssocID="{BB68C821-63DB-4D29-A47C-FD97B75B8290}" presName="composite2" presStyleCnt="0"/>
      <dgm:spPr/>
    </dgm:pt>
    <dgm:pt modelId="{01E19162-6CFE-4D04-99BE-0B53B9089F6B}" type="pres">
      <dgm:prSet presAssocID="{BB68C821-63DB-4D29-A47C-FD97B75B8290}" presName="background2" presStyleLbl="node2" presStyleIdx="2" presStyleCnt="4"/>
      <dgm:spPr/>
    </dgm:pt>
    <dgm:pt modelId="{B9ACABB1-1517-46A1-82C7-28C90FF50258}" type="pres">
      <dgm:prSet presAssocID="{BB68C821-63DB-4D29-A47C-FD97B75B8290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A0D008-9851-471E-A4F1-3F291E1B05A2}" type="pres">
      <dgm:prSet presAssocID="{BB68C821-63DB-4D29-A47C-FD97B75B8290}" presName="hierChild3" presStyleCnt="0"/>
      <dgm:spPr/>
    </dgm:pt>
    <dgm:pt modelId="{E9F5DEF4-527D-48F6-ABDB-B339144122D2}" type="pres">
      <dgm:prSet presAssocID="{E69D381E-EDC9-4790-981E-120252A88307}" presName="Name10" presStyleLbl="parChTrans1D2" presStyleIdx="3" presStyleCnt="4"/>
      <dgm:spPr/>
      <dgm:t>
        <a:bodyPr/>
        <a:lstStyle/>
        <a:p>
          <a:endParaRPr lang="ru-RU"/>
        </a:p>
      </dgm:t>
    </dgm:pt>
    <dgm:pt modelId="{2B695E1B-C5BB-48B7-B028-E530A92749DD}" type="pres">
      <dgm:prSet presAssocID="{CB83A95D-2C04-4CF1-88F9-DEE00E7D8171}" presName="hierRoot2" presStyleCnt="0"/>
      <dgm:spPr/>
    </dgm:pt>
    <dgm:pt modelId="{41B5ECF5-9ABC-447C-B4B7-51976EE9BB6D}" type="pres">
      <dgm:prSet presAssocID="{CB83A95D-2C04-4CF1-88F9-DEE00E7D8171}" presName="composite2" presStyleCnt="0"/>
      <dgm:spPr/>
    </dgm:pt>
    <dgm:pt modelId="{560B5CC5-971E-42B4-AEE2-D2FE6D60C8D6}" type="pres">
      <dgm:prSet presAssocID="{CB83A95D-2C04-4CF1-88F9-DEE00E7D8171}" presName="background2" presStyleLbl="node2" presStyleIdx="3" presStyleCnt="4"/>
      <dgm:spPr/>
    </dgm:pt>
    <dgm:pt modelId="{F60E93F9-0B27-4CFA-8BCA-802B3D3FA31E}" type="pres">
      <dgm:prSet presAssocID="{CB83A95D-2C04-4CF1-88F9-DEE00E7D817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835D09-A2E8-4A45-AE19-233D7784BE02}" type="pres">
      <dgm:prSet presAssocID="{CB83A95D-2C04-4CF1-88F9-DEE00E7D8171}" presName="hierChild3" presStyleCnt="0"/>
      <dgm:spPr/>
    </dgm:pt>
  </dgm:ptLst>
  <dgm:cxnLst>
    <dgm:cxn modelId="{9B70D914-CEB9-4774-A912-FE47D4AF0BBA}" srcId="{6D662767-E0D5-449E-9867-8B78A8EBB793}" destId="{00B3167D-0877-42F4-ADD2-EFCBB4B0F86A}" srcOrd="0" destOrd="0" parTransId="{C3CD5C98-5985-4430-A3CB-B648D3F4BA29}" sibTransId="{625002F5-1567-46A3-A1DB-D1BB6E217174}"/>
    <dgm:cxn modelId="{8FB70F99-0F57-4F8D-A9B0-383D7FC02DB4}" type="presOf" srcId="{CB83A95D-2C04-4CF1-88F9-DEE00E7D8171}" destId="{F60E93F9-0B27-4CFA-8BCA-802B3D3FA31E}" srcOrd="0" destOrd="0" presId="urn:microsoft.com/office/officeart/2005/8/layout/hierarchy1"/>
    <dgm:cxn modelId="{2E72EF79-23B4-4E3E-AE6B-34F7B452F720}" srcId="{00B3167D-0877-42F4-ADD2-EFCBB4B0F86A}" destId="{8CB5919C-FAB8-48D6-A1B0-0BBB25BA1960}" srcOrd="0" destOrd="0" parTransId="{9448FFD8-62A8-41FE-9EF0-B37376708292}" sibTransId="{AB269C9F-CFF0-45D4-A664-60C73BF54150}"/>
    <dgm:cxn modelId="{AFC2021D-011F-4E5F-B026-CC8B6D8E1EF2}" type="presOf" srcId="{00B3167D-0877-42F4-ADD2-EFCBB4B0F86A}" destId="{60BE44DF-9678-45E3-AC81-96DB87DC6F59}" srcOrd="0" destOrd="0" presId="urn:microsoft.com/office/officeart/2005/8/layout/hierarchy1"/>
    <dgm:cxn modelId="{681BAE23-411A-431A-862C-A79FFC1FF158}" type="presOf" srcId="{BB68C821-63DB-4D29-A47C-FD97B75B8290}" destId="{B9ACABB1-1517-46A1-82C7-28C90FF50258}" srcOrd="0" destOrd="0" presId="urn:microsoft.com/office/officeart/2005/8/layout/hierarchy1"/>
    <dgm:cxn modelId="{5D2B6A65-84E5-4950-9F04-1A063522982C}" type="presOf" srcId="{8CB5919C-FAB8-48D6-A1B0-0BBB25BA1960}" destId="{7319C421-09B0-4C31-9557-78953D1F7605}" srcOrd="0" destOrd="0" presId="urn:microsoft.com/office/officeart/2005/8/layout/hierarchy1"/>
    <dgm:cxn modelId="{19C2409D-557A-4412-8043-F7AF2F916AF7}" type="presOf" srcId="{9A846BAE-3525-492C-B5C1-A8A197BE5E42}" destId="{95E69A53-A316-416E-A1DC-C7DB5230E5F0}" srcOrd="0" destOrd="0" presId="urn:microsoft.com/office/officeart/2005/8/layout/hierarchy1"/>
    <dgm:cxn modelId="{F2A2D609-F6AD-4C12-97B4-8A963762D312}" srcId="{00B3167D-0877-42F4-ADD2-EFCBB4B0F86A}" destId="{BB68C821-63DB-4D29-A47C-FD97B75B8290}" srcOrd="2" destOrd="0" parTransId="{9A846BAE-3525-492C-B5C1-A8A197BE5E42}" sibTransId="{4FE81D9D-49D6-487E-AC53-4888608AE297}"/>
    <dgm:cxn modelId="{F20D2166-0595-472E-A9CA-FD3A90D508A2}" type="presOf" srcId="{E69D381E-EDC9-4790-981E-120252A88307}" destId="{E9F5DEF4-527D-48F6-ABDB-B339144122D2}" srcOrd="0" destOrd="0" presId="urn:microsoft.com/office/officeart/2005/8/layout/hierarchy1"/>
    <dgm:cxn modelId="{C2A2DF9C-F682-493A-8CAF-F495EA79FF28}" type="presOf" srcId="{6D662767-E0D5-449E-9867-8B78A8EBB793}" destId="{F9AEAB05-0647-4F52-80F1-48FB349C5997}" srcOrd="0" destOrd="0" presId="urn:microsoft.com/office/officeart/2005/8/layout/hierarchy1"/>
    <dgm:cxn modelId="{A8C7C665-A0B9-411F-8FB3-48704A4F02B6}" type="presOf" srcId="{5ED3360C-E274-4E28-B0FE-91C97F4BC2F8}" destId="{75287E6E-71FD-4196-A40C-2798FBD07B79}" srcOrd="0" destOrd="0" presId="urn:microsoft.com/office/officeart/2005/8/layout/hierarchy1"/>
    <dgm:cxn modelId="{6BDC7928-5436-4C12-807C-764B94D0CF3A}" srcId="{00B3167D-0877-42F4-ADD2-EFCBB4B0F86A}" destId="{0A176995-70CD-4365-991E-21422A11EB3F}" srcOrd="1" destOrd="0" parTransId="{5ED3360C-E274-4E28-B0FE-91C97F4BC2F8}" sibTransId="{765BC6AE-1312-4C89-B7D0-E7659B284551}"/>
    <dgm:cxn modelId="{96137673-A8E5-4733-8B12-1F29E0F714D1}" type="presOf" srcId="{0A176995-70CD-4365-991E-21422A11EB3F}" destId="{32DB7ABB-3C09-46F7-9C49-E66EDE44F9AA}" srcOrd="0" destOrd="0" presId="urn:microsoft.com/office/officeart/2005/8/layout/hierarchy1"/>
    <dgm:cxn modelId="{C1A1A095-51F1-46EB-8D9D-72BA23FB83B2}" srcId="{00B3167D-0877-42F4-ADD2-EFCBB4B0F86A}" destId="{CB83A95D-2C04-4CF1-88F9-DEE00E7D8171}" srcOrd="3" destOrd="0" parTransId="{E69D381E-EDC9-4790-981E-120252A88307}" sibTransId="{4B2D5F8A-5982-46D3-AB35-0309BA4F5DCF}"/>
    <dgm:cxn modelId="{B7A561DA-E276-4C66-B489-CFAC11A29CC9}" type="presOf" srcId="{9448FFD8-62A8-41FE-9EF0-B37376708292}" destId="{7E9E4D51-1BF0-4FD1-B9AC-F9694FAD3B23}" srcOrd="0" destOrd="0" presId="urn:microsoft.com/office/officeart/2005/8/layout/hierarchy1"/>
    <dgm:cxn modelId="{BA2FDE65-7797-4FB6-BB23-314F8160C4BE}" type="presParOf" srcId="{F9AEAB05-0647-4F52-80F1-48FB349C5997}" destId="{BB3C9F81-19C6-4BA8-95C7-41E25F490A62}" srcOrd="0" destOrd="0" presId="urn:microsoft.com/office/officeart/2005/8/layout/hierarchy1"/>
    <dgm:cxn modelId="{D3465126-8204-4446-8BBF-7BC4F295FE44}" type="presParOf" srcId="{BB3C9F81-19C6-4BA8-95C7-41E25F490A62}" destId="{832F1D1B-742C-42BA-AD9B-D78ED9F7A68F}" srcOrd="0" destOrd="0" presId="urn:microsoft.com/office/officeart/2005/8/layout/hierarchy1"/>
    <dgm:cxn modelId="{CBEE2E9C-3EDF-49AF-BA99-6CE463DB1738}" type="presParOf" srcId="{832F1D1B-742C-42BA-AD9B-D78ED9F7A68F}" destId="{E4D9F6EE-7261-4046-9666-CE7D43B8EE64}" srcOrd="0" destOrd="0" presId="urn:microsoft.com/office/officeart/2005/8/layout/hierarchy1"/>
    <dgm:cxn modelId="{17ED2D01-A1D1-4DB7-832A-E6393442FFCB}" type="presParOf" srcId="{832F1D1B-742C-42BA-AD9B-D78ED9F7A68F}" destId="{60BE44DF-9678-45E3-AC81-96DB87DC6F59}" srcOrd="1" destOrd="0" presId="urn:microsoft.com/office/officeart/2005/8/layout/hierarchy1"/>
    <dgm:cxn modelId="{1EBFEBA7-DBE1-4501-BD10-910FB11E0A76}" type="presParOf" srcId="{BB3C9F81-19C6-4BA8-95C7-41E25F490A62}" destId="{C7AE5592-33E0-4002-A425-ACB2325B8623}" srcOrd="1" destOrd="0" presId="urn:microsoft.com/office/officeart/2005/8/layout/hierarchy1"/>
    <dgm:cxn modelId="{6F3C7F42-274D-408A-99C2-0AC6162AA855}" type="presParOf" srcId="{C7AE5592-33E0-4002-A425-ACB2325B8623}" destId="{7E9E4D51-1BF0-4FD1-B9AC-F9694FAD3B23}" srcOrd="0" destOrd="0" presId="urn:microsoft.com/office/officeart/2005/8/layout/hierarchy1"/>
    <dgm:cxn modelId="{0521574A-9F9A-42DB-838E-771373C3C1B3}" type="presParOf" srcId="{C7AE5592-33E0-4002-A425-ACB2325B8623}" destId="{B581F258-62C6-48A8-9720-620CAB2704C1}" srcOrd="1" destOrd="0" presId="urn:microsoft.com/office/officeart/2005/8/layout/hierarchy1"/>
    <dgm:cxn modelId="{9E721D5F-33E7-4177-B755-5C41FC938FCB}" type="presParOf" srcId="{B581F258-62C6-48A8-9720-620CAB2704C1}" destId="{712BDFAC-CA77-45CC-B8B3-5E7CC7F499D8}" srcOrd="0" destOrd="0" presId="urn:microsoft.com/office/officeart/2005/8/layout/hierarchy1"/>
    <dgm:cxn modelId="{3B736CDC-BC54-45B8-A800-DFCEC30EFAC9}" type="presParOf" srcId="{712BDFAC-CA77-45CC-B8B3-5E7CC7F499D8}" destId="{8CD1AB3C-8A2E-421A-8812-A56F0FFCA8B4}" srcOrd="0" destOrd="0" presId="urn:microsoft.com/office/officeart/2005/8/layout/hierarchy1"/>
    <dgm:cxn modelId="{153164A3-C90F-4898-994A-583D5E29FC2F}" type="presParOf" srcId="{712BDFAC-CA77-45CC-B8B3-5E7CC7F499D8}" destId="{7319C421-09B0-4C31-9557-78953D1F7605}" srcOrd="1" destOrd="0" presId="urn:microsoft.com/office/officeart/2005/8/layout/hierarchy1"/>
    <dgm:cxn modelId="{2FDEA324-7167-41C3-AA6B-3DEF100104BD}" type="presParOf" srcId="{B581F258-62C6-48A8-9720-620CAB2704C1}" destId="{2323FE52-501A-494A-96B0-6AF24F58A5A2}" srcOrd="1" destOrd="0" presId="urn:microsoft.com/office/officeart/2005/8/layout/hierarchy1"/>
    <dgm:cxn modelId="{5DF374EB-39FA-4B85-A055-127C0315F0E4}" type="presParOf" srcId="{C7AE5592-33E0-4002-A425-ACB2325B8623}" destId="{75287E6E-71FD-4196-A40C-2798FBD07B79}" srcOrd="2" destOrd="0" presId="urn:microsoft.com/office/officeart/2005/8/layout/hierarchy1"/>
    <dgm:cxn modelId="{5D9A6BBC-FD1E-4C6C-B15F-30F6458B6DBF}" type="presParOf" srcId="{C7AE5592-33E0-4002-A425-ACB2325B8623}" destId="{EE4BB9D6-F315-495E-B17D-AE091F1A3A0C}" srcOrd="3" destOrd="0" presId="urn:microsoft.com/office/officeart/2005/8/layout/hierarchy1"/>
    <dgm:cxn modelId="{C6451033-092C-4086-AA3D-C7D4FDD73151}" type="presParOf" srcId="{EE4BB9D6-F315-495E-B17D-AE091F1A3A0C}" destId="{2F673B16-F086-4090-A89C-8A282956F393}" srcOrd="0" destOrd="0" presId="urn:microsoft.com/office/officeart/2005/8/layout/hierarchy1"/>
    <dgm:cxn modelId="{F0C52E0B-5022-44EA-9769-A9A707056E3A}" type="presParOf" srcId="{2F673B16-F086-4090-A89C-8A282956F393}" destId="{77C87CC4-92E3-4DDF-B47D-9BB0A0C2F033}" srcOrd="0" destOrd="0" presId="urn:microsoft.com/office/officeart/2005/8/layout/hierarchy1"/>
    <dgm:cxn modelId="{0C432179-FEAE-4756-91AE-D48848489353}" type="presParOf" srcId="{2F673B16-F086-4090-A89C-8A282956F393}" destId="{32DB7ABB-3C09-46F7-9C49-E66EDE44F9AA}" srcOrd="1" destOrd="0" presId="urn:microsoft.com/office/officeart/2005/8/layout/hierarchy1"/>
    <dgm:cxn modelId="{3CE583FB-A312-485C-A441-A5C0B751769A}" type="presParOf" srcId="{EE4BB9D6-F315-495E-B17D-AE091F1A3A0C}" destId="{E3C7EA59-0762-428E-881D-13C497050B64}" srcOrd="1" destOrd="0" presId="urn:microsoft.com/office/officeart/2005/8/layout/hierarchy1"/>
    <dgm:cxn modelId="{35720D32-80ED-4275-A735-44A1F4B5DC7F}" type="presParOf" srcId="{C7AE5592-33E0-4002-A425-ACB2325B8623}" destId="{95E69A53-A316-416E-A1DC-C7DB5230E5F0}" srcOrd="4" destOrd="0" presId="urn:microsoft.com/office/officeart/2005/8/layout/hierarchy1"/>
    <dgm:cxn modelId="{817780EE-EB2D-4402-91E4-8BA702869C24}" type="presParOf" srcId="{C7AE5592-33E0-4002-A425-ACB2325B8623}" destId="{519EB48D-1596-4037-A23B-99182EE1C355}" srcOrd="5" destOrd="0" presId="urn:microsoft.com/office/officeart/2005/8/layout/hierarchy1"/>
    <dgm:cxn modelId="{F530031A-9F10-4780-97A8-FADEDD949BB1}" type="presParOf" srcId="{519EB48D-1596-4037-A23B-99182EE1C355}" destId="{5F0D1732-3E39-4DA2-AA12-68B5A06D934C}" srcOrd="0" destOrd="0" presId="urn:microsoft.com/office/officeart/2005/8/layout/hierarchy1"/>
    <dgm:cxn modelId="{F85692CC-BA3D-4E03-84ED-BCA46C9841EB}" type="presParOf" srcId="{5F0D1732-3E39-4DA2-AA12-68B5A06D934C}" destId="{01E19162-6CFE-4D04-99BE-0B53B9089F6B}" srcOrd="0" destOrd="0" presId="urn:microsoft.com/office/officeart/2005/8/layout/hierarchy1"/>
    <dgm:cxn modelId="{D52B8C94-CB11-4D25-98D6-F637E0AFAD17}" type="presParOf" srcId="{5F0D1732-3E39-4DA2-AA12-68B5A06D934C}" destId="{B9ACABB1-1517-46A1-82C7-28C90FF50258}" srcOrd="1" destOrd="0" presId="urn:microsoft.com/office/officeart/2005/8/layout/hierarchy1"/>
    <dgm:cxn modelId="{A01B64DC-A71C-4BDE-AA86-4B57A1E7DBCC}" type="presParOf" srcId="{519EB48D-1596-4037-A23B-99182EE1C355}" destId="{14A0D008-9851-471E-A4F1-3F291E1B05A2}" srcOrd="1" destOrd="0" presId="urn:microsoft.com/office/officeart/2005/8/layout/hierarchy1"/>
    <dgm:cxn modelId="{644D403E-0768-4AD1-94F1-3DB136A0F3B0}" type="presParOf" srcId="{C7AE5592-33E0-4002-A425-ACB2325B8623}" destId="{E9F5DEF4-527D-48F6-ABDB-B339144122D2}" srcOrd="6" destOrd="0" presId="urn:microsoft.com/office/officeart/2005/8/layout/hierarchy1"/>
    <dgm:cxn modelId="{C39D3E2A-CCA3-4C72-9FF1-D8A830D31D32}" type="presParOf" srcId="{C7AE5592-33E0-4002-A425-ACB2325B8623}" destId="{2B695E1B-C5BB-48B7-B028-E530A92749DD}" srcOrd="7" destOrd="0" presId="urn:microsoft.com/office/officeart/2005/8/layout/hierarchy1"/>
    <dgm:cxn modelId="{DE4DA6E0-A55A-403C-BB30-97F3F3DD706A}" type="presParOf" srcId="{2B695E1B-C5BB-48B7-B028-E530A92749DD}" destId="{41B5ECF5-9ABC-447C-B4B7-51976EE9BB6D}" srcOrd="0" destOrd="0" presId="urn:microsoft.com/office/officeart/2005/8/layout/hierarchy1"/>
    <dgm:cxn modelId="{D9D6A293-9B6C-4D9E-8FFB-82AA5A612CB2}" type="presParOf" srcId="{41B5ECF5-9ABC-447C-B4B7-51976EE9BB6D}" destId="{560B5CC5-971E-42B4-AEE2-D2FE6D60C8D6}" srcOrd="0" destOrd="0" presId="urn:microsoft.com/office/officeart/2005/8/layout/hierarchy1"/>
    <dgm:cxn modelId="{3326BDF3-2CB8-4FC2-BA61-A56483726F0D}" type="presParOf" srcId="{41B5ECF5-9ABC-447C-B4B7-51976EE9BB6D}" destId="{F60E93F9-0B27-4CFA-8BCA-802B3D3FA31E}" srcOrd="1" destOrd="0" presId="urn:microsoft.com/office/officeart/2005/8/layout/hierarchy1"/>
    <dgm:cxn modelId="{5E5F8A7D-B4FA-4DEC-A71D-EE7D3B7CCCE1}" type="presParOf" srcId="{2B695E1B-C5BB-48B7-B028-E530A92749DD}" destId="{31835D09-A2E8-4A45-AE19-233D7784BE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894DB-3A1E-4360-86A4-88DC7827FE7F}">
      <dsp:nvSpPr>
        <dsp:cNvPr id="0" name=""/>
        <dsp:cNvSpPr/>
      </dsp:nvSpPr>
      <dsp:spPr>
        <a:xfrm>
          <a:off x="6532598" y="2499896"/>
          <a:ext cx="91440" cy="5002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870"/>
              </a:lnTo>
              <a:lnTo>
                <a:pt x="56782" y="360870"/>
              </a:lnTo>
              <a:lnTo>
                <a:pt x="56782" y="500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6F3E7-1DB8-431B-A038-57EE5D0D4A67}">
      <dsp:nvSpPr>
        <dsp:cNvPr id="0" name=""/>
        <dsp:cNvSpPr/>
      </dsp:nvSpPr>
      <dsp:spPr>
        <a:xfrm>
          <a:off x="3842049" y="1112441"/>
          <a:ext cx="2736268" cy="431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27"/>
              </a:lnTo>
              <a:lnTo>
                <a:pt x="2736268" y="292327"/>
              </a:lnTo>
              <a:lnTo>
                <a:pt x="2736268" y="431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BE8CF-7295-4A6E-A987-F42D8C33D71C}">
      <dsp:nvSpPr>
        <dsp:cNvPr id="0" name=""/>
        <dsp:cNvSpPr/>
      </dsp:nvSpPr>
      <dsp:spPr>
        <a:xfrm>
          <a:off x="3946503" y="2499896"/>
          <a:ext cx="91440" cy="437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4F112-6B0E-4D63-917C-EC5A7E940777}">
      <dsp:nvSpPr>
        <dsp:cNvPr id="0" name=""/>
        <dsp:cNvSpPr/>
      </dsp:nvSpPr>
      <dsp:spPr>
        <a:xfrm>
          <a:off x="3842049" y="1112441"/>
          <a:ext cx="150173" cy="431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27"/>
              </a:lnTo>
              <a:lnTo>
                <a:pt x="150173" y="292327"/>
              </a:lnTo>
              <a:lnTo>
                <a:pt x="150173" y="431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C5FCE-D819-42D6-A89B-338346F798B3}">
      <dsp:nvSpPr>
        <dsp:cNvPr id="0" name=""/>
        <dsp:cNvSpPr/>
      </dsp:nvSpPr>
      <dsp:spPr>
        <a:xfrm>
          <a:off x="1101434" y="2472486"/>
          <a:ext cx="91440" cy="465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700"/>
              </a:lnTo>
              <a:lnTo>
                <a:pt x="81284" y="325700"/>
              </a:lnTo>
              <a:lnTo>
                <a:pt x="81284" y="4651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61648-5257-458B-9C95-587DE9995B54}">
      <dsp:nvSpPr>
        <dsp:cNvPr id="0" name=""/>
        <dsp:cNvSpPr/>
      </dsp:nvSpPr>
      <dsp:spPr>
        <a:xfrm>
          <a:off x="1147154" y="1112441"/>
          <a:ext cx="2694895" cy="404343"/>
        </a:xfrm>
        <a:custGeom>
          <a:avLst/>
          <a:gdLst/>
          <a:ahLst/>
          <a:cxnLst/>
          <a:rect l="0" t="0" r="0" b="0"/>
          <a:pathLst>
            <a:path>
              <a:moveTo>
                <a:pt x="2694895" y="0"/>
              </a:moveTo>
              <a:lnTo>
                <a:pt x="2694895" y="264918"/>
              </a:lnTo>
              <a:lnTo>
                <a:pt x="0" y="264918"/>
              </a:lnTo>
              <a:lnTo>
                <a:pt x="0" y="404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2D085-B3C9-405F-A96B-69EA4BEE7017}">
      <dsp:nvSpPr>
        <dsp:cNvPr id="0" name=""/>
        <dsp:cNvSpPr/>
      </dsp:nvSpPr>
      <dsp:spPr>
        <a:xfrm>
          <a:off x="3089528" y="156738"/>
          <a:ext cx="1505042" cy="955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9776D-973C-4CAC-97AC-7675E30F3A8A}">
      <dsp:nvSpPr>
        <dsp:cNvPr id="0" name=""/>
        <dsp:cNvSpPr/>
      </dsp:nvSpPr>
      <dsp:spPr>
        <a:xfrm>
          <a:off x="3256755" y="315604"/>
          <a:ext cx="1505042" cy="955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Звери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4747" y="343596"/>
        <a:ext cx="1449058" cy="899718"/>
      </dsp:txXfrm>
    </dsp:sp>
    <dsp:sp modelId="{E7977DFC-705D-4CC9-8C45-BFBACF98C664}">
      <dsp:nvSpPr>
        <dsp:cNvPr id="0" name=""/>
        <dsp:cNvSpPr/>
      </dsp:nvSpPr>
      <dsp:spPr>
        <a:xfrm>
          <a:off x="-33686" y="1516784"/>
          <a:ext cx="2361683" cy="955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37128-9BFB-438E-8DB9-7A0619B63A7C}">
      <dsp:nvSpPr>
        <dsp:cNvPr id="0" name=""/>
        <dsp:cNvSpPr/>
      </dsp:nvSpPr>
      <dsp:spPr>
        <a:xfrm>
          <a:off x="133539" y="1675650"/>
          <a:ext cx="2361683" cy="955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Рождающие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61531" y="1703642"/>
        <a:ext cx="2305699" cy="899718"/>
      </dsp:txXfrm>
    </dsp:sp>
    <dsp:sp modelId="{F3EE893F-DC9E-404A-9F21-24BBF5247776}">
      <dsp:nvSpPr>
        <dsp:cNvPr id="0" name=""/>
        <dsp:cNvSpPr/>
      </dsp:nvSpPr>
      <dsp:spPr>
        <a:xfrm>
          <a:off x="430197" y="2937612"/>
          <a:ext cx="1505042" cy="955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0980B-77A3-4E4A-95EA-4AA9459ED907}">
      <dsp:nvSpPr>
        <dsp:cNvPr id="0" name=""/>
        <dsp:cNvSpPr/>
      </dsp:nvSpPr>
      <dsp:spPr>
        <a:xfrm>
          <a:off x="597424" y="3096478"/>
          <a:ext cx="1505042" cy="955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лиса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416" y="3124470"/>
        <a:ext cx="1449058" cy="899718"/>
      </dsp:txXfrm>
    </dsp:sp>
    <dsp:sp modelId="{E06262E1-82FA-4C3B-AE64-26A2A22390DB}">
      <dsp:nvSpPr>
        <dsp:cNvPr id="0" name=""/>
        <dsp:cNvSpPr/>
      </dsp:nvSpPr>
      <dsp:spPr>
        <a:xfrm>
          <a:off x="2698014" y="1544194"/>
          <a:ext cx="2588417" cy="955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8B841-F6C5-455D-8453-9281D38ED40B}">
      <dsp:nvSpPr>
        <dsp:cNvPr id="0" name=""/>
        <dsp:cNvSpPr/>
      </dsp:nvSpPr>
      <dsp:spPr>
        <a:xfrm>
          <a:off x="2865241" y="1703059"/>
          <a:ext cx="2588417" cy="955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Яйцекладущие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3233" y="1731051"/>
        <a:ext cx="2532433" cy="899718"/>
      </dsp:txXfrm>
    </dsp:sp>
    <dsp:sp modelId="{FED72246-3C1D-41AE-8534-B55DCCE0F96A}">
      <dsp:nvSpPr>
        <dsp:cNvPr id="0" name=""/>
        <dsp:cNvSpPr/>
      </dsp:nvSpPr>
      <dsp:spPr>
        <a:xfrm>
          <a:off x="3239701" y="2937612"/>
          <a:ext cx="1505042" cy="955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09228-9352-4A31-B4E0-31432D6F691F}">
      <dsp:nvSpPr>
        <dsp:cNvPr id="0" name=""/>
        <dsp:cNvSpPr/>
      </dsp:nvSpPr>
      <dsp:spPr>
        <a:xfrm>
          <a:off x="3406928" y="3096478"/>
          <a:ext cx="1505042" cy="955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утконос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34920" y="3124470"/>
        <a:ext cx="1449058" cy="899718"/>
      </dsp:txXfrm>
    </dsp:sp>
    <dsp:sp modelId="{09ED2B67-C0C5-4C4B-AFF9-57557736E672}">
      <dsp:nvSpPr>
        <dsp:cNvPr id="0" name=""/>
        <dsp:cNvSpPr/>
      </dsp:nvSpPr>
      <dsp:spPr>
        <a:xfrm>
          <a:off x="5620885" y="1544194"/>
          <a:ext cx="1914865" cy="955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5CF99-CFEE-4325-B98C-B04A03DE3AE7}">
      <dsp:nvSpPr>
        <dsp:cNvPr id="0" name=""/>
        <dsp:cNvSpPr/>
      </dsp:nvSpPr>
      <dsp:spPr>
        <a:xfrm>
          <a:off x="5788112" y="1703059"/>
          <a:ext cx="1914865" cy="955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Сумчатые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16104" y="1731051"/>
        <a:ext cx="1858881" cy="899718"/>
      </dsp:txXfrm>
    </dsp:sp>
    <dsp:sp modelId="{E09E1C69-CBA4-449D-84C5-3DA6E0557A86}">
      <dsp:nvSpPr>
        <dsp:cNvPr id="0" name=""/>
        <dsp:cNvSpPr/>
      </dsp:nvSpPr>
      <dsp:spPr>
        <a:xfrm>
          <a:off x="5836859" y="3000192"/>
          <a:ext cx="1505042" cy="955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F8F7D-3B87-419F-8CC7-0424AA211B92}">
      <dsp:nvSpPr>
        <dsp:cNvPr id="0" name=""/>
        <dsp:cNvSpPr/>
      </dsp:nvSpPr>
      <dsp:spPr>
        <a:xfrm>
          <a:off x="6004086" y="3159057"/>
          <a:ext cx="1505042" cy="955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кенгуру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32078" y="3187049"/>
        <a:ext cx="1449058" cy="899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5DEF4-527D-48F6-ABDB-B339144122D2}">
      <dsp:nvSpPr>
        <dsp:cNvPr id="0" name=""/>
        <dsp:cNvSpPr/>
      </dsp:nvSpPr>
      <dsp:spPr>
        <a:xfrm>
          <a:off x="4257613" y="1956938"/>
          <a:ext cx="3482175" cy="449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042"/>
              </a:lnTo>
              <a:lnTo>
                <a:pt x="3482175" y="306042"/>
              </a:lnTo>
              <a:lnTo>
                <a:pt x="3482175" y="449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69A53-A316-416E-A1DC-C7DB5230E5F0}">
      <dsp:nvSpPr>
        <dsp:cNvPr id="0" name=""/>
        <dsp:cNvSpPr/>
      </dsp:nvSpPr>
      <dsp:spPr>
        <a:xfrm>
          <a:off x="4257613" y="1956938"/>
          <a:ext cx="1594874" cy="449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042"/>
              </a:lnTo>
              <a:lnTo>
                <a:pt x="1594874" y="306042"/>
              </a:lnTo>
              <a:lnTo>
                <a:pt x="1594874" y="449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87E6E-71FD-4196-A40C-2798FBD07B79}">
      <dsp:nvSpPr>
        <dsp:cNvPr id="0" name=""/>
        <dsp:cNvSpPr/>
      </dsp:nvSpPr>
      <dsp:spPr>
        <a:xfrm>
          <a:off x="3475736" y="1956938"/>
          <a:ext cx="781876" cy="433716"/>
        </a:xfrm>
        <a:custGeom>
          <a:avLst/>
          <a:gdLst/>
          <a:ahLst/>
          <a:cxnLst/>
          <a:rect l="0" t="0" r="0" b="0"/>
          <a:pathLst>
            <a:path>
              <a:moveTo>
                <a:pt x="781876" y="0"/>
              </a:moveTo>
              <a:lnTo>
                <a:pt x="781876" y="290668"/>
              </a:lnTo>
              <a:lnTo>
                <a:pt x="0" y="290668"/>
              </a:lnTo>
              <a:lnTo>
                <a:pt x="0" y="433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E4D51-1BF0-4FD1-B9AC-F9694FAD3B23}">
      <dsp:nvSpPr>
        <dsp:cNvPr id="0" name=""/>
        <dsp:cNvSpPr/>
      </dsp:nvSpPr>
      <dsp:spPr>
        <a:xfrm>
          <a:off x="954213" y="1956938"/>
          <a:ext cx="3303400" cy="449091"/>
        </a:xfrm>
        <a:custGeom>
          <a:avLst/>
          <a:gdLst/>
          <a:ahLst/>
          <a:cxnLst/>
          <a:rect l="0" t="0" r="0" b="0"/>
          <a:pathLst>
            <a:path>
              <a:moveTo>
                <a:pt x="3303400" y="0"/>
              </a:moveTo>
              <a:lnTo>
                <a:pt x="3303400" y="306042"/>
              </a:lnTo>
              <a:lnTo>
                <a:pt x="0" y="306042"/>
              </a:lnTo>
              <a:lnTo>
                <a:pt x="0" y="449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9F6EE-7261-4046-9666-CE7D43B8EE64}">
      <dsp:nvSpPr>
        <dsp:cNvPr id="0" name=""/>
        <dsp:cNvSpPr/>
      </dsp:nvSpPr>
      <dsp:spPr>
        <a:xfrm>
          <a:off x="3485536" y="976399"/>
          <a:ext cx="1544155" cy="980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E44DF-9678-45E3-AC81-96DB87DC6F59}">
      <dsp:nvSpPr>
        <dsp:cNvPr id="0" name=""/>
        <dsp:cNvSpPr/>
      </dsp:nvSpPr>
      <dsp:spPr>
        <a:xfrm>
          <a:off x="3657108" y="1139393"/>
          <a:ext cx="1544155" cy="980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Звери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85827" y="1168112"/>
        <a:ext cx="1486717" cy="923100"/>
      </dsp:txXfrm>
    </dsp:sp>
    <dsp:sp modelId="{8CD1AB3C-8A2E-421A-8812-A56F0FFCA8B4}">
      <dsp:nvSpPr>
        <dsp:cNvPr id="0" name=""/>
        <dsp:cNvSpPr/>
      </dsp:nvSpPr>
      <dsp:spPr>
        <a:xfrm>
          <a:off x="3360" y="2406029"/>
          <a:ext cx="1901704" cy="980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9C421-09B0-4C31-9557-78953D1F7605}">
      <dsp:nvSpPr>
        <dsp:cNvPr id="0" name=""/>
        <dsp:cNvSpPr/>
      </dsp:nvSpPr>
      <dsp:spPr>
        <a:xfrm>
          <a:off x="174933" y="2569023"/>
          <a:ext cx="1901704" cy="980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Растительноядные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652" y="2597742"/>
        <a:ext cx="1844266" cy="923100"/>
      </dsp:txXfrm>
    </dsp:sp>
    <dsp:sp modelId="{77C87CC4-92E3-4DDF-B47D-9BB0A0C2F033}">
      <dsp:nvSpPr>
        <dsp:cNvPr id="0" name=""/>
        <dsp:cNvSpPr/>
      </dsp:nvSpPr>
      <dsp:spPr>
        <a:xfrm>
          <a:off x="2231209" y="2390654"/>
          <a:ext cx="2489054" cy="980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B7ABB-3C09-46F7-9C49-E66EDE44F9AA}">
      <dsp:nvSpPr>
        <dsp:cNvPr id="0" name=""/>
        <dsp:cNvSpPr/>
      </dsp:nvSpPr>
      <dsp:spPr>
        <a:xfrm>
          <a:off x="2402782" y="2553649"/>
          <a:ext cx="2489054" cy="980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Насекомоядные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31501" y="2582368"/>
        <a:ext cx="2431616" cy="923100"/>
      </dsp:txXfrm>
    </dsp:sp>
    <dsp:sp modelId="{01E19162-6CFE-4D04-99BE-0B53B9089F6B}">
      <dsp:nvSpPr>
        <dsp:cNvPr id="0" name=""/>
        <dsp:cNvSpPr/>
      </dsp:nvSpPr>
      <dsp:spPr>
        <a:xfrm>
          <a:off x="5080410" y="2406029"/>
          <a:ext cx="1544155" cy="980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CABB1-1517-46A1-82C7-28C90FF50258}">
      <dsp:nvSpPr>
        <dsp:cNvPr id="0" name=""/>
        <dsp:cNvSpPr/>
      </dsp:nvSpPr>
      <dsp:spPr>
        <a:xfrm>
          <a:off x="5251983" y="2569023"/>
          <a:ext cx="1544155" cy="980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latin typeface="Times New Roman" pitchFamily="18" charset="0"/>
            <a:cs typeface="Times New Roman" pitchFamily="18" charset="0"/>
          </a:endParaRPr>
        </a:p>
      </dsp:txBody>
      <dsp:txXfrm>
        <a:off x="5280702" y="2597742"/>
        <a:ext cx="1486717" cy="923100"/>
      </dsp:txXfrm>
    </dsp:sp>
    <dsp:sp modelId="{560B5CC5-971E-42B4-AEE2-D2FE6D60C8D6}">
      <dsp:nvSpPr>
        <dsp:cNvPr id="0" name=""/>
        <dsp:cNvSpPr/>
      </dsp:nvSpPr>
      <dsp:spPr>
        <a:xfrm>
          <a:off x="6967711" y="2406029"/>
          <a:ext cx="1544155" cy="980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E93F9-0B27-4CFA-8BCA-802B3D3FA31E}">
      <dsp:nvSpPr>
        <dsp:cNvPr id="0" name=""/>
        <dsp:cNvSpPr/>
      </dsp:nvSpPr>
      <dsp:spPr>
        <a:xfrm>
          <a:off x="7139284" y="2569023"/>
          <a:ext cx="1544155" cy="980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Всеядные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68003" y="2597742"/>
        <a:ext cx="1486717" cy="923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000F6-ADF7-45E4-AEBA-B23C83BF65D1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418F7-DFFE-4838-A3E6-9953F60E6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74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418F7-DFFE-4838-A3E6-9953F60E6DB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886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B476E9-8719-4907-81F1-9C68B7696091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98CF02-E34F-40DF-9EC3-6D66D2EEC1F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МБОУ-</a:t>
            </a:r>
            <a:r>
              <a:rPr lang="ru-RU" sz="3200" cap="non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Тюлячинская</a:t>
            </a:r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 </a:t>
            </a:r>
            <a:r>
              <a:rPr lang="ru-RU" sz="3200" cap="non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Тюлячинского</a:t>
            </a:r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района Республики Татарстан</a:t>
            </a:r>
            <a:endParaRPr lang="ru-RU" sz="32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8286808" cy="3714776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к уроку окружающего мира.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УМК: Перспективная  начальная школа, 2 класс</a:t>
            </a:r>
          </a:p>
          <a:p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Разнообразие животных. Звери. </a:t>
            </a:r>
          </a:p>
          <a:p>
            <a:pPr algn="r"/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Аскарова </a:t>
            </a:r>
            <a:r>
              <a:rPr lang="ru-R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Фирдаус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Маснавиевна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классов.</a:t>
            </a:r>
            <a:endParaRPr lang="ru-R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Синий кит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4525963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Обитание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открытая вода и около берега.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Статус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под угрозой исчезновения.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Вес новорожденного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- 2-3 тонны.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Вес взрослого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- 100-120 тонн.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Длина новорожденного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- 6-8 м.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Длина взрослого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- 24-33 м (самки крупнее).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Питание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в основном ракообразными.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главное отличие зверей от других животных? Выбери правильный ответ.</a:t>
            </a:r>
            <a:endParaRPr lang="ru-RU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02829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них 4 ноги.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живут и на суше , и в воде.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335699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них тело покрыто шерстью.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5736" y="3954839"/>
            <a:ext cx="7920880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не умеют летать.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них тело покрыто перьями.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endParaRPr lang="ru-RU" sz="3200" dirty="0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9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890736"/>
          </a:xfrm>
        </p:spPr>
        <p:txBody>
          <a:bodyPr>
            <a:normAutofit/>
          </a:bodyPr>
          <a:lstStyle/>
          <a:p>
            <a:pPr algn="ctr"/>
            <a:r>
              <a:rPr lang="ru-RU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  <a:endParaRPr lang="ru-RU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344" y="1268760"/>
            <a:ext cx="8686800" cy="122413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Зверей по другому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млекопитающими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почему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2" descr="Утконос в воде. Фото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xmlns="" val="2038406349"/>
              </p:ext>
            </p:extLst>
          </p:nvPr>
        </p:nvGraphicFramePr>
        <p:xfrm>
          <a:off x="642910" y="2214554"/>
          <a:ext cx="7704856" cy="4202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1111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Распредели на группы</a:t>
            </a:r>
            <a:endParaRPr lang="ru-RU" sz="32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5572140"/>
            <a:ext cx="1246933" cy="1067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72" y="5572140"/>
            <a:ext cx="1285884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59" y="1844824"/>
            <a:ext cx="240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рождающие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184482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яйцекладущие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84482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сумчатые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im1-tub-ru.yandex.net/i?id=376905213-21-72&amp;n=21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5500702"/>
            <a:ext cx="1287409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Австралийская ехидна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4876" y="5572140"/>
            <a:ext cx="1285884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0-tub-ru.yandex.net/i?id=112332810-64-72&amp;n=21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15074" y="5572140"/>
            <a:ext cx="121444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5-tub-ru.yandex.net/i?id=573544495-30-72&amp;n=21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857356" y="5572140"/>
            <a:ext cx="121444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9052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7894 L 0.69757 -0.422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-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-0.10798 -0.422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36215 -0.175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-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-0.11024 -0.4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" y="-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58455 -0.169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00" y="-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42986 -0.1601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200" cap="none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Как питаются взрослые животные?</a:t>
            </a:r>
            <a:r>
              <a:rPr lang="ru-RU" sz="3200" cap="none" dirty="0">
                <a:solidFill>
                  <a:srgbClr val="002060"/>
                </a:solidFill>
                <a:effectLst/>
                <a:latin typeface="Franklin Gothic Book"/>
                <a:ea typeface="+mn-ea"/>
                <a:cs typeface="+mn-cs"/>
              </a:rPr>
              <a:t/>
            </a:r>
            <a:br>
              <a:rPr lang="ru-RU" sz="3200" cap="none" dirty="0">
                <a:solidFill>
                  <a:srgbClr val="002060"/>
                </a:solidFill>
                <a:effectLst/>
                <a:latin typeface="Franklin Gothic Book"/>
                <a:ea typeface="+mn-ea"/>
                <a:cs typeface="+mn-cs"/>
              </a:rPr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43570" y="442913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Хищные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98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4-tub-ru.yandex.net/i?id=94910887-37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214818"/>
            <a:ext cx="2857520" cy="21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это?</a:t>
            </a:r>
            <a:endParaRPr lang="ru-RU" sz="32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 летнюю жару им помогают спасаться от перегрева уши. Они активно выводят тепло из организма; 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во время дождя они подгибают уши, чтобы в них не попадала вода и они не простудились; 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они могут несколько километров подряд пружинить на своих лапках со скоростью 50 километров в час,;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зубы у них растут всю жизнь. Они стираются, когда они грызут еду,  но расти никогда не прекращают;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многие заблуждаются, полагая, что они являются вегетарианцами. На самом деле эти животные едят не только капусту и морковку, но и мясо.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- известен  случай, когда его воспитала домашняя собака. Зверек перенял от своего "воспитателя" манеру поведения: бросался на других собак и даже кусал их;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- живут они не более 9 лет, а самцы и того меньше – около 5 лет.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это?</a:t>
            </a:r>
            <a:endParaRPr lang="ru-RU" dirty="0"/>
          </a:p>
        </p:txBody>
      </p:sp>
      <p:pic>
        <p:nvPicPr>
          <p:cNvPr id="4" name="Содержимое 3" descr="http://i035.radikal.ru/0804/b3/f17974b3bff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3571876"/>
            <a:ext cx="2808000" cy="27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2357430"/>
            <a:ext cx="64405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Они живут в джунглях. 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-Это высокие животные до 3,5 метров. 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-Питаются они ветвями, листьями, корой, корнями и плодами. Пищу добывают хоботом и бивнями. С целью поиска пищи проходят десятки километров.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 чаще леса они проделывают такие тропы, по которым могут проехать даже грузовики. 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-Они очень любят воду, умеют хорошо плавать. 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-Они легко приручаются, могут выступать в цирке.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Ссылки интернета</a:t>
            </a:r>
            <a:endParaRPr lang="ru-RU" sz="32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037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http://all-pictures.3dn.ru/publ/kartinki/severnyj_olen/1-1-0-4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9288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http://www.fishing.kz/forums/xz-articles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357430"/>
            <a:ext cx="3600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http://www.fotozveri.ru/kopita7.html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714620"/>
            <a:ext cx="3916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http://macroclub.com.ua/theme/show/16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071810"/>
            <a:ext cx="5500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http://vfl.ru/fotos/8cb93c8e92138_1913.html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500438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http://petcaretips.net/stuffed-blue-whale.html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3857628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http://www.apus.ru/site.xp/049054055057057124052048057055056.html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www.google.ru/url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572008"/>
            <a:ext cx="7703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http://relaxic.net/wp-content/uploads/2011/07/Wolfs_069.jpg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16" y="4929198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http://funzoo.ru/uploads/posts/2011-08/1312371333_ehidna001.jpg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5429264"/>
            <a:ext cx="5500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http://yandex.ru/clck/jsredir?from=yandex.ru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5857892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http://www.stepandstep.ru/catalog/your-news/101237/razgnevannyy-slon.html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урока: разнообразие животных. Звери.</a:t>
            </a:r>
            <a:endParaRPr lang="ru-RU" sz="32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урока: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Систематизировать материал об известных группах животных (насекомые, рыбы, птицы, земноводные, пресмыкающиеся), познакомить с новой  группой : звери(млекопитающиеся), выделить существенные признаки зверей;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способствовать развитию умений сравнивать и выделять главное; способствовать развитию познавательного интереса.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воспитывать бережное отношение к природе</a:t>
            </a:r>
            <a:r>
              <a:rPr lang="ru-RU" sz="3000" dirty="0" smtClean="0">
                <a:solidFill>
                  <a:srgbClr val="002060"/>
                </a:solidFill>
              </a:rPr>
              <a:t>.</a:t>
            </a:r>
            <a:endParaRPr lang="ru-RU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Охотник</a:t>
            </a:r>
            <a:endParaRPr lang="ru-RU" sz="32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686800" cy="642941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Бабочка, паук, пчела, муха;</a:t>
            </a:r>
            <a:endParaRPr lang="ru-RU" sz="5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500174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Жаба, тритон, крокодил, лягушка;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4714884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Синица, пингвин, страус, летучая мышь;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414338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Змея, черепаха, медведь, ящерица;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2786058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Заяц, волк, лиса, щука;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214311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Толстолобик, карась, рак, окунь;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Отгадайте загадки</a:t>
            </a:r>
            <a:endParaRPr lang="ru-RU" sz="32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Небольшая я лошадка.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Вся в линейку , как тетрадка.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http://gif-and-jpeg.ru/d/32991-2/jivotniy_mir0200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357562"/>
            <a:ext cx="3240000" cy="252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Отгадайте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Лакомлюсь малиной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медком пчелиным.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cs9634.vk.com/u23182124/-6/x_8c21800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72132" y="3357562"/>
            <a:ext cx="3240000" cy="2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Отгадайте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Живу и в тундре, и в лесу.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голове ношу красу.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festival.1september.ru/articles/628153/presentation/1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3500438"/>
            <a:ext cx="3312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Отгадайте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льдину вылезаю,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Клыками устрашаю.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ice-scream.ru/images/img/walruses1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3500438"/>
            <a:ext cx="3357586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Отгадайте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заглядываю без труда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окна третьего этажа.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ikifaunia.com/images/1/1b/Ejemplo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3571876"/>
            <a:ext cx="324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Звери</a:t>
            </a:r>
            <a:endParaRPr lang="ru-RU" sz="3200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9053546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Рассмотрите рисунки и назовите только зверей.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etcaretips.net/stuffed_blue_whale.jpg"/>
          <p:cNvPicPr/>
          <p:nvPr/>
        </p:nvPicPr>
        <p:blipFill>
          <a:blip r:embed="rId3"/>
          <a:srcRect t="11207" b="42726"/>
          <a:stretch>
            <a:fillRect/>
          </a:stretch>
        </p:blipFill>
        <p:spPr bwMode="auto">
          <a:xfrm>
            <a:off x="357158" y="2500306"/>
            <a:ext cx="57150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unexplained-mysteries.com/forum/uploadsgallery/gallery_2_18_5655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3702" y="2500306"/>
            <a:ext cx="178595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t1.gstatic.com/images?q=tbn:ANd9GcRTlQy-bhqFkGrkSKDwqdxF65z0WArxw0JPWOewkbFBqhKq7Hw4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173" y="436510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http://relaxic.net/wp-content/uploads/2011/07/Wolfs_06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http://relaxic.net/wp-content/uploads/2011/07/Wolfs_069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72156" y="4412954"/>
            <a:ext cx="2565652" cy="18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9" descr="Пингвины. Фото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7770" y="4365103"/>
            <a:ext cx="2504662" cy="184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1013</TotalTime>
  <Words>367</Words>
  <Application>Microsoft Office PowerPoint</Application>
  <PresentationFormat>Экран (4:3)</PresentationFormat>
  <Paragraphs>98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МБОУ-Тюлячинская средняя общеобразовательная школа Тюлячинского района Республики Татарстан</vt:lpstr>
      <vt:lpstr>Тема урока: разнообразие животных. Звери.</vt:lpstr>
      <vt:lpstr>Охотник</vt:lpstr>
      <vt:lpstr>Отгадайте загадки</vt:lpstr>
      <vt:lpstr>Отгадайте загадки</vt:lpstr>
      <vt:lpstr>Отгадайте загадки</vt:lpstr>
      <vt:lpstr>Отгадайте загадки</vt:lpstr>
      <vt:lpstr>Отгадайте загадки</vt:lpstr>
      <vt:lpstr>Звери</vt:lpstr>
      <vt:lpstr>Синий кит</vt:lpstr>
      <vt:lpstr>Назовите главное отличие зверей от других животных? Выбери правильный ответ.</vt:lpstr>
      <vt:lpstr>Подумай</vt:lpstr>
      <vt:lpstr>Распредели на группы</vt:lpstr>
      <vt:lpstr>Как питаются взрослые животные? </vt:lpstr>
      <vt:lpstr>Кто это?</vt:lpstr>
      <vt:lpstr>Кто это?</vt:lpstr>
      <vt:lpstr>Ссылки интернета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МБОУ-Тюлячинская средняя школа Тюлячинского района Республики Татарстан</dc:title>
  <dc:creator>Bill Gates</dc:creator>
  <cp:lastModifiedBy>Tata</cp:lastModifiedBy>
  <cp:revision>70</cp:revision>
  <dcterms:created xsi:type="dcterms:W3CDTF">2014-02-21T16:07:55Z</dcterms:created>
  <dcterms:modified xsi:type="dcterms:W3CDTF">2014-03-23T09:58:38Z</dcterms:modified>
</cp:coreProperties>
</file>