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104BDB-D8EC-472D-A266-7AD2E5358C66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727C3E-3A5C-4F39-8165-37A3F4DD3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104BDB-D8EC-472D-A266-7AD2E5358C66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27C3E-3A5C-4F39-8165-37A3F4DD3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104BDB-D8EC-472D-A266-7AD2E5358C66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27C3E-3A5C-4F39-8165-37A3F4DD3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104BDB-D8EC-472D-A266-7AD2E5358C66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27C3E-3A5C-4F39-8165-37A3F4DD33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104BDB-D8EC-472D-A266-7AD2E5358C66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27C3E-3A5C-4F39-8165-37A3F4DD33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104BDB-D8EC-472D-A266-7AD2E5358C66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27C3E-3A5C-4F39-8165-37A3F4DD33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104BDB-D8EC-472D-A266-7AD2E5358C66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27C3E-3A5C-4F39-8165-37A3F4DD3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104BDB-D8EC-472D-A266-7AD2E5358C66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27C3E-3A5C-4F39-8165-37A3F4DD33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104BDB-D8EC-472D-A266-7AD2E5358C66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27C3E-3A5C-4F39-8165-37A3F4DD3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5104BDB-D8EC-472D-A266-7AD2E5358C66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27C3E-3A5C-4F39-8165-37A3F4DD3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104BDB-D8EC-472D-A266-7AD2E5358C66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727C3E-3A5C-4F39-8165-37A3F4DD33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104BDB-D8EC-472D-A266-7AD2E5358C66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727C3E-3A5C-4F39-8165-37A3F4DD33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292080" y="1481138"/>
          <a:ext cx="3394720" cy="5044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4720"/>
              </a:tblGrid>
              <a:tr h="504420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АЗБУКА УМЕНИЯ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1397000"/>
          <a:ext cx="3312368" cy="426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</a:tblGrid>
              <a:tr h="4264248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ПРЕЗЕНТАЦИЯ</a:t>
                      </a:r>
                    </a:p>
                    <a:p>
                      <a:r>
                        <a:rPr lang="ru-RU" dirty="0" smtClean="0"/>
                        <a:t>цикла уроков-занятий</a:t>
                      </a:r>
                    </a:p>
                    <a:p>
                      <a:r>
                        <a:rPr lang="ru-RU" dirty="0" smtClean="0"/>
                        <a:t>по художественной технологии в 7-8 классе</a:t>
                      </a:r>
                    </a:p>
                    <a:p>
                      <a:r>
                        <a:rPr lang="ru-RU" dirty="0" smtClean="0"/>
                        <a:t>общеобразовательной школы №27</a:t>
                      </a:r>
                    </a:p>
                    <a:p>
                      <a:r>
                        <a:rPr lang="ru-RU" dirty="0" smtClean="0"/>
                        <a:t>города Набережные Челны</a:t>
                      </a:r>
                    </a:p>
                    <a:p>
                      <a:r>
                        <a:rPr lang="ru-RU" dirty="0" smtClean="0"/>
                        <a:t>Республики Татарстан</a:t>
                      </a:r>
                    </a:p>
                    <a:p>
                      <a:r>
                        <a:rPr lang="ru-RU" dirty="0" smtClean="0"/>
                        <a:t>учителя Высшей квалификационной категории</a:t>
                      </a:r>
                    </a:p>
                    <a:p>
                      <a:r>
                        <a:rPr lang="ru-RU" dirty="0" smtClean="0"/>
                        <a:t>Цветкова Юрия Владимировича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936" y="1268760"/>
            <a:ext cx="471555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3276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зачищаем и шлифуем обработанные поверхности…</a:t>
            </a:r>
          </a:p>
          <a:p>
            <a:r>
              <a:rPr lang="ru-RU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инструмент для чистовой отделки – это шлифовальная машинка..</a:t>
            </a:r>
          </a:p>
        </p:txBody>
      </p:sp>
      <p:pic>
        <p:nvPicPr>
          <p:cNvPr id="3" name="Рисунок 2" descr="C:\Users\Юрон\AppData\Local\Microsoft\Windows\Temporary Internet Files\Content.Word\Фото07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489654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Юрон\AppData\Local\Microsoft\Windows\Temporary Internet Files\Content.Word\Фото07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76872"/>
            <a:ext cx="129614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Юрон\AppData\Local\Microsoft\Windows\Temporary Internet Files\Content.Word\Фото076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248" y="3789040"/>
            <a:ext cx="208823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Юрон\AppData\Local\Microsoft\Windows\Temporary Internet Files\Content.Word\Фото075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248" y="2276872"/>
            <a:ext cx="20882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491880" y="5145360"/>
          <a:ext cx="5400599" cy="1463040"/>
        </p:xfrm>
        <a:graphic>
          <a:graphicData uri="http://schemas.openxmlformats.org/drawingml/2006/table">
            <a:tbl>
              <a:tblPr/>
              <a:tblGrid>
                <a:gridCol w="5400599"/>
              </a:tblGrid>
              <a:tr h="617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 Чистовая зачистка поверхности всех деталей.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  <a:cs typeface="Times New Roman"/>
                        </a:rPr>
                        <a:t>Шпаклевание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неровностей под покраску.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617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Первичная грунтовка всей поверхности изделия в сборке.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8938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конструкционные детали подготовлены 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сборке и мы начинаем крепеж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Юрон\AppData\Local\Microsoft\Windows\Temporary Internet Files\Content.Word\Фото077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797152"/>
            <a:ext cx="151216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Юрон\AppData\Local\Microsoft\Windows\Temporary Internet Files\Content.Word\Фото075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636912"/>
            <a:ext cx="15121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Юрон\AppData\Local\Microsoft\Windows\Temporary Internet Files\Content.Word\Фото076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1484784"/>
            <a:ext cx="14401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Юрон\AppData\Local\Microsoft\Windows\Temporary Internet Files\Content.Word\Фото077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3645024"/>
            <a:ext cx="151216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Юрон\AppData\Local\Microsoft\Windows\Temporary Internet Files\Content.Word\Фото074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1628800"/>
            <a:ext cx="671733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23728" y="5373216"/>
          <a:ext cx="6696743" cy="1284362"/>
        </p:xfrm>
        <a:graphic>
          <a:graphicData uri="http://schemas.openxmlformats.org/drawingml/2006/table">
            <a:tbl>
              <a:tblPr/>
              <a:tblGrid>
                <a:gridCol w="6696743"/>
              </a:tblGrid>
              <a:tr h="5798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Резьбовые и клеевые соединения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царги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и плашки под сиденье.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 Используются винты-стяжки мебельные и клей марки «Момент-столяр».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6442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 Резьбовые соединения горизонтальных опорных брусков между боковинами.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 Стандартный евро-винт.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11481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любиымым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методом соединения деталей в старину был метод шипового и клинового соединения, так же поступим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можно соединить для большей жесткости элементы основы санок 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помощью шурупов 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саморезов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винтов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Юрон\AppData\Local\Microsoft\Windows\Temporary Internet Files\Content.Word\Фото07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14650"/>
            <a:ext cx="4320480" cy="267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Юрон\AppData\Local\Microsoft\Windows\Temporary Internet Files\Content.Word\Фото077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284984"/>
            <a:ext cx="15841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Юрон\AppData\Local\Microsoft\Windows\Temporary Internet Files\Content.Word\Фото076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60232" y="3219450"/>
            <a:ext cx="2160240" cy="157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19872" y="5691158"/>
            <a:ext cx="54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Резьбовые крепления опорных брусков под спинку.</a:t>
            </a:r>
          </a:p>
        </p:txBody>
      </p:sp>
    </p:spTree>
  </p:cSld>
  <p:clrMapOvr>
    <a:masterClrMapping/>
  </p:clrMapOvr>
  <p:transition advTm="10218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надежности нашей конструкции придаст дополнительное клеевое пропитывание соединительных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щелей.</a:t>
            </a:r>
          </a:p>
          <a:p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очень важно после высыхания клеевого слоя зачистить все стыки наждачной бумагой и прошпаклевать</a:t>
            </a:r>
          </a:p>
        </p:txBody>
      </p:sp>
      <p:pic>
        <p:nvPicPr>
          <p:cNvPr id="3" name="Рисунок 2" descr="C:\Users\Юрон\AppData\Local\Microsoft\Windows\Temporary Internet Files\Content.Word\Фото07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2"/>
            <a:ext cx="403244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Юрон\AppData\Local\Microsoft\Windows\Temporary Internet Files\Content.Word\Фото07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96952"/>
            <a:ext cx="424847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499992" y="4890472"/>
          <a:ext cx="4248471" cy="1706880"/>
        </p:xfrm>
        <a:graphic>
          <a:graphicData uri="http://schemas.openxmlformats.org/drawingml/2006/table">
            <a:tbl>
              <a:tblPr/>
              <a:tblGrid>
                <a:gridCol w="4248471"/>
              </a:tblGrid>
              <a:tr h="794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 Чистовая зачистка поверхности всех деталей.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  <a:cs typeface="Times New Roman"/>
                        </a:rPr>
                        <a:t>Шпаклевание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неровностей под покраску.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645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Первичная грунтовка всей поверхности изделия в сборке.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9219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6"/>
            <a:ext cx="849694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приступаем к декорированию поверхности.</a:t>
            </a:r>
          </a:p>
          <a:p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разводим основную (белую) эмаль и с помощью колерных красителей создаем необходимую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палитру цвета.</a:t>
            </a:r>
          </a:p>
          <a:p>
            <a:endParaRPr lang="ru-RU" dirty="0"/>
          </a:p>
        </p:txBody>
      </p:sp>
      <p:pic>
        <p:nvPicPr>
          <p:cNvPr id="4" name="Рисунок 3" descr="C:\Users\Юрон\AppData\Local\Microsoft\Windows\Temporary Internet Files\Content.Word\Фото074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64289" y="4437112"/>
            <a:ext cx="16561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Юрон\AppData\Local\Microsoft\Windows\Temporary Internet Files\Content.Word\Фото075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2204864"/>
            <a:ext cx="15121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Юрон\AppData\Local\Microsoft\Windows\Temporary Internet Files\Content.Word\Фото074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64288" y="2204864"/>
            <a:ext cx="165010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Юрон\AppData\Local\Microsoft\Windows\Temporary Internet Files\Content.Word\Фото074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8104" y="3717032"/>
            <a:ext cx="1506091" cy="117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5013176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После первичной грунтовки белой эмалью ПФ-115 с помощью бумажного скотча оклеивается контур с двух сторон боковин.</a:t>
            </a:r>
          </a:p>
        </p:txBody>
      </p:sp>
      <p:pic>
        <p:nvPicPr>
          <p:cNvPr id="9" name="Рисунок 8" descr="C:\Users\Юрон\AppData\Local\Microsoft\Windows\Temporary Internet Files\Content.Word\Фото075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204864"/>
            <a:ext cx="482453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575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помощью поролоновых тампонов через трафаретную сетку наносим фоновый и орнаментальный цветовой декор по плоским поверхностям лицевой стороны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санок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Юрон\AppData\Local\Microsoft\Windows\Temporary Internet Files\Content.Word\Фото075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509120"/>
            <a:ext cx="1362075" cy="131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Юрон\AppData\Local\Microsoft\Windows\Temporary Internet Files\Content.Word\Фото07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32403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Юрон\AppData\Local\Microsoft\Windows\Temporary Internet Files\Content.Word\Фото075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7704" y="4509120"/>
            <a:ext cx="16561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Юрон\AppData\Local\Microsoft\Windows\Temporary Internet Files\Content.Word\Фото078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276872"/>
            <a:ext cx="5106491" cy="290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771264" y="5229200"/>
          <a:ext cx="5121215" cy="1493520"/>
        </p:xfrm>
        <a:graphic>
          <a:graphicData uri="http://schemas.openxmlformats.org/drawingml/2006/table">
            <a:tbl>
              <a:tblPr/>
              <a:tblGrid>
                <a:gridCol w="5121215"/>
              </a:tblGrid>
              <a:tr h="822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 Окрашивание поролоновым тампоном основного тона поверхности методом вертикального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примакивания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с использованием колерных цветов для марки ПФ.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617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 Окрашивание остальных поверхностей четырьмя цветами поролоном и малярными круглыми и флейцевыми кистями.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10749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теперь, после снятия трафаретных полос, зачистим от возможных затеков</a:t>
            </a:r>
          </a:p>
        </p:txBody>
      </p:sp>
      <p:pic>
        <p:nvPicPr>
          <p:cNvPr id="3" name="Рисунок 2" descr="C:\Users\Юрон\AppData\Local\Microsoft\Windows\Temporary Internet Files\Content.Word\Фото07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3204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Юрон\AppData\Local\Microsoft\Windows\Temporary Internet Files\Content.Word\Фото07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77072"/>
            <a:ext cx="38884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5733256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Чистовая отделка поверхности после покраски и красочного декорирования.</a:t>
            </a:r>
          </a:p>
        </p:txBody>
      </p:sp>
      <p:pic>
        <p:nvPicPr>
          <p:cNvPr id="6" name="Рисунок 5" descr="C:\Users\Юрон\AppData\Local\Microsoft\Windows\Temporary Internet Files\Content.Word\Фото07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00808"/>
            <a:ext cx="3888432" cy="224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786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нас осталась одна деталь – присоединить с помощью зажимов транспортировочный шнур (он у нас съемный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Юрон\AppData\Local\Microsoft\Windows\Temporary Internet Files\Content.Word\Фото077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628800"/>
            <a:ext cx="15121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Юрон\AppData\Local\Microsoft\Windows\Temporary Internet Files\Content.Word\Фото078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861048"/>
            <a:ext cx="151216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Юрон\AppData\Local\Microsoft\Windows\Temporary Internet Files\Content.Word\Фото078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628800"/>
            <a:ext cx="23042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51720" y="5229200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Присоединение к санкам креплений для  перевозки и цветного шнура</a:t>
            </a:r>
          </a:p>
        </p:txBody>
      </p:sp>
      <p:pic>
        <p:nvPicPr>
          <p:cNvPr id="7" name="Рисунок 6" descr="C:\Users\Юрон\AppData\Local\Microsoft\Windows\Temporary Internet Files\Content.Word\Фото078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628800"/>
            <a:ext cx="424847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705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фон и кромки декорируем с помощью аэрозольного баллончика сближенным цветом</a:t>
            </a:r>
          </a:p>
        </p:txBody>
      </p:sp>
      <p:pic>
        <p:nvPicPr>
          <p:cNvPr id="3" name="Рисунок 2" descr="C:\Users\Юрон\AppData\Local\Microsoft\Windows\Temporary Internet Files\Content.Word\Фото079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824" y="1628800"/>
            <a:ext cx="56886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Юрон\AppData\Local\Microsoft\Windows\Temporary Internet Files\Content.Word\Фото075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628800"/>
            <a:ext cx="22322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Юрон\AppData\Local\Microsoft\Windows\Temporary Internet Files\Content.Word\Фото074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501008"/>
            <a:ext cx="2160240" cy="210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27784" y="5085183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Необходимо помнить, что основным поверхностным цветом изделия может быть только один. Остальные цвета (но не более трех) используются для декора и окрашивания мелких деталей.</a:t>
            </a:r>
          </a:p>
        </p:txBody>
      </p:sp>
    </p:spTree>
  </p:cSld>
  <p:clrMapOvr>
    <a:masterClrMapping/>
  </p:clrMapOvr>
  <p:transition advTm="10686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хорошо (в 3-4 слоя) пропитываем всю поверхность изделия лаком, особенно область полозьев и даем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просохнуть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4" name="Содержимое 3" descr="C:\Users\Юрон\Desktop\ПРОЕКТ\Фото0797.jpg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44824"/>
            <a:ext cx="561662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Юрон\AppData\Local\Microsoft\Windows\Temporary Internet Files\Content.Word\Фото077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1844824"/>
            <a:ext cx="2304256" cy="21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Юрон\AppData\Local\Microsoft\Windows\Temporary Internet Files\Content.Word\Фото075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192" y="4221088"/>
            <a:ext cx="2304255" cy="117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03648" y="5733255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Окончательное внешнее лакирование поверхности изделия.</a:t>
            </a:r>
          </a:p>
        </p:txBody>
      </p:sp>
    </p:spTree>
  </p:cSld>
  <p:clrMapOvr>
    <a:masterClrMapping/>
  </p:clrMapOvr>
  <p:transition advTm="12152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«ТРОПОЮ МАСТЕРА»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797152"/>
            <a:ext cx="8280920" cy="1944216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. Как же объединить две педагогические функции – обучающую и воспитательную в условиях школьной мастерской для реализации поставленной учителем задачи: развивать творчество ребенка средствами народной художественной культуры?    Предлагаемый учителем вариант – лишь один </a:t>
            </a:r>
            <a:r>
              <a:rPr lang="ru-RU" sz="1800" b="1" i="1" dirty="0" smtClean="0"/>
              <a:t>из</a:t>
            </a:r>
            <a:r>
              <a:rPr lang="ru-RU" sz="1800" b="1" dirty="0" smtClean="0"/>
              <a:t> многочисленных путей в решении поставленной задачи.</a:t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 flipH="1">
            <a:off x="8686801" y="5410200"/>
            <a:ext cx="61663" cy="76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6" descr="C:\Users\юра\Desktop\9650[1]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412776"/>
            <a:ext cx="2771800" cy="3312368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2987825" y="1412777"/>
            <a:ext cx="5698976" cy="32403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Так мы назвали четыре занятия подряд по единой теме базовой учебной программы по художественной обработке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древесины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31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3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цель достигнута – у нас все получилось!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412776"/>
            <a:ext cx="727280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311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9418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– человек всегда стремился к созданию удобных, красивых и полезных вещей…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Чтобы создавать полезное и красивое – необходимо пройти тропою мастера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Чтобы пройти тропою мастера, необходимо по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крупиночке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вдумчиво и серьезно этот путь постичь через упражнения и поиск…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с горы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294" y="1268760"/>
            <a:ext cx="3810000" cy="357549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Содержимое 7" descr="саночки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0912" y="1268760"/>
            <a:ext cx="38100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762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13690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– школа имеет такую возможность – на уроках и во внеурочной творческой деятельности предоставить ученику возможность творить и создавать такие вещи, проходя через навыки и умения тропою народного умельца</a:t>
            </a:r>
          </a:p>
        </p:txBody>
      </p:sp>
    </p:spTree>
  </p:cSld>
  <p:clrMapOvr>
    <a:masterClrMapping/>
  </p:clrMapOvr>
  <p:transition advTm="8284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щепки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после работы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 выбрасываем. Они нам пригодятся на следующем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занятии для создания… Но это уже совсем другая история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916832"/>
            <a:ext cx="227647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1916832"/>
            <a:ext cx="187220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1916832"/>
            <a:ext cx="187220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248" y="1916832"/>
            <a:ext cx="1944216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4293096"/>
            <a:ext cx="2996555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19872" y="4293096"/>
            <a:ext cx="316835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04248" y="4293096"/>
            <a:ext cx="1944216" cy="220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515"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это и есть тот путь сотворчества и созидания, который учитель проходит вместе со своим воспитанником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556792"/>
            <a:ext cx="280831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1556792"/>
            <a:ext cx="170656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64288" y="1556792"/>
            <a:ext cx="170656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47864" y="1556792"/>
            <a:ext cx="170656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64288" y="4005064"/>
            <a:ext cx="170656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92080" y="4005064"/>
            <a:ext cx="170656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005064"/>
            <a:ext cx="472474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9469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– юноша тогда становится настоящим гражданином своей страны, когда по принципу «от красоты» родного порога он стремится сделать в конечном итоге краше свой город, свою республику, свою большую Родину - Россию</a:t>
            </a:r>
          </a:p>
        </p:txBody>
      </p:sp>
    </p:spTree>
  </p:cSld>
  <p:clrMapOvr>
    <a:masterClrMapping/>
  </p:clrMapOvr>
  <p:transition advTm="10873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809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Вот вкратце маленький рассказ о большом пути по решению очень</a:t>
            </a:r>
            <a:r>
              <a:rPr lang="ru-RU" sz="2800" b="1" i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большой и актуальной проблемы. Всё вроде бы получилось и можно на этом остановиться. Нет! Остановки не будет. Будет продолжение и не раз, а, видимо всю жизнь придется искать и находить. Находить ответы на вопросы, поставленные самой жизнью, решать их и стремиться нашу жизнь сделать хоть чуточку добрей, светлей и краше. Мудрость народная и многовековой талант творчества человечества меня этому научил, поэтому с большой буквы заявляю: </a:t>
            </a:r>
          </a:p>
          <a:p>
            <a:r>
              <a:rPr lang="ru-RU" sz="2800" b="1" i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ОСТАНОВКИ НЕ БУДЕТ !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3322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5"/>
            <a:ext cx="820891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Главный вывод – помнить и умножать мудрость предков;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Второе – всегда проходить тропою мастера, если хочешь постичь суть творчества, весь путь – от начала до конца</a:t>
            </a:r>
          </a:p>
          <a:p>
            <a:pPr>
              <a:buFontTx/>
              <a:buChar char="-"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Третье – всё новое – это хорошо забытое старое. Помнить и умножать традиции своего народа</a:t>
            </a:r>
          </a:p>
          <a:p>
            <a:pPr>
              <a:buFontTx/>
              <a:buChar char="-"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Четвёртое – создание удобной , полезной, практичной, красивой,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экологичной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и недорогой вещи своими руками – это даже настоящая гражданская позиция</a:t>
            </a:r>
          </a:p>
          <a:p>
            <a:pPr>
              <a:buFontTx/>
              <a:buChar char="-"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Пятое – </a:t>
            </a:r>
            <a:r>
              <a:rPr lang="ru-RU" sz="28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Тот, кто в жизни красивое сделал хоть раз, плохо сделать уже никогда не захочет!</a:t>
            </a:r>
            <a:endParaRPr lang="ru-RU" sz="28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662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уверен, что ученик, умеющий творить и создавать прекрасное своими руками – это и есть будущее нашей Родины!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44824"/>
            <a:ext cx="2276475" cy="177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1844824"/>
            <a:ext cx="278053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6296" y="3789040"/>
            <a:ext cx="15841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080" y="4941168"/>
            <a:ext cx="352839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15816" y="1844824"/>
            <a:ext cx="292454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92081" y="3789040"/>
            <a:ext cx="180019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7544" y="3789040"/>
            <a:ext cx="170656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339752" y="3789040"/>
            <a:ext cx="280831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9797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Вот так – шаг за шагом, мы и изучили всю азбуку творчества по изготовлению всего одной, но полезной во все времена и красивой вещи – детских салазок. Прошли тропою мастера. Достигли цели.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Из букв складываются слова, из слов – предложения.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Ну так предлагайте! Творите, ищите и находите. Растите в творчестве, какую бы профессию вы не выбрали.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Удачи ВАМ!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ЛЮБИТЬ И УМЕТЬ !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2246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Азбука начинается с первой буквы, итак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–</a:t>
            </a:r>
            <a:r>
              <a:rPr lang="ru-RU" sz="3600" dirty="0" smtClean="0">
                <a:solidFill>
                  <a:schemeClr val="accent2"/>
                </a:solidFill>
              </a:rPr>
              <a:t> </a:t>
            </a:r>
            <a:r>
              <a:rPr lang="ru-RU" sz="4400" b="0" dirty="0" smtClean="0">
                <a:solidFill>
                  <a:schemeClr val="accent2"/>
                </a:solidFill>
              </a:rPr>
              <a:t>А </a:t>
            </a:r>
            <a:r>
              <a:rPr lang="ru-RU" sz="4400" b="0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ru-RU" sz="3600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5301208"/>
            <a:ext cx="7848872" cy="122413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Красоту нельзя отделить от пользы, пользу – от красоты.</a:t>
            </a:r>
          </a:p>
          <a:p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8388424" y="5410200"/>
            <a:ext cx="298377" cy="76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почему бы человеку не жить в обычной рубленой избе без всяких украшений ее снаружи и изнутри? Может и так «сойдет»? Нет. В том и заключена вековая мудрость народная, что без созидания красивого, без возможности хотя бы таким способом – от красивой вещи к красоте родного порога – не мыслили предки наши своей жизни и нам того же завещали.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Единство представлений о красоте определяло единство художественного стиля, и это, как броня, защищало народное творчество от пошлости. Преодолевая время, подлинная культура объединяет минувшее, настоящее и будущее. И безмерно право пушкинское суждение:» Уважение к минувшему – вот черта, отличающая образованность от дикости».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1295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476672"/>
            <a:ext cx="7920880" cy="3744415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4437112"/>
          <a:ext cx="792088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0"/>
              </a:tblGrid>
              <a:tr h="936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СПАСИБО ЗА ВНИМАНИЕ !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5304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будем учиться уметь создавать красивое и полезное, пройдя тропою мастера…</a:t>
            </a:r>
          </a:p>
        </p:txBody>
      </p:sp>
      <p:pic>
        <p:nvPicPr>
          <p:cNvPr id="3" name="Рисунок 2" descr="C:\Users\Юрон\AppData\Local\Microsoft\Windows\Temporary Internet Files\Content.Word\Фото073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808" y="1340768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Юрон\AppData\Local\Microsoft\Windows\Temporary Internet Files\Content.Word\Фото07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244827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Юрон\AppData\Local\Microsoft\Windows\Temporary Internet Files\Content.Word\Фото075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1340768"/>
            <a:ext cx="302433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Юрон\AppData\Local\Microsoft\Windows\Temporary Internet Files\Content.Word\Фото075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5024"/>
            <a:ext cx="42484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9" y="3645024"/>
          <a:ext cx="4104455" cy="2270720"/>
        </p:xfrm>
        <a:graphic>
          <a:graphicData uri="http://schemas.openxmlformats.org/drawingml/2006/table">
            <a:tbl>
              <a:tblPr/>
              <a:tblGrid>
                <a:gridCol w="4104455"/>
              </a:tblGrid>
              <a:tr h="9731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Выполнение эскизов, зарисовок, макетирование отдельных деталей изделия.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297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Выполнение шаблонов в натуральную величину с учетом габаритных размеров основы санок: 700*350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8565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9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выполняем  рисунок по эскизу в масштабе…</a:t>
            </a:r>
          </a:p>
        </p:txBody>
      </p:sp>
      <p:pic>
        <p:nvPicPr>
          <p:cNvPr id="3" name="Рисунок 2" descr="C:\Users\Юрон\AppData\Local\Microsoft\Windows\Temporary Internet Files\Content.Word\Фото07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338437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Юрон\AppData\Local\Microsoft\Windows\Temporary Internet Files\Content.Word\Фото07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3362" y="1052736"/>
            <a:ext cx="477711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Юрон\AppData\Local\Microsoft\Windows\Temporary Internet Files\Content.Word\Фото07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73016"/>
            <a:ext cx="33843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Юрон\AppData\Local\Microsoft\Windows\Temporary Internet Files\Content.Word\Фото0746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8144" y="3573016"/>
            <a:ext cx="295232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779912" y="3743090"/>
            <a:ext cx="201622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Изготовление шаблонов в масштабе остальных деталей с переносом контура на материал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сиденье, спинка, рейки,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царга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advTm="8626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7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главное – четко перевести контур рисунка по шаблону на материал…</a:t>
            </a:r>
          </a:p>
        </p:txBody>
      </p:sp>
      <p:pic>
        <p:nvPicPr>
          <p:cNvPr id="3" name="Рисунок 2" descr="C:\Users\Юрон\AppData\Local\Microsoft\Windows\Temporary Internet Files\Content.Word\Фото07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484784"/>
            <a:ext cx="547260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Юрон\AppData\Local\Microsoft\Windows\Temporary Internet Files\Content.Word\Фото073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60232" y="5229200"/>
            <a:ext cx="208823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Юрон\AppData\Local\Microsoft\Windows\Temporary Internet Files\Content.Word\Фото073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484785"/>
            <a:ext cx="280831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Юрон\AppData\Local\Microsoft\Windows\Temporary Internet Files\Content.Word\Фото076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747962"/>
            <a:ext cx="2808312" cy="370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75857" y="5023440"/>
          <a:ext cx="3240359" cy="1645920"/>
        </p:xfrm>
        <a:graphic>
          <a:graphicData uri="http://schemas.openxmlformats.org/drawingml/2006/table">
            <a:tbl>
              <a:tblPr/>
              <a:tblGrid>
                <a:gridCol w="3240359"/>
              </a:tblGrid>
              <a:tr h="840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Разметка и перенос на материал крепежных реек с торцевым креплением: перенос на фанеру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300*50*20 – 5 шт.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Чертеж, разметка и перенос на материал (фанера 300*70*20)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царги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 – 2 шт. и перекладины.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6879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7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дрелью просверливаем отверстия для просечного вырезания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узора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Юрон\AppData\Local\Microsoft\Windows\Temporary Internet Files\Content.Word\Фото07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4221088"/>
            <a:ext cx="360039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Юрон\AppData\Local\Microsoft\Windows\Temporary Internet Files\Content.Word\Фото07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484784"/>
            <a:ext cx="3312368" cy="261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Юрон\AppData\Local\Microsoft\Windows\Temporary Internet Files\Content.Word\Фото07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484784"/>
            <a:ext cx="5040560" cy="262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Юрон\AppData\Local\Microsoft\Windows\Temporary Internet Files\Content.Word\Фото074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60232" y="4221088"/>
            <a:ext cx="21602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Юрон\AppData\Local\Microsoft\Windows\Temporary Internet Files\Content.Word\Фото0742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67944" y="4221088"/>
            <a:ext cx="244827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389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есть такой инструмент – электрический лобзик. Им мы и выпиливаем контур и просечной декор на всех модулях…</a:t>
            </a:r>
          </a:p>
        </p:txBody>
      </p:sp>
      <p:pic>
        <p:nvPicPr>
          <p:cNvPr id="3" name="Рисунок 2" descr="C:\Users\Юрон\AppData\Local\Microsoft\Windows\Temporary Internet Files\Content.Word\Фото075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9" y="4509120"/>
            <a:ext cx="28803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Юрон\AppData\Local\Microsoft\Windows\Temporary Internet Files\Content.Word\Фото07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568863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Юрон\AppData\Local\Microsoft\Windows\Temporary Internet Files\Content.Word\Фото07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556792"/>
            <a:ext cx="2592288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347864" y="4938734"/>
            <a:ext cx="273630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Выпиливание боковых несущих поверхностей по контуру, сверление и сквозное пропиливание декора.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Электролобзик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по шаблонному контуру из фанеры Т20.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advTm="8236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– желательно сразу же производить черновую обработку поверхностей модулей по схеме :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рашпиль-напильник-наждачная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бумага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Юрон\AppData\Local\Microsoft\Windows\Temporary Internet Files\Content.Word\Фото07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43204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Юрон\AppData\Local\Microsoft\Windows\Temporary Internet Files\Content.Word\Фото076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725144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Юрон\AppData\Local\Microsoft\Windows\Temporary Internet Files\Content.Word\Фото077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64288" y="4725144"/>
            <a:ext cx="16561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131840" y="4725144"/>
          <a:ext cx="3888432" cy="1645528"/>
        </p:xfrm>
        <a:graphic>
          <a:graphicData uri="http://schemas.openxmlformats.org/drawingml/2006/table">
            <a:tbl>
              <a:tblPr/>
              <a:tblGrid>
                <a:gridCol w="3888432"/>
              </a:tblGrid>
              <a:tr h="79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 Черновая зачистка поверхности всех деталей.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 Чистовая зачистка поверхности всех деталей.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Шпаклевание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неровностей под покраску.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C:\Users\Юрон\AppData\Local\Microsoft\Windows\Temporary Internet Files\Content.Word\Фото077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2276872"/>
            <a:ext cx="19442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Юрон\AppData\Local\Microsoft\Windows\Temporary Internet Files\Content.Word\Фото0740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76256" y="1844824"/>
            <a:ext cx="19442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62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302</TotalTime>
  <Words>1273</Words>
  <Application>Microsoft Office PowerPoint</Application>
  <PresentationFormat>Экран (4:3)</PresentationFormat>
  <Paragraphs>108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Открытая</vt:lpstr>
      <vt:lpstr>АЗБУКА УМЕНИЯ</vt:lpstr>
      <vt:lpstr>«ТРОПОЮ МАСТЕРА»</vt:lpstr>
      <vt:lpstr>Азбука начинается с первой буквы, итак – А 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Ч – человек всегда стремился к созданию удобных, красивых и полезных вещей… 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ЛЮБИТЬ И УМЕТЬ !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УМЕНИЯ</dc:title>
  <dc:creator>Юрон</dc:creator>
  <cp:lastModifiedBy>Tata</cp:lastModifiedBy>
  <cp:revision>29</cp:revision>
  <dcterms:created xsi:type="dcterms:W3CDTF">2014-02-17T10:19:50Z</dcterms:created>
  <dcterms:modified xsi:type="dcterms:W3CDTF">2014-04-29T16:26:18Z</dcterms:modified>
</cp:coreProperties>
</file>