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2"/>
  </p:notesMasterIdLst>
  <p:sldIdLst>
    <p:sldId id="256" r:id="rId2"/>
    <p:sldId id="258" r:id="rId3"/>
    <p:sldId id="259" r:id="rId4"/>
    <p:sldId id="260" r:id="rId5"/>
    <p:sldId id="264" r:id="rId6"/>
    <p:sldId id="261" r:id="rId7"/>
    <p:sldId id="262" r:id="rId8"/>
    <p:sldId id="263" r:id="rId9"/>
    <p:sldId id="265" r:id="rId10"/>
    <p:sldId id="266" r:id="rId11"/>
  </p:sldIdLst>
  <p:sldSz cx="10080625" cy="7559675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S Gothic" charset="-128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S Gothic" charset="-128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S Gothic" charset="-128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S Gothic" charset="-128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S Gothic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S Gothic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S Gothic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S Gothic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S Gothic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09" autoAdjust="0"/>
  </p:normalViewPr>
  <p:slideViewPr>
    <p:cSldViewPr>
      <p:cViewPr varScale="1">
        <p:scale>
          <a:sx n="40" d="100"/>
          <a:sy n="40" d="100"/>
        </p:scale>
        <p:origin x="-1104" y="-10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Grp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fld id="{3B195D25-650F-4A48-82D6-324C33C136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F1E9CADE-CB99-4437-8678-F58F6342EB6E}" type="slidenum">
              <a:rPr lang="ru-RU" smtClean="0">
                <a:ea typeface="MS Gothic" charset="-128"/>
              </a:rPr>
              <a:pPr/>
              <a:t>1</a:t>
            </a:fld>
            <a:endParaRPr lang="ru-RU" smtClean="0">
              <a:ea typeface="MS Gothic" charset="-128"/>
            </a:endParaRPr>
          </a:p>
        </p:txBody>
      </p:sp>
      <p:sp>
        <p:nvSpPr>
          <p:cNvPr id="13315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3316" name="Rectangle 2"/>
          <p:cNvSpPr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83BF14-0C37-4175-B4C2-7251657EDA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EFFC75-AC60-427B-BB0E-A63832D363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5675" y="301625"/>
            <a:ext cx="2266950" cy="64547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0037" cy="64547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43A0D3-ADBA-43D5-8052-A4CFFA4E1D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F9F20D-29CD-4F06-9960-691C46073E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742D22-1041-4EE2-9C05-DCEC5BF139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9287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31F91A-AC74-413A-A8BA-2264292123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72BB5B-CDBD-4EE4-A2DB-EDD1DBF031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6C15C1-7A91-426B-8CD3-E378A6147F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76EA19-C09F-4A75-911B-9DF4D00AFA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234D20-1C72-455B-B9B3-AF95FB221E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2A184B-5DC4-4578-96EA-24EEB8397D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9387" cy="1260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9387" cy="4987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94050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63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fld id="{615EA3B8-EBCE-4DC3-9E52-AB5B7ECF3E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buChar char="–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&#1056;&#1072;&#1073;&#1086;&#1090;&#1072;%20&#1056;&#1077;&#1074;&#1072;&#1079;&#1086;&#1074;&#1086;&#1081;\&#1092;&#1077;&#1089;&#1090;&#1080;&#1074;&#1072;&#1083;&#1100;\2503\649414\&#1050;&#1086;&#1082;&#1086;&#1088;&#1077;&#1074;&#1072;%20&#1045;.&#1042;.%20235-527-200\&#1087;&#1088;&#1080;&#1083;&#1086;&#1078;&#1077;&#1085;&#1080;&#1077;%20&#8470;%201.mp3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&#1056;&#1072;&#1073;&#1086;&#1090;&#1072;%20&#1056;&#1077;&#1074;&#1072;&#1079;&#1086;&#1074;&#1086;&#1081;\&#1092;&#1077;&#1089;&#1090;&#1080;&#1074;&#1072;&#1083;&#1100;\2503\649414\&#1050;&#1086;&#1082;&#1086;&#1088;&#1077;&#1074;&#1072;%20&#1045;.&#1042;.%20235-527-200\&#1087;&#1088;&#1080;&#1083;&#1086;&#1078;&#1077;&#1085;&#1080;&#1077;%20&#8470;%202.mp3" TargetMode="Externa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968750" y="350838"/>
            <a:ext cx="5521325" cy="2955925"/>
          </a:xfrm>
        </p:spPr>
        <p:txBody>
          <a:bodyPr/>
          <a:lstStyle/>
          <a:p>
            <a:pPr>
              <a:defRPr/>
            </a:pPr>
            <a:r>
              <a:rPr lang="ru-RU" sz="3200" smtClean="0"/>
              <a:t>Урок – дискуссия по теме  </a:t>
            </a:r>
            <a:r>
              <a:rPr lang="en-US" sz="3200" smtClean="0"/>
              <a:t>“School” </a:t>
            </a:r>
            <a:r>
              <a:rPr lang="ru-RU" sz="3200" smtClean="0"/>
              <a:t>в 7 классе</a:t>
            </a:r>
          </a:p>
          <a:p>
            <a:pPr>
              <a:defRPr/>
            </a:pPr>
            <a:r>
              <a:rPr lang="ru-RU" sz="3200" smtClean="0"/>
              <a:t>Выполнила: учитель английского языка Кокорева Елена Викторовна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Times New Roman" pitchFamily="16" charset="0"/>
              <a:buNone/>
            </a:pPr>
            <a:endParaRPr lang="ru-RU" smtClean="0"/>
          </a:p>
          <a:p>
            <a:pPr>
              <a:buFont typeface="Times New Roman" pitchFamily="16" charset="0"/>
              <a:buNone/>
            </a:pPr>
            <a:endParaRPr lang="ru-RU" smtClean="0"/>
          </a:p>
          <a:p>
            <a:pPr>
              <a:buFont typeface="Times New Roman" pitchFamily="16" charset="0"/>
              <a:buNone/>
            </a:pPr>
            <a:endParaRPr lang="ru-RU" smtClean="0"/>
          </a:p>
          <a:p>
            <a:pPr>
              <a:buFont typeface="Times New Roman" pitchFamily="16" charset="0"/>
              <a:buNone/>
            </a:pPr>
            <a:r>
              <a:rPr lang="ru-RU" smtClean="0"/>
              <a:t>                        </a:t>
            </a:r>
            <a:r>
              <a:rPr lang="en-US" smtClean="0"/>
              <a:t>  HOMEWORK </a:t>
            </a:r>
          </a:p>
          <a:p>
            <a:pPr>
              <a:buFont typeface="Times New Roman" pitchFamily="16" charset="0"/>
              <a:buNone/>
            </a:pPr>
            <a:r>
              <a:rPr lang="en-US" smtClean="0"/>
              <a:t>           </a:t>
            </a:r>
            <a:r>
              <a:rPr lang="en-US" b="1" i="1" smtClean="0"/>
              <a:t>School days by Susan Whitworth</a:t>
            </a:r>
          </a:p>
          <a:p>
            <a:pPr>
              <a:buFont typeface="Times New Roman" pitchFamily="16" charset="0"/>
              <a:buNone/>
            </a:pPr>
            <a:r>
              <a:rPr lang="en-US" smtClean="0"/>
              <a:t>                 to learn the poem by heart</a:t>
            </a:r>
            <a:endParaRPr lang="ru-RU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9387" cy="763588"/>
          </a:xfrm>
        </p:spPr>
        <p:txBody>
          <a:bodyPr/>
          <a:lstStyle/>
          <a:p>
            <a:pPr eaLnBrk="1"/>
            <a:r>
              <a:rPr lang="en-US" smtClean="0"/>
              <a:t>Phonetic exercise </a:t>
            </a:r>
            <a:br>
              <a:rPr lang="en-US" smtClean="0"/>
            </a:br>
            <a:endParaRPr lang="ru-RU" sz="320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503238" y="779463"/>
            <a:ext cx="9069387" cy="6429375"/>
          </a:xfrm>
        </p:spPr>
        <p:txBody>
          <a:bodyPr/>
          <a:lstStyle/>
          <a:p>
            <a:pPr eaLnBrk="1">
              <a:buFont typeface="Times New Roman" pitchFamily="16" charset="0"/>
              <a:buNone/>
            </a:pPr>
            <a:r>
              <a:rPr lang="en-US" b="1" i="1" smtClean="0"/>
              <a:t>School days by Susan Whitworth.</a:t>
            </a:r>
          </a:p>
          <a:p>
            <a:pPr eaLnBrk="1">
              <a:buFont typeface="Times New Roman" pitchFamily="16" charset="0"/>
              <a:buNone/>
            </a:pPr>
            <a:r>
              <a:rPr lang="en-US" sz="2000" smtClean="0"/>
              <a:t>The happiest days of your whole life</a:t>
            </a:r>
          </a:p>
          <a:p>
            <a:pPr eaLnBrk="1">
              <a:buFont typeface="Times New Roman" pitchFamily="16" charset="0"/>
              <a:buNone/>
            </a:pPr>
            <a:r>
              <a:rPr lang="en-US" sz="2000" smtClean="0"/>
              <a:t>(So all the grown – ups say),</a:t>
            </a:r>
          </a:p>
          <a:p>
            <a:pPr eaLnBrk="1">
              <a:buFont typeface="Times New Roman" pitchFamily="16" charset="0"/>
              <a:buNone/>
            </a:pPr>
            <a:r>
              <a:rPr lang="en-US" sz="2000" smtClean="0"/>
              <a:t>But I would never go to school</a:t>
            </a:r>
          </a:p>
          <a:p>
            <a:pPr eaLnBrk="1">
              <a:buFont typeface="Times New Roman" pitchFamily="16" charset="0"/>
              <a:buNone/>
            </a:pPr>
            <a:r>
              <a:rPr lang="en-US" sz="2000" smtClean="0"/>
              <a:t>If I could have my way.</a:t>
            </a:r>
          </a:p>
          <a:p>
            <a:pPr eaLnBrk="1">
              <a:buFont typeface="Times New Roman" pitchFamily="16" charset="0"/>
              <a:buNone/>
            </a:pPr>
            <a:r>
              <a:rPr lang="en-US" sz="2000" smtClean="0"/>
              <a:t>My pencil point is broken.</a:t>
            </a:r>
          </a:p>
          <a:p>
            <a:pPr eaLnBrk="1">
              <a:buFont typeface="Times New Roman" pitchFamily="16" charset="0"/>
              <a:buNone/>
            </a:pPr>
            <a:r>
              <a:rPr lang="en-US" sz="2000" smtClean="0"/>
              <a:t>My pen run out of ink</a:t>
            </a:r>
          </a:p>
          <a:p>
            <a:pPr eaLnBrk="1">
              <a:buFont typeface="Times New Roman" pitchFamily="16" charset="0"/>
              <a:buNone/>
            </a:pPr>
            <a:r>
              <a:rPr lang="en-US" sz="2000" smtClean="0"/>
              <a:t>My head’s just filled with sawdust</a:t>
            </a:r>
          </a:p>
          <a:p>
            <a:pPr eaLnBrk="1">
              <a:buFont typeface="Times New Roman" pitchFamily="16" charset="0"/>
              <a:buNone/>
            </a:pPr>
            <a:r>
              <a:rPr lang="en-US" sz="2000" smtClean="0"/>
              <a:t>And with sawdust you can’t think.</a:t>
            </a:r>
          </a:p>
          <a:p>
            <a:pPr eaLnBrk="1">
              <a:buFont typeface="Times New Roman" pitchFamily="16" charset="0"/>
              <a:buNone/>
            </a:pPr>
            <a:r>
              <a:rPr lang="en-US" sz="2000" smtClean="0"/>
              <a:t>The happiest days of your whole life</a:t>
            </a:r>
          </a:p>
          <a:p>
            <a:pPr eaLnBrk="1">
              <a:buFont typeface="Times New Roman" pitchFamily="16" charset="0"/>
              <a:buNone/>
            </a:pPr>
            <a:r>
              <a:rPr lang="en-US" sz="2000" smtClean="0"/>
              <a:t>(So all the grown-ups say),</a:t>
            </a:r>
          </a:p>
          <a:p>
            <a:pPr eaLnBrk="1">
              <a:buFont typeface="Times New Roman" pitchFamily="16" charset="0"/>
              <a:buNone/>
            </a:pPr>
            <a:r>
              <a:rPr lang="en-US" sz="2000" smtClean="0"/>
              <a:t>But I would never go to school </a:t>
            </a:r>
          </a:p>
          <a:p>
            <a:pPr eaLnBrk="1">
              <a:buFont typeface="Times New Roman" pitchFamily="16" charset="0"/>
              <a:buNone/>
            </a:pPr>
            <a:r>
              <a:rPr lang="en-US" sz="2000" smtClean="0"/>
              <a:t>If I could have my way.</a:t>
            </a:r>
          </a:p>
          <a:p>
            <a:pPr eaLnBrk="1">
              <a:buFont typeface="Times New Roman" pitchFamily="16" charset="0"/>
              <a:buNone/>
            </a:pPr>
            <a:endParaRPr lang="en-US" sz="2000" smtClean="0"/>
          </a:p>
          <a:p>
            <a:pPr eaLnBrk="1">
              <a:buFont typeface="Times New Roman" pitchFamily="16" charset="0"/>
              <a:buNone/>
            </a:pPr>
            <a:endParaRPr lang="en-US" sz="2000" smtClean="0"/>
          </a:p>
          <a:p>
            <a:pPr eaLnBrk="1">
              <a:buFont typeface="Times New Roman" pitchFamily="16" charset="0"/>
              <a:buNone/>
            </a:pPr>
            <a:endParaRPr lang="en-US" sz="2400" smtClean="0"/>
          </a:p>
        </p:txBody>
      </p:sp>
      <p:pic>
        <p:nvPicPr>
          <p:cNvPr id="5" name="приложение № 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8856736" y="971525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46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Revision of the words</a:t>
            </a:r>
            <a:endParaRPr lang="ru-RU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 smtClean="0"/>
              <a:t>to have good and experienced teachers;</a:t>
            </a:r>
          </a:p>
          <a:p>
            <a:pPr>
              <a:buFontTx/>
              <a:buChar char="-"/>
            </a:pPr>
            <a:r>
              <a:rPr lang="en-US" smtClean="0"/>
              <a:t>To take part in school activities;</a:t>
            </a:r>
          </a:p>
          <a:p>
            <a:pPr>
              <a:buFontTx/>
              <a:buChar char="-"/>
            </a:pPr>
            <a:r>
              <a:rPr lang="en-US" smtClean="0"/>
              <a:t>To study interesting subjects;</a:t>
            </a:r>
          </a:p>
          <a:p>
            <a:pPr>
              <a:buFontTx/>
              <a:buChar char="-"/>
            </a:pPr>
            <a:r>
              <a:rPr lang="en-US" smtClean="0"/>
              <a:t>To prepare for adult life;</a:t>
            </a:r>
          </a:p>
          <a:p>
            <a:pPr>
              <a:buFontTx/>
              <a:buChar char="-"/>
            </a:pPr>
            <a:r>
              <a:rPr lang="en-US" smtClean="0"/>
              <a:t>To become smarter;</a:t>
            </a:r>
          </a:p>
          <a:p>
            <a:pPr>
              <a:buFontTx/>
              <a:buChar char="-"/>
            </a:pPr>
            <a:r>
              <a:rPr lang="en-US" smtClean="0"/>
              <a:t>To have interesting school traditions;</a:t>
            </a:r>
          </a:p>
          <a:p>
            <a:pPr>
              <a:buFontTx/>
              <a:buChar char="-"/>
            </a:pPr>
            <a:r>
              <a:rPr lang="en-US" smtClean="0"/>
              <a:t>To worry about getting good marks;</a:t>
            </a:r>
          </a:p>
          <a:p>
            <a:pPr>
              <a:buFontTx/>
              <a:buChar char="-"/>
            </a:pPr>
            <a:r>
              <a:rPr lang="en-US" smtClean="0"/>
              <a:t>To have many tests.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Translate from Russian into English:</a:t>
            </a:r>
            <a:endParaRPr lang="ru-RU" smtClean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ru-RU" smtClean="0"/>
              <a:t>делать много домашней работы;</a:t>
            </a:r>
          </a:p>
          <a:p>
            <a:pPr>
              <a:buFontTx/>
              <a:buChar char="-"/>
            </a:pPr>
            <a:r>
              <a:rPr lang="ru-RU" smtClean="0"/>
              <a:t>Наслаждаться школьной жизнью;</a:t>
            </a:r>
          </a:p>
          <a:p>
            <a:pPr>
              <a:buFontTx/>
              <a:buChar char="-"/>
            </a:pPr>
            <a:r>
              <a:rPr lang="ru-RU" smtClean="0"/>
              <a:t>Вставать рано утром каждый день;</a:t>
            </a:r>
          </a:p>
          <a:p>
            <a:pPr>
              <a:buFontTx/>
              <a:buChar char="-"/>
            </a:pPr>
            <a:r>
              <a:rPr lang="ru-RU" smtClean="0"/>
              <a:t>Развивать воображение;</a:t>
            </a:r>
          </a:p>
          <a:p>
            <a:pPr>
              <a:buFontTx/>
              <a:buChar char="-"/>
            </a:pPr>
            <a:r>
              <a:rPr lang="ru-RU" smtClean="0"/>
              <a:t>Изучать много интересных предметов;</a:t>
            </a:r>
          </a:p>
          <a:p>
            <a:pPr>
              <a:buFontTx/>
              <a:buChar char="-"/>
            </a:pPr>
            <a:r>
              <a:rPr lang="ru-RU" smtClean="0"/>
              <a:t>Посещать много дополнительных  занятий;</a:t>
            </a:r>
          </a:p>
          <a:p>
            <a:pPr>
              <a:buFontTx/>
              <a:buChar char="-"/>
            </a:pPr>
            <a:r>
              <a:rPr lang="ru-RU" smtClean="0"/>
              <a:t>Заниматься спортом</a:t>
            </a:r>
          </a:p>
          <a:p>
            <a:pPr>
              <a:buFontTx/>
              <a:buChar char="-"/>
            </a:pPr>
            <a:r>
              <a:rPr lang="ru-RU" smtClean="0"/>
              <a:t>Изучать иностранные языки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Make up word combinations with :</a:t>
            </a:r>
            <a:endParaRPr lang="ru-RU" smtClean="0"/>
          </a:p>
        </p:txBody>
      </p:sp>
      <p:sp>
        <p:nvSpPr>
          <p:cNvPr id="614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Times New Roman" pitchFamily="16" charset="0"/>
              <a:buNone/>
            </a:pPr>
            <a:endParaRPr lang="en-US" smtClean="0"/>
          </a:p>
          <a:p>
            <a:pPr marL="0" indent="0">
              <a:buFont typeface="Times New Roman" pitchFamily="16" charset="0"/>
              <a:buNone/>
            </a:pPr>
            <a:endParaRPr lang="en-US" smtClean="0"/>
          </a:p>
          <a:p>
            <a:pPr marL="0" indent="0">
              <a:buFont typeface="Times New Roman" pitchFamily="16" charset="0"/>
              <a:buNone/>
            </a:pPr>
            <a:endParaRPr lang="en-US" smtClean="0"/>
          </a:p>
          <a:p>
            <a:pPr marL="0" indent="0">
              <a:buFont typeface="Times New Roman" pitchFamily="16" charset="0"/>
              <a:buNone/>
            </a:pPr>
            <a:r>
              <a:rPr lang="en-US" smtClean="0"/>
              <a:t>                         </a:t>
            </a:r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658894" y="3347251"/>
            <a:ext cx="4762843" cy="86517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KNOWLEDGE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Listening</a:t>
            </a:r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Times New Roman" pitchFamily="16" charset="0"/>
              <a:buNone/>
              <a:defRPr/>
            </a:pPr>
            <a:r>
              <a:rPr lang="en-US" dirty="0" smtClean="0"/>
              <a:t>Listen to the story and answer the questions.</a:t>
            </a:r>
          </a:p>
          <a:p>
            <a:pPr marL="514350" indent="-514350">
              <a:buFont typeface="Times New Roman" pitchFamily="16" charset="0"/>
              <a:buAutoNum type="arabicPeriod"/>
              <a:defRPr/>
            </a:pPr>
            <a:r>
              <a:rPr lang="en-US" dirty="0" smtClean="0"/>
              <a:t>At what age do students finish school in Britain?</a:t>
            </a:r>
          </a:p>
          <a:p>
            <a:pPr marL="514350" indent="-514350">
              <a:buFont typeface="Times New Roman" pitchFamily="16" charset="0"/>
              <a:buAutoNum type="arabicPeriod"/>
              <a:defRPr/>
            </a:pPr>
            <a:r>
              <a:rPr lang="en-US" dirty="0" smtClean="0"/>
              <a:t>What first language is studied in British schools?</a:t>
            </a:r>
          </a:p>
          <a:p>
            <a:pPr marL="514350" indent="-514350">
              <a:buFont typeface="Times New Roman" pitchFamily="16" charset="0"/>
              <a:buAutoNum type="arabicPeriod"/>
              <a:defRPr/>
            </a:pPr>
            <a:r>
              <a:rPr lang="en-US" dirty="0" smtClean="0"/>
              <a:t>What kind of the subject is Science?</a:t>
            </a:r>
          </a:p>
          <a:p>
            <a:pPr marL="514350" indent="-514350">
              <a:buFont typeface="Times New Roman" pitchFamily="16" charset="0"/>
              <a:buAutoNum type="arabicPeriod"/>
              <a:defRPr/>
            </a:pPr>
            <a:r>
              <a:rPr lang="en-US" dirty="0" smtClean="0"/>
              <a:t>Why is it important to study Russian?</a:t>
            </a:r>
            <a:endParaRPr lang="ru-RU" dirty="0"/>
          </a:p>
        </p:txBody>
      </p:sp>
      <p:pic>
        <p:nvPicPr>
          <p:cNvPr id="7172" name="Picture 2" descr="C:\Documents and Settings\33\Рабочий стол\britan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389813" y="0"/>
            <a:ext cx="2690812" cy="177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приложение № 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 flipV="1">
            <a:off x="791840" y="611485"/>
            <a:ext cx="584449" cy="5844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843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Role-play</a:t>
            </a:r>
            <a:endParaRPr lang="ru-RU" smtClean="0"/>
          </a:p>
        </p:txBody>
      </p:sp>
      <p:pic>
        <p:nvPicPr>
          <p:cNvPr id="8195" name="Picture 2" descr="C:\Documents and Settings\33\Рабочий стол\0002-002-Zadachi-proekta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96875" y="1708150"/>
            <a:ext cx="3052763" cy="2714625"/>
          </a:xfrm>
          <a:noFill/>
        </p:spPr>
      </p:pic>
      <p:pic>
        <p:nvPicPr>
          <p:cNvPr id="8196" name="Picture 5" descr="http://www.cap.ru/home/65/obrazov/sajty/karach/Images/plat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54688" y="1949450"/>
            <a:ext cx="3590925" cy="253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7" descr="http://www.examiner.com/sites/default/files/styles/large_lightbox/hash/2e/af/2eaf857e73cb30e463267731e658426e_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08288" y="4351338"/>
            <a:ext cx="3589337" cy="310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Project “An Ideal School for me??”</a:t>
            </a:r>
            <a:endParaRPr lang="ru-RU" smtClean="0"/>
          </a:p>
        </p:txBody>
      </p:sp>
      <p:pic>
        <p:nvPicPr>
          <p:cNvPr id="9219" name="Picture 2" descr="C:\Documents and Settings\33\Мои документы\Мои рисунки\2013-02-04, Изображение\Изображение 00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712913" y="1708150"/>
            <a:ext cx="6650037" cy="5048250"/>
          </a:xfr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0243" name="Содержимое 3" descr="Изображение 00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712913" y="1768475"/>
            <a:ext cx="6650037" cy="4987925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S Gothic"/>
        <a:cs typeface="MS Gothic"/>
      </a:majorFont>
      <a:minorFont>
        <a:latin typeface="Arial"/>
        <a:ea typeface="MS Gothic"/>
        <a:cs typeface="MS Gothic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278</Words>
  <Application>Microsoft Office PowerPoint</Application>
  <PresentationFormat>Произвольный</PresentationFormat>
  <Paragraphs>56</Paragraphs>
  <Slides>10</Slides>
  <Notes>1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MS Gothic</vt:lpstr>
      <vt:lpstr>Times New Roman</vt:lpstr>
      <vt:lpstr>Arial Unicode MS</vt:lpstr>
      <vt:lpstr>Тема Office</vt:lpstr>
      <vt:lpstr>Слайд 1</vt:lpstr>
      <vt:lpstr>Phonetic exercise  </vt:lpstr>
      <vt:lpstr>Revision of the words</vt:lpstr>
      <vt:lpstr>Translate from Russian into English:</vt:lpstr>
      <vt:lpstr>Make up word combinations with :</vt:lpstr>
      <vt:lpstr>Listening</vt:lpstr>
      <vt:lpstr>Role-play</vt:lpstr>
      <vt:lpstr>Project “An Ideal School for me??”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revaz</dc:creator>
  <cp:lastModifiedBy>re</cp:lastModifiedBy>
  <cp:revision>28</cp:revision>
  <cp:lastPrinted>1601-01-01T00:00:00Z</cp:lastPrinted>
  <dcterms:created xsi:type="dcterms:W3CDTF">2011-03-14T06:04:37Z</dcterms:created>
  <dcterms:modified xsi:type="dcterms:W3CDTF">2014-05-06T15:05:59Z</dcterms:modified>
</cp:coreProperties>
</file>