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/>
            </a:gs>
            <a:gs pos="50000">
              <a:schemeClr val="accent3">
                <a:lumMod val="60000"/>
                <a:lumOff val="40000"/>
              </a:schemeClr>
            </a:gs>
            <a:gs pos="100000">
              <a:srgbClr val="FFFF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617" y="145139"/>
            <a:ext cx="8719246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ПУТЕШЕСТВИЕ </a:t>
            </a:r>
          </a:p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</a:p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ПРОСТОКВАШИНО </a:t>
            </a:r>
          </a:p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7" y="4005064"/>
            <a:ext cx="50461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Домашние животные</a:t>
            </a:r>
          </a:p>
          <a:p>
            <a:pPr algn="ctr"/>
            <a:r>
              <a:rPr lang="ru-RU" sz="2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СРЕДНЯЯ ГРУППА</a:t>
            </a:r>
            <a:endParaRPr lang="ru-RU" sz="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71123" y="5032446"/>
            <a:ext cx="348755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Воспитатель:</a:t>
            </a:r>
          </a:p>
          <a:p>
            <a:pPr algn="ctr"/>
            <a:r>
              <a:rPr lang="ru-RU" sz="1600" dirty="0" smtClean="0"/>
              <a:t>МАКСИМОВА СВЕТЛАНА ВАЛЕРЬЕВНА</a:t>
            </a:r>
          </a:p>
          <a:p>
            <a:pPr algn="ctr"/>
            <a:r>
              <a:rPr lang="ru-RU" sz="1600" dirty="0" smtClean="0"/>
              <a:t>МАДОУ «Детский сад № 279</a:t>
            </a:r>
          </a:p>
          <a:p>
            <a:pPr algn="ctr"/>
            <a:r>
              <a:rPr lang="ru-RU" sz="1600" dirty="0" smtClean="0"/>
              <a:t>комбинированного вида»</a:t>
            </a:r>
          </a:p>
          <a:p>
            <a:pPr algn="ctr"/>
            <a:r>
              <a:rPr lang="ru-RU" sz="1600" dirty="0" smtClean="0"/>
              <a:t>Г. Казань </a:t>
            </a:r>
          </a:p>
          <a:p>
            <a:pPr algn="ctr"/>
            <a:r>
              <a:rPr lang="ru-RU" b="1" dirty="0" smtClean="0"/>
              <a:t>230 – 124 - 999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992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18439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312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Kcy;&amp;acy;&amp;rcy;&amp;tcy;&amp;icy;&amp;ncy;&amp;kcy;&amp;acy; &amp;dcy;&amp;iecy;&amp;rcy;&amp;iecy;&amp;vcy;&amp;ncy;&amp;yacy;, &amp;bcy;&amp;acy;&amp;ncy;&amp;yacy;, &amp;Rcy;&amp;acy;&amp;zcy;&amp;ncy;&amp;ocy;&amp;iecy;, &amp;ncy;&amp;acy;&amp;scy;&amp;tcy;&amp;rcy;&amp;ocy;&amp;iecy;&amp;ncy;&amp;icy;&amp;iecy;, &amp;dcy;&amp;vcy;&amp;iecy;&amp;rcy;&amp;softcy;, &amp;zcy;&amp;acy;&amp;mcy;&amp;ocy;&amp;kcy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282001" cy="517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788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654"/>
            <a:ext cx="8418439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5" descr="http://users.telenet.be/rottweiler/kwispelende%20rottie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29000"/>
            <a:ext cx="338437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http://im7-tub-ru.yandex.net/i?id=404664591-32-72&amp;n=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576" y="4293096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27162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94063"/>
            <a:ext cx="10536412" cy="657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http://im2-tub-ru.yandex.net/i?id=187452574-27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3888432" cy="516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bizness25.ru/wp-content/uploads/2013/11/tumblr_lgrts85vWm1qev8ddo1_500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3968" y="980727"/>
            <a:ext cx="4392488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673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5768761" cy="408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http://im2-tub-ru.yandex.net/i?id=680036574-11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179"/>
            <a:ext cx="8064896" cy="604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862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://im7-tub-ru.yandex.net/i?id=389362143-35-72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882" y="188640"/>
            <a:ext cx="614468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im6-tub-ru.yandex.net/i?id=274727860-47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162" y="1196753"/>
            <a:ext cx="8283773" cy="517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914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im4-tub-ru.yandex.net/i?id=118680348-59-72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9743"/>
            <a:ext cx="3168352" cy="339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1" descr="http://im7-tub-ru.yandex.net/i?id=459692968-15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19743"/>
            <a:ext cx="2838425" cy="390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m4-tub-ru.yandex.net/i?id=322671501-21-72&amp;n=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81614"/>
            <a:ext cx="66247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0-tub-ru.yandex.net/i?id=462761310-64-72&amp;n=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8630"/>
            <a:ext cx="77768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876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atmidep.com/wp-content/uploads/2013/08/cong_thuc_duong_da_tay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127" y="332656"/>
            <a:ext cx="7944098" cy="590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Serg\Desktop\СВЕТЛАНА\Анимация\дети\AG00315_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2569712" cy="289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7104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29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re</cp:lastModifiedBy>
  <cp:revision>14</cp:revision>
  <dcterms:created xsi:type="dcterms:W3CDTF">2014-02-25T12:09:53Z</dcterms:created>
  <dcterms:modified xsi:type="dcterms:W3CDTF">2014-05-05T17:35:47Z</dcterms:modified>
</cp:coreProperties>
</file>