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EA7D-D21B-4F37-A212-3AEF38251550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F1BBCF2-9579-4F76-9D86-BED4B39B07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EA7D-D21B-4F37-A212-3AEF38251550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BBCF2-9579-4F76-9D86-BED4B39B07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EA7D-D21B-4F37-A212-3AEF38251550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BBCF2-9579-4F76-9D86-BED4B39B07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EA7D-D21B-4F37-A212-3AEF38251550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F1BBCF2-9579-4F76-9D86-BED4B39B07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EA7D-D21B-4F37-A212-3AEF38251550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BBCF2-9579-4F76-9D86-BED4B39B075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EA7D-D21B-4F37-A212-3AEF38251550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BBCF2-9579-4F76-9D86-BED4B39B07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EA7D-D21B-4F37-A212-3AEF38251550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F1BBCF2-9579-4F76-9D86-BED4B39B075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EA7D-D21B-4F37-A212-3AEF38251550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BBCF2-9579-4F76-9D86-BED4B39B07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EA7D-D21B-4F37-A212-3AEF38251550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BBCF2-9579-4F76-9D86-BED4B39B07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EA7D-D21B-4F37-A212-3AEF38251550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BBCF2-9579-4F76-9D86-BED4B39B07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EA7D-D21B-4F37-A212-3AEF38251550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BBCF2-9579-4F76-9D86-BED4B39B075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7D8EA7D-D21B-4F37-A212-3AEF38251550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F1BBCF2-9579-4F76-9D86-BED4B39B075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686800" cy="1800200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 Чтим и помним</a:t>
            </a:r>
            <a:br>
              <a:rPr lang="ru-RU" dirty="0" smtClean="0"/>
            </a:br>
            <a:r>
              <a:rPr lang="ru-RU" dirty="0" smtClean="0">
                <a:solidFill>
                  <a:srgbClr val="7030A0"/>
                </a:solidFill>
              </a:rPr>
              <a:t>                Подвиг    Ленинграда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Воспитатель Пасынкова Г.Г.</a:t>
            </a:r>
            <a:endParaRPr lang="ru-RU" sz="1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 (3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2924944"/>
            <a:ext cx="4176464" cy="252028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Налеты   и Обстрелы   </a:t>
            </a:r>
            <a:endParaRPr lang="ru-RU" dirty="0"/>
          </a:p>
        </p:txBody>
      </p:sp>
      <p:pic>
        <p:nvPicPr>
          <p:cNvPr id="4" name="Содержимое 3" descr="i (30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2276872"/>
            <a:ext cx="2864173" cy="3240360"/>
          </a:xfrm>
        </p:spPr>
      </p:pic>
      <p:pic>
        <p:nvPicPr>
          <p:cNvPr id="9" name="Содержимое 8" descr="i (38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60032" y="2276872"/>
            <a:ext cx="2808312" cy="324036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Дорога жизни</a:t>
            </a:r>
            <a:endParaRPr lang="ru-RU" dirty="0"/>
          </a:p>
        </p:txBody>
      </p:sp>
      <p:pic>
        <p:nvPicPr>
          <p:cNvPr id="5" name="Содержимое 4" descr="i (34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04937" y="2276872"/>
            <a:ext cx="2590999" cy="2399903"/>
          </a:xfrm>
        </p:spPr>
      </p:pic>
      <p:pic>
        <p:nvPicPr>
          <p:cNvPr id="6" name="Содержимое 5" descr="i (32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76056" y="2276872"/>
            <a:ext cx="2667769" cy="239990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pic>
        <p:nvPicPr>
          <p:cNvPr id="5" name="Содержимое 4" descr="i (39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2060848"/>
            <a:ext cx="3096343" cy="3384376"/>
          </a:xfrm>
        </p:spPr>
      </p:pic>
      <p:pic>
        <p:nvPicPr>
          <p:cNvPr id="8" name="Содержимое 7" descr="i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32040" y="2060848"/>
            <a:ext cx="3096344" cy="338437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жители    города</a:t>
            </a:r>
            <a:endParaRPr lang="ru-RU" dirty="0"/>
          </a:p>
        </p:txBody>
      </p:sp>
      <p:pic>
        <p:nvPicPr>
          <p:cNvPr id="5" name="Содержимое 4" descr="i (43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85900" y="2204864"/>
            <a:ext cx="2726060" cy="2880320"/>
          </a:xfrm>
        </p:spPr>
      </p:pic>
      <p:pic>
        <p:nvPicPr>
          <p:cNvPr id="6" name="Содержимое 5" descr="i (41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20072" y="2204864"/>
            <a:ext cx="2736304" cy="288032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Норма   хлеба</a:t>
            </a:r>
            <a:endParaRPr lang="ru-RU" dirty="0"/>
          </a:p>
        </p:txBody>
      </p:sp>
      <p:pic>
        <p:nvPicPr>
          <p:cNvPr id="5" name="Содержимое 4" descr="i (37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2132856"/>
            <a:ext cx="2664296" cy="3168352"/>
          </a:xfrm>
        </p:spPr>
      </p:pic>
      <p:pic>
        <p:nvPicPr>
          <p:cNvPr id="6" name="Содержимое 5" descr="i (40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04048" y="2132856"/>
            <a:ext cx="2768352" cy="302433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Дневник         Тани  </a:t>
            </a:r>
            <a:r>
              <a:rPr lang="ru-RU" dirty="0" err="1" smtClean="0"/>
              <a:t>савичевой</a:t>
            </a:r>
            <a:endParaRPr lang="ru-RU" dirty="0"/>
          </a:p>
        </p:txBody>
      </p:sp>
      <p:pic>
        <p:nvPicPr>
          <p:cNvPr id="5" name="Содержимое 4" descr="i (3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916832"/>
            <a:ext cx="5184575" cy="3672407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Жизнь города</a:t>
            </a:r>
            <a:endParaRPr lang="ru-RU" dirty="0"/>
          </a:p>
        </p:txBody>
      </p:sp>
      <p:pic>
        <p:nvPicPr>
          <p:cNvPr id="7" name="Содержимое 6" descr="i (29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2060848"/>
            <a:ext cx="3168352" cy="3600400"/>
          </a:xfrm>
        </p:spPr>
      </p:pic>
      <p:pic>
        <p:nvPicPr>
          <p:cNvPr id="8" name="Содержимое 7" descr="i (33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04048" y="2132856"/>
            <a:ext cx="3096343" cy="352839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459632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/>
              <a:t> выжившим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                         чтим и помним</a:t>
            </a:r>
            <a:endParaRPr lang="ru-RU" dirty="0"/>
          </a:p>
        </p:txBody>
      </p:sp>
      <p:pic>
        <p:nvPicPr>
          <p:cNvPr id="5" name="Содержимое 4" descr="i (2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328737" y="2204864"/>
            <a:ext cx="2523183" cy="3024336"/>
          </a:xfrm>
        </p:spPr>
      </p:pic>
      <p:pic>
        <p:nvPicPr>
          <p:cNvPr id="6" name="Содержимое 5" descr="i (1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04049" y="2204864"/>
            <a:ext cx="3211264" cy="3096344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</TotalTime>
  <Words>27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  Чтим и помним                 Подвиг    Ленинграда                                                                                  Воспитатель Пасынкова Г.Г.</vt:lpstr>
      <vt:lpstr>              Налеты   и Обстрелы   </vt:lpstr>
      <vt:lpstr>                   Дорога жизни</vt:lpstr>
      <vt:lpstr>   </vt:lpstr>
      <vt:lpstr>                   жители    города</vt:lpstr>
      <vt:lpstr>                     Норма   хлеба</vt:lpstr>
      <vt:lpstr>  Дневник         Тани  савичевой</vt:lpstr>
      <vt:lpstr>                   Жизнь города</vt:lpstr>
      <vt:lpstr> выжившим                             чтим и помним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Чтим и помним                 Подвиг    Ленинграда                                                                                  Воспитатель Пасынкова Г.Г.</dc:title>
  <dc:creator>Home</dc:creator>
  <cp:lastModifiedBy>Home</cp:lastModifiedBy>
  <cp:revision>3</cp:revision>
  <dcterms:created xsi:type="dcterms:W3CDTF">2014-04-04T10:06:29Z</dcterms:created>
  <dcterms:modified xsi:type="dcterms:W3CDTF">2014-04-04T10:32:31Z</dcterms:modified>
</cp:coreProperties>
</file>