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9" r:id="rId5"/>
    <p:sldId id="260" r:id="rId6"/>
    <p:sldId id="263" r:id="rId7"/>
    <p:sldId id="261" r:id="rId8"/>
    <p:sldId id="262" r:id="rId9"/>
    <p:sldId id="264" r:id="rId10"/>
    <p:sldId id="265" r:id="rId11"/>
    <p:sldId id="268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94660"/>
  </p:normalViewPr>
  <p:slideViewPr>
    <p:cSldViewPr>
      <p:cViewPr varScale="1">
        <p:scale>
          <a:sx n="68" d="100"/>
          <a:sy n="68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1AD86D-E95D-4409-AD36-E118ED50BBFC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FCD274-33A0-49F7-9FD5-0061AABB2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Муниципальное бюджетное Дошкольное Образовательное учреждение «Детский сад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sz="2200" b="1" dirty="0" smtClean="0">
                <a:solidFill>
                  <a:srgbClr val="7030A0"/>
                </a:solidFill>
              </a:rPr>
              <a:t>«Дельфин» </a:t>
            </a:r>
            <a:br>
              <a:rPr lang="ru-RU" sz="2200" b="1" dirty="0" smtClean="0">
                <a:solidFill>
                  <a:srgbClr val="7030A0"/>
                </a:solidFill>
              </a:rPr>
            </a:br>
            <a:r>
              <a:rPr lang="ru-RU" sz="2200" b="1" dirty="0" smtClean="0">
                <a:solidFill>
                  <a:srgbClr val="7030A0"/>
                </a:solidFill>
              </a:rPr>
              <a:t>Презентация </a:t>
            </a:r>
            <a:r>
              <a:rPr lang="ru-RU" sz="2000" b="1" dirty="0" smtClean="0">
                <a:solidFill>
                  <a:srgbClr val="7030A0"/>
                </a:solidFill>
              </a:rPr>
              <a:t>«Чтим и помним» </a:t>
            </a:r>
            <a:br>
              <a:rPr lang="ru-RU" sz="2000" b="1" dirty="0" smtClean="0">
                <a:solidFill>
                  <a:srgbClr val="7030A0"/>
                </a:solidFill>
              </a:rPr>
            </a:br>
            <a:r>
              <a:rPr lang="ru-RU" sz="1800" b="1" dirty="0" smtClean="0">
                <a:solidFill>
                  <a:srgbClr val="7030A0"/>
                </a:solidFill>
              </a:rPr>
              <a:t>для старшего дошкольного возраста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</a:t>
            </a:r>
            <a:r>
              <a:rPr lang="ru-RU" sz="1800" dirty="0" smtClean="0"/>
              <a:t>воспитатель: Пасынкова Г.Г</a:t>
            </a:r>
            <a:r>
              <a:rPr lang="ru-RU" dirty="0" smtClean="0"/>
              <a:t>.</a:t>
            </a:r>
            <a:endParaRPr lang="ru-RU" b="1" dirty="0"/>
          </a:p>
        </p:txBody>
      </p:sp>
      <p:pic>
        <p:nvPicPr>
          <p:cNvPr id="1026" name="Picture 2" descr="C:\Users\Home\Desktop\1941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780928"/>
            <a:ext cx="2880319" cy="3306664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/>
        </p:nvSpPr>
        <p:spPr>
          <a:xfrm>
            <a:off x="4458816" y="3360415"/>
            <a:ext cx="226368" cy="137170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marL="0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Битва за Москву</a:t>
            </a:r>
            <a:endParaRPr lang="ru-RU" dirty="0"/>
          </a:p>
        </p:txBody>
      </p:sp>
      <p:pic>
        <p:nvPicPr>
          <p:cNvPr id="5" name="Содержимое 4" descr="i (1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276872"/>
            <a:ext cx="3384376" cy="3384376"/>
          </a:xfrm>
        </p:spPr>
      </p:pic>
      <p:pic>
        <p:nvPicPr>
          <p:cNvPr id="6" name="Содержимое 5" descr="i (17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204864"/>
            <a:ext cx="3384376" cy="3384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Пленные  фашисты</a:t>
            </a:r>
            <a:endParaRPr lang="ru-RU" dirty="0"/>
          </a:p>
        </p:txBody>
      </p:sp>
      <p:pic>
        <p:nvPicPr>
          <p:cNvPr id="5" name="Содержимое 4" descr="i (20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4032448" cy="3528392"/>
          </a:xfrm>
        </p:spPr>
      </p:pic>
      <p:pic>
        <p:nvPicPr>
          <p:cNvPr id="6" name="Содержимое 5" descr="2313811c32dd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2132856"/>
            <a:ext cx="4038600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Подвиг Панфиловцев</a:t>
            </a:r>
            <a:endParaRPr lang="ru-RU" dirty="0"/>
          </a:p>
        </p:txBody>
      </p:sp>
      <p:pic>
        <p:nvPicPr>
          <p:cNvPr id="5" name="Содержимое 4" descr="i (27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3744416" cy="3240360"/>
          </a:xfrm>
        </p:spPr>
      </p:pic>
      <p:pic>
        <p:nvPicPr>
          <p:cNvPr id="6" name="Содержимое 5" descr="i (2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276872"/>
            <a:ext cx="3744416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Мемориал </a:t>
            </a:r>
            <a:r>
              <a:rPr lang="ru-RU" dirty="0" smtClean="0"/>
              <a:t>  Брестская </a:t>
            </a:r>
            <a:r>
              <a:rPr lang="ru-RU" dirty="0" smtClean="0"/>
              <a:t>крепость  в наше время</a:t>
            </a:r>
            <a:endParaRPr lang="ru-RU" dirty="0"/>
          </a:p>
        </p:txBody>
      </p:sp>
      <p:pic>
        <p:nvPicPr>
          <p:cNvPr id="5" name="Содержимое 4" descr="i (23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3528391" cy="3240360"/>
          </a:xfrm>
        </p:spPr>
      </p:pic>
      <p:pic>
        <p:nvPicPr>
          <p:cNvPr id="6" name="Содержимое 5" descr="i (5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348880"/>
            <a:ext cx="3528392" cy="3240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Прошло много лет , но мы помним и чтим тех кто подарил нам мир…</a:t>
            </a:r>
            <a:endParaRPr lang="ru-RU" dirty="0"/>
          </a:p>
        </p:txBody>
      </p:sp>
      <p:pic>
        <p:nvPicPr>
          <p:cNvPr id="5" name="Содержимое 4" descr="100695884_1308879805_vov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73828"/>
            <a:ext cx="3682752" cy="3023181"/>
          </a:xfrm>
        </p:spPr>
      </p:pic>
      <p:pic>
        <p:nvPicPr>
          <p:cNvPr id="6" name="Содержимое 5" descr="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420888"/>
            <a:ext cx="3672408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22 июня 1941 года фашистские войска напали на нашу Родину</a:t>
            </a:r>
            <a:endParaRPr lang="ru-RU" dirty="0"/>
          </a:p>
        </p:txBody>
      </p:sp>
      <p:pic>
        <p:nvPicPr>
          <p:cNvPr id="5" name="Содержимое 4" descr="i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060848"/>
            <a:ext cx="3096343" cy="3600400"/>
          </a:xfrm>
        </p:spPr>
      </p:pic>
      <p:pic>
        <p:nvPicPr>
          <p:cNvPr id="6" name="Содержимое 5" descr="i (9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060848"/>
            <a:ext cx="3312368" cy="36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Захват  городов</a:t>
            </a:r>
            <a:endParaRPr lang="ru-RU" dirty="0"/>
          </a:p>
        </p:txBody>
      </p:sp>
      <p:pic>
        <p:nvPicPr>
          <p:cNvPr id="5" name="Содержимое 4" descr="i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204864"/>
            <a:ext cx="3456384" cy="3312368"/>
          </a:xfrm>
        </p:spPr>
      </p:pic>
      <p:pic>
        <p:nvPicPr>
          <p:cNvPr id="6" name="Содержимое 5" descr="i (3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204864"/>
            <a:ext cx="3528391" cy="33123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3672408" cy="4104456"/>
          </a:xfrm>
        </p:spPr>
      </p:pic>
      <p:pic>
        <p:nvPicPr>
          <p:cNvPr id="8" name="Содержимое 7" descr="i (19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1484784"/>
            <a:ext cx="3528391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Первый отпор</a:t>
            </a:r>
            <a:endParaRPr lang="ru-RU" dirty="0"/>
          </a:p>
        </p:txBody>
      </p:sp>
      <p:pic>
        <p:nvPicPr>
          <p:cNvPr id="5" name="Содержимое 4" descr="i (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060848"/>
            <a:ext cx="3312368" cy="3240360"/>
          </a:xfrm>
        </p:spPr>
      </p:pic>
      <p:pic>
        <p:nvPicPr>
          <p:cNvPr id="6" name="Содержимое 5" descr="i (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060848"/>
            <a:ext cx="3168352" cy="3240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Защитники </a:t>
            </a:r>
            <a:r>
              <a:rPr lang="ru-RU" dirty="0" smtClean="0"/>
              <a:t>  Брестской </a:t>
            </a:r>
            <a:r>
              <a:rPr lang="ru-RU" dirty="0" smtClean="0"/>
              <a:t>крепости</a:t>
            </a:r>
            <a:endParaRPr lang="ru-RU" dirty="0"/>
          </a:p>
        </p:txBody>
      </p:sp>
      <p:pic>
        <p:nvPicPr>
          <p:cNvPr id="5" name="Содержимое 4" descr="i (1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204864"/>
            <a:ext cx="3744416" cy="3456384"/>
          </a:xfrm>
        </p:spPr>
      </p:pic>
      <p:pic>
        <p:nvPicPr>
          <p:cNvPr id="8" name="Содержимое 7" descr="i (2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204864"/>
            <a:ext cx="3744416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/>
              <a:t>      Оборона </a:t>
            </a:r>
            <a:r>
              <a:rPr lang="ru-RU" dirty="0" smtClean="0"/>
              <a:t>городов</a:t>
            </a:r>
            <a:endParaRPr lang="ru-RU" dirty="0"/>
          </a:p>
        </p:txBody>
      </p:sp>
      <p:pic>
        <p:nvPicPr>
          <p:cNvPr id="5" name="Содержимое 4" descr="i (7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76872"/>
            <a:ext cx="3096344" cy="3168352"/>
          </a:xfrm>
        </p:spPr>
      </p:pic>
      <p:pic>
        <p:nvPicPr>
          <p:cNvPr id="8" name="Содержимое 7" descr="i (14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8064" y="2276872"/>
            <a:ext cx="3024336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Пленные  русские солдаты</a:t>
            </a:r>
            <a:endParaRPr lang="ru-RU" dirty="0"/>
          </a:p>
        </p:txBody>
      </p:sp>
      <p:pic>
        <p:nvPicPr>
          <p:cNvPr id="5" name="Содержимое 4" descr="i (1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3168352" cy="3384376"/>
          </a:xfrm>
        </p:spPr>
      </p:pic>
      <p:pic>
        <p:nvPicPr>
          <p:cNvPr id="6" name="Содержимое 5" descr="i (13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132856"/>
            <a:ext cx="3168352" cy="3384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Битва за Москву</a:t>
            </a:r>
            <a:endParaRPr lang="ru-RU" dirty="0"/>
          </a:p>
        </p:txBody>
      </p:sp>
      <p:pic>
        <p:nvPicPr>
          <p:cNvPr id="5" name="Содержимое 4" descr="i (10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88840"/>
            <a:ext cx="3456384" cy="3888432"/>
          </a:xfrm>
        </p:spPr>
      </p:pic>
      <p:pic>
        <p:nvPicPr>
          <p:cNvPr id="6" name="Содержимое 5" descr="i (1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988840"/>
            <a:ext cx="3456384" cy="3888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52</TotalTime>
  <Words>72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Муниципальное бюджетное Дошкольное Образовательное учреждение «Детский сад «Дельфин»  Презентация «Чтим и помним»  для старшего дошкольного возраста</vt:lpstr>
      <vt:lpstr>22 июня 1941 года фашистские войска напали на нашу Родину</vt:lpstr>
      <vt:lpstr>Захват  городов</vt:lpstr>
      <vt:lpstr>Слайд 4</vt:lpstr>
      <vt:lpstr>Первый отпор</vt:lpstr>
      <vt:lpstr>Защитники   Брестской крепости</vt:lpstr>
      <vt:lpstr>             Оборона городов</vt:lpstr>
      <vt:lpstr>Пленные  русские солдаты</vt:lpstr>
      <vt:lpstr>Битва за Москву</vt:lpstr>
      <vt:lpstr>Битва за Москву</vt:lpstr>
      <vt:lpstr>Пленные  фашисты</vt:lpstr>
      <vt:lpstr> Подвиг Панфиловцев</vt:lpstr>
      <vt:lpstr>Мемориал   Брестская крепость  в наше время</vt:lpstr>
      <vt:lpstr>Прошло много лет , но мы помним и чтим тех кто подарил нам мир…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Война  как это было….</dc:title>
  <dc:creator>Home</dc:creator>
  <cp:lastModifiedBy>Home</cp:lastModifiedBy>
  <cp:revision>9</cp:revision>
  <dcterms:created xsi:type="dcterms:W3CDTF">2014-03-30T04:50:22Z</dcterms:created>
  <dcterms:modified xsi:type="dcterms:W3CDTF">2014-04-02T03:45:49Z</dcterms:modified>
</cp:coreProperties>
</file>