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7" r:id="rId2"/>
    <p:sldId id="258" r:id="rId3"/>
    <p:sldId id="259" r:id="rId4"/>
    <p:sldId id="269" r:id="rId5"/>
    <p:sldId id="270" r:id="rId6"/>
    <p:sldId id="273" r:id="rId7"/>
    <p:sldId id="274" r:id="rId8"/>
    <p:sldId id="272" r:id="rId9"/>
    <p:sldId id="277" r:id="rId10"/>
    <p:sldId id="278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8F8F8"/>
    <a:srgbClr val="006600"/>
    <a:srgbClr val="0000FF"/>
    <a:srgbClr val="00FFFF"/>
    <a:srgbClr val="DDDDDD"/>
    <a:srgbClr val="0000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>
        <p:scale>
          <a:sx n="90" d="100"/>
          <a:sy n="90" d="100"/>
        </p:scale>
        <p:origin x="-51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60960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096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245225"/>
            <a:ext cx="16319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46935-45D5-415B-8788-D97238E8CE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2618-A7BF-4032-AF39-395C93308A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34100" y="457200"/>
            <a:ext cx="15621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45339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1C1CD-973C-42FC-A156-72A2736B55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4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4468-63AB-45C8-A1FA-59AA5816F2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0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040F-0CFA-4FD3-9539-5B5D2AF46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1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338E-A28F-4010-AA77-1D2726B4E8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0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95AD-9C0C-4EC8-873C-60047F663F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2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DD3B-2F12-4BA4-8821-6EF2EBD26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6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D4AD-D32A-4088-B30C-A59824E4D5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6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C634-52F9-4228-A366-7A19F6A09A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1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CAC2-4C7B-4080-9004-1567CFA0A1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7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6248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62484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60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1622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1B761045-72D3-4E19-965C-B9B7CB0078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jpg"/><Relationship Id="rId10" Type="http://schemas.microsoft.com/office/2007/relationships/hdphoto" Target="../media/hdphoto3.wdp"/><Relationship Id="rId4" Type="http://schemas.openxmlformats.org/officeDocument/2006/relationships/image" Target="../media/image8.jpg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microsoft.com/office/2007/relationships/hdphoto" Target="../media/hdphoto6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6001" y="431283"/>
            <a:ext cx="6408713" cy="5832648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552" y="4293096"/>
            <a:ext cx="6192366" cy="2085796"/>
          </a:xfrm>
          <a:prstGeom prst="horizontalScroll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</a:rPr>
              <a:t>Направляй все свои мысли на задачу, которую решаешь. Солнечные лучи не жгут, пока не сведены в пучок.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</a:rPr>
              <a:t>Александр </a:t>
            </a:r>
            <a:r>
              <a:rPr lang="ru-RU" sz="2400" b="1" i="1" dirty="0" err="1">
                <a:latin typeface="Times New Roman" pitchFamily="18" charset="0"/>
              </a:rPr>
              <a:t>Грейам</a:t>
            </a:r>
            <a:r>
              <a:rPr lang="ru-RU" sz="2400" b="1" i="1" dirty="0">
                <a:latin typeface="Times New Roman" pitchFamily="18" charset="0"/>
              </a:rPr>
              <a:t> Белл 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50596" y="1085678"/>
            <a:ext cx="4823069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5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</a:rPr>
              <a:t>Перепечина Ольга Викторовна </a:t>
            </a: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611797" y="2348880"/>
            <a:ext cx="8218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Практическое занятие </a:t>
            </a:r>
          </a:p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дисциплине «Информатика»</a:t>
            </a:r>
          </a:p>
          <a:p>
            <a:pPr algn="ctr" eaLnBrk="1" hangingPunct="1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специальности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«Механизация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://img.kanciapa.pl/extimg/0/a/u/t/o/c/a/1/autocad2008xg1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80" y="365105"/>
            <a:ext cx="2552882" cy="170420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99FF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76680" y="431283"/>
            <a:ext cx="4993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ysClr val="windowText" lastClr="000000"/>
                </a:solidFill>
                <a:latin typeface="Times New Roman" pitchFamily="18" charset="0"/>
              </a:rPr>
              <a:t>Томский </a:t>
            </a:r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аграрный колледж</a:t>
            </a:r>
            <a:endParaRPr lang="ru-RU" sz="28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17" y="332656"/>
            <a:ext cx="8703963" cy="606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5" y="1211974"/>
            <a:ext cx="8374022" cy="5233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48" b="89868" l="4063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" t="5535" b="14384"/>
          <a:stretch/>
        </p:blipFill>
        <p:spPr>
          <a:xfrm rot="10800000">
            <a:off x="7087712" y="180459"/>
            <a:ext cx="2056284" cy="1232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70" y="180459"/>
            <a:ext cx="7299374" cy="863600"/>
          </a:xfrm>
        </p:spPr>
        <p:txBody>
          <a:bodyPr/>
          <a:lstStyle/>
          <a:p>
            <a:r>
              <a:rPr lang="ru-RU" sz="4000" dirty="0" smtClean="0">
                <a:solidFill>
                  <a:srgbClr val="0000FF"/>
                </a:solidFill>
              </a:rPr>
              <a:t>ФИНИШ!</a:t>
            </a:r>
            <a:endParaRPr lang="ru-RU" sz="4000" dirty="0">
              <a:solidFill>
                <a:srgbClr val="0000FF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971600" y="1155583"/>
            <a:ext cx="7545082" cy="3899842"/>
            <a:chOff x="755577" y="1988840"/>
            <a:chExt cx="7905122" cy="39642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6118" r="96235">
                          <a14:foregroundMark x1="45882" y1="24028" x2="45882" y2="24028"/>
                          <a14:foregroundMark x1="57176" y1="22261" x2="57176" y2="22261"/>
                          <a14:foregroundMark x1="18118" y1="38163" x2="18118" y2="38163"/>
                          <a14:foregroundMark x1="41176" y1="23675" x2="41176" y2="23675"/>
                          <a14:foregroundMark x1="58824" y1="24735" x2="58824" y2="24735"/>
                          <a14:foregroundMark x1="60235" y1="24735" x2="60235" y2="24735"/>
                          <a14:foregroundMark x1="29412" y1="47703" x2="29412" y2="477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34"/>
            <a:stretch/>
          </p:blipFill>
          <p:spPr>
            <a:xfrm>
              <a:off x="755577" y="1988840"/>
              <a:ext cx="7905122" cy="3964252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 rot="991108">
              <a:off x="2509602" y="4228427"/>
              <a:ext cx="1504461" cy="400110"/>
            </a:xfrm>
            <a:prstGeom prst="rect">
              <a:avLst/>
            </a:prstGeom>
            <a:gradFill>
              <a:gsLst>
                <a:gs pos="0">
                  <a:srgbClr val="DDDDDD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F8F8F8">
                    <a:alpha val="62000"/>
                  </a:srgbClr>
                </a:gs>
              </a:gsLst>
              <a:lin ang="5400000" scaled="0"/>
            </a:gra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AutoCAD</a:t>
              </a:r>
              <a:endParaRPr lang="ru-RU" sz="2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 rot="21151316">
              <a:off x="3932315" y="3022431"/>
              <a:ext cx="1295140" cy="374571"/>
            </a:xfrm>
            <a:prstGeom prst="roundRect">
              <a:avLst>
                <a:gd name="adj" fmla="val 32446"/>
              </a:avLst>
            </a:prstGeom>
            <a:solidFill>
              <a:srgbClr val="F8F8F8">
                <a:alpha val="63000"/>
              </a:srgb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AutoCAD</a:t>
              </a:r>
              <a:endParaRPr lang="ru-RU" sz="16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2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628 -0.16111 L 0.05208 0.131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10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132856"/>
            <a:ext cx="3664569" cy="683264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Цель: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824670"/>
            <a:ext cx="3528392" cy="2692561"/>
          </a:xfrm>
          <a:solidFill>
            <a:srgbClr val="F8F8F8"/>
          </a:solidFill>
        </p:spPr>
        <p:txBody>
          <a:bodyPr/>
          <a:lstStyle/>
          <a:p>
            <a:pPr eaLnBrk="1" hangingPunct="1">
              <a:buClr>
                <a:schemeClr val="accent6"/>
              </a:buCl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продемонстрировать знания и умения работы в программе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AutoCAD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решении профессиональных задач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434146"/>
            <a:ext cx="8450262" cy="1569660"/>
          </a:xfrm>
          <a:prstGeom prst="rect">
            <a:avLst/>
          </a:prstGeom>
          <a:solidFill>
            <a:srgbClr val="F8F8F8">
              <a:alpha val="57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sz="3200" b="1" dirty="0" smtClean="0">
                <a:latin typeface="Bookman Old Style" pitchFamily="18" charset="0"/>
              </a:rPr>
              <a:t>ТЕМА:</a:t>
            </a:r>
          </a:p>
          <a:p>
            <a:pPr algn="ctr" eaLnBrk="1" hangingPunct="1">
              <a:lnSpc>
                <a:spcPct val="120000"/>
              </a:lnSpc>
            </a:pPr>
            <a:endParaRPr lang="ru-RU" sz="1600" b="1" dirty="0">
              <a:solidFill>
                <a:srgbClr val="006600"/>
              </a:solidFill>
              <a:latin typeface="Bookman Old Style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Bookman Old Style" pitchFamily="18" charset="0"/>
              </a:rPr>
              <a:t>Итоговое занятие по </a:t>
            </a:r>
            <a:r>
              <a:rPr lang="en-US" sz="3200" b="1" dirty="0" smtClean="0">
                <a:solidFill>
                  <a:srgbClr val="006600"/>
                </a:solidFill>
                <a:latin typeface="Bookman Old Style" pitchFamily="18" charset="0"/>
              </a:rPr>
              <a:t>AutoCAD</a:t>
            </a:r>
            <a:endParaRPr lang="ru-RU" sz="32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://900igr.net/datas/chelovek/Professii-5.files/0012-012-Mekha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67" y="2132856"/>
            <a:ext cx="4631062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02002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06"/>
            <a:ext cx="12509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48" b="89868" l="4063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" t="5535" b="14384"/>
          <a:stretch/>
        </p:blipFill>
        <p:spPr>
          <a:xfrm rot="10800000">
            <a:off x="6273623" y="-1"/>
            <a:ext cx="2870375" cy="1720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5" y="1211974"/>
            <a:ext cx="8374022" cy="5233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70" y="180459"/>
            <a:ext cx="7299374" cy="863600"/>
          </a:xfrm>
        </p:spPr>
        <p:txBody>
          <a:bodyPr/>
          <a:lstStyle/>
          <a:p>
            <a:r>
              <a:rPr lang="ru-RU" sz="4000" dirty="0" smtClean="0">
                <a:solidFill>
                  <a:sysClr val="windowText" lastClr="000000"/>
                </a:solidFill>
              </a:rPr>
              <a:t>Возможности </a:t>
            </a:r>
            <a:r>
              <a:rPr lang="en-US" sz="4000" dirty="0" smtClean="0">
                <a:solidFill>
                  <a:sysClr val="windowText" lastClr="000000"/>
                </a:solidFill>
              </a:rPr>
              <a:t>AutoCAD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5" y="1216513"/>
            <a:ext cx="8398678" cy="525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t="58136" r="74427" b="14352"/>
          <a:stretch/>
        </p:blipFill>
        <p:spPr>
          <a:xfrm>
            <a:off x="1368905" y="3429000"/>
            <a:ext cx="1208876" cy="1732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3" t="54289" r="9420" b="14648"/>
          <a:stretch/>
        </p:blipFill>
        <p:spPr>
          <a:xfrm>
            <a:off x="3934752" y="4030103"/>
            <a:ext cx="1653656" cy="18471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811" b="57485" l="43479" r="57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26" t="40977" r="40741" b="40681"/>
          <a:stretch/>
        </p:blipFill>
        <p:spPr>
          <a:xfrm>
            <a:off x="2691140" y="2941847"/>
            <a:ext cx="1562171" cy="1088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9" t="40681" r="34832" b="41569"/>
          <a:stretch/>
        </p:blipFill>
        <p:spPr>
          <a:xfrm>
            <a:off x="3796264" y="2918956"/>
            <a:ext cx="2320242" cy="909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25" t="41569" r="31169" b="43048"/>
          <a:stretch/>
        </p:blipFill>
        <p:spPr>
          <a:xfrm>
            <a:off x="1178003" y="2546511"/>
            <a:ext cx="3249981" cy="849119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55577" y="1988840"/>
            <a:ext cx="7905122" cy="3964252"/>
            <a:chOff x="755577" y="1988840"/>
            <a:chExt cx="7905122" cy="396425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894" b="89753" l="6118" r="96235">
                          <a14:foregroundMark x1="45882" y1="24028" x2="45882" y2="24028"/>
                          <a14:foregroundMark x1="57176" y1="22261" x2="57176" y2="22261"/>
                          <a14:foregroundMark x1="18118" y1="38163" x2="18118" y2="38163"/>
                          <a14:foregroundMark x1="41176" y1="23675" x2="41176" y2="23675"/>
                          <a14:foregroundMark x1="58824" y1="24735" x2="58824" y2="24735"/>
                          <a14:foregroundMark x1="60235" y1="24735" x2="60235" y2="24735"/>
                          <a14:foregroundMark x1="29412" y1="47703" x2="29412" y2="477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34"/>
            <a:stretch/>
          </p:blipFill>
          <p:spPr>
            <a:xfrm>
              <a:off x="755577" y="1988840"/>
              <a:ext cx="7905122" cy="3964252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 rot="991108">
              <a:off x="2509602" y="4228427"/>
              <a:ext cx="1504461" cy="400110"/>
            </a:xfrm>
            <a:prstGeom prst="rect">
              <a:avLst/>
            </a:prstGeom>
            <a:gradFill>
              <a:gsLst>
                <a:gs pos="0">
                  <a:srgbClr val="DDDDDD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F8F8F8">
                    <a:alpha val="62000"/>
                  </a:srgbClr>
                </a:gs>
              </a:gsLst>
              <a:lin ang="5400000" scaled="0"/>
            </a:gra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AutoCAD</a:t>
              </a:r>
              <a:endParaRPr lang="ru-RU" sz="2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 rot="21151316">
              <a:off x="3932315" y="3022431"/>
              <a:ext cx="1295140" cy="374571"/>
            </a:xfrm>
            <a:prstGeom prst="roundRect">
              <a:avLst>
                <a:gd name="adj" fmla="val 32446"/>
              </a:avLst>
            </a:prstGeom>
            <a:solidFill>
              <a:srgbClr val="F8F8F8">
                <a:alpha val="63000"/>
              </a:srgb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AutoCAD</a:t>
              </a:r>
              <a:endParaRPr lang="ru-RU" sz="16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048" b="89868" l="4063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" t="5535" b="14384"/>
          <a:stretch/>
        </p:blipFill>
        <p:spPr>
          <a:xfrm rot="10800000">
            <a:off x="7087716" y="332656"/>
            <a:ext cx="2056284" cy="1232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96163 0.4210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73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1520" y="193576"/>
            <a:ext cx="8784976" cy="1219200"/>
          </a:xfrm>
        </p:spPr>
        <p:txBody>
          <a:bodyPr/>
          <a:lstStyle/>
          <a:p>
            <a:r>
              <a:rPr lang="ru-RU" sz="3600" dirty="0" smtClean="0"/>
              <a:t>Результаты работы будут оцениваться по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9134"/>
            <a:ext cx="866727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нутый угол 5"/>
          <p:cNvSpPr/>
          <p:nvPr/>
        </p:nvSpPr>
        <p:spPr>
          <a:xfrm>
            <a:off x="2888758" y="4725144"/>
            <a:ext cx="2718048" cy="1983462"/>
          </a:xfrm>
          <a:prstGeom prst="foldedCorner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20-26 баллов  - «5»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15-19 баллов – «4»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14-10 баллов – «3»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&lt;10 баллов – «2»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60097"/>
            <a:ext cx="4581768" cy="308931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05943"/>
            <a:ext cx="5328592" cy="898451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sz="4800" dirty="0" smtClean="0">
                <a:solidFill>
                  <a:srgbClr val="FF0000"/>
                </a:solidFill>
              </a:rPr>
              <a:t>ПРОБЛЕМА!</a:t>
            </a:r>
          </a:p>
        </p:txBody>
      </p:sp>
      <p:pic>
        <p:nvPicPr>
          <p:cNvPr id="4102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"/>
            <a:ext cx="2004722" cy="150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48" b="89868" l="4063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" t="5535" b="14384"/>
          <a:stretch/>
        </p:blipFill>
        <p:spPr>
          <a:xfrm rot="10800000">
            <a:off x="6273623" y="-1"/>
            <a:ext cx="2870375" cy="17201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9529" y1="27915" x2="3952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13671" r="24922" b="8997"/>
          <a:stretch/>
        </p:blipFill>
        <p:spPr>
          <a:xfrm>
            <a:off x="147894" y="2924944"/>
            <a:ext cx="3713655" cy="3713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6912806" cy="46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0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10463" y="116632"/>
            <a:ext cx="6908378" cy="8636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Идём на перемену!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980728"/>
            <a:ext cx="6408712" cy="4985980"/>
          </a:xfrm>
          <a:prstGeom prst="rect">
            <a:avLst/>
          </a:prstGeom>
          <a:solidFill>
            <a:srgbClr val="F8F8F8"/>
          </a:solidFill>
        </p:spPr>
        <p:txBody>
          <a:bodyPr wrap="square" numCol="2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07000"/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Частое моргание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глазами.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07000"/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Крепко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зажмурьте на 3-5 секунд глаза, а затем откройте глаза на 3-5 секунд.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(7 раз)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07000"/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«Велотренажер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глаз»: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кругу – по часовой стрелке и против, вправо – влево, вверх – вниз, восьмеркой).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SzPct val="107000"/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Упражнение «близко - далеко»</a:t>
            </a:r>
          </a:p>
          <a:p>
            <a:pPr algn="ctr">
              <a:spcAft>
                <a:spcPts val="12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упражнения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пособствуют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улучшению кровообращения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Укрепляют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мышцы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век,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Расслабляют мышцы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глаз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otvetin.ru/uploads/posts/2010-09/1283638212_42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r="10455" b="14943"/>
          <a:stretch/>
        </p:blipFill>
        <p:spPr bwMode="auto">
          <a:xfrm>
            <a:off x="5024768" y="3789040"/>
            <a:ext cx="2550847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183"/>
            <a:ext cx="6449959" cy="483747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05943"/>
            <a:ext cx="5544616" cy="178484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sz="4800" b="1" dirty="0" smtClean="0">
                <a:solidFill>
                  <a:srgbClr val="FF0000"/>
                </a:solidFill>
              </a:rPr>
              <a:t>ПРОБЛЕМА Решена!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48" b="89868" l="4063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" t="5535" b="14384"/>
          <a:stretch/>
        </p:blipFill>
        <p:spPr>
          <a:xfrm rot="10800000">
            <a:off x="-180528" y="0"/>
            <a:ext cx="2870375" cy="172019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356604" cy="303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786">
            <a:off x="3343777" y="4539662"/>
            <a:ext cx="4080123" cy="258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77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05943"/>
            <a:ext cx="6480720" cy="898451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sz="4800" dirty="0" smtClean="0">
                <a:solidFill>
                  <a:srgbClr val="FF0000"/>
                </a:solidFill>
              </a:rPr>
              <a:t>ПРОБЛЕМА с ПК</a:t>
            </a:r>
          </a:p>
        </p:txBody>
      </p:sp>
      <p:pic>
        <p:nvPicPr>
          <p:cNvPr id="410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0"/>
            <a:ext cx="2004722" cy="150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2" b="100000" l="9610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71807"/>
            <a:ext cx="3816424" cy="349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" b="100000" l="0" r="100000">
                        <a14:foregroundMark x1="14000" y1="33261" x2="14000" y2="33261"/>
                        <a14:foregroundMark x1="18000" y1="26739" x2="18000" y2="26739"/>
                        <a14:foregroundMark x1="8000" y1="58478" x2="8667" y2="58261"/>
                        <a14:foregroundMark x1="5778" y1="54783" x2="5778" y2="54783"/>
                        <a14:foregroundMark x1="8222" y1="61739" x2="8222" y2="61739"/>
                        <a14:foregroundMark x1="13556" y1="61087" x2="13556" y2="61087"/>
                        <a14:foregroundMark x1="73111" y1="66304" x2="73111" y2="66304"/>
                        <a14:foregroundMark x1="66000" y1="53043" x2="66000" y2="53043"/>
                        <a14:foregroundMark x1="75111" y1="91304" x2="75111" y2="91304"/>
                        <a14:foregroundMark x1="8889" y1="66957" x2="8889" y2="66957"/>
                        <a14:foregroundMark x1="20222" y1="19348" x2="20222" y2="19348"/>
                        <a14:foregroundMark x1="22444" y1="15870" x2="22444" y2="1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286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" t="-6000" r="8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05725" cy="70012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sz="3600" dirty="0" smtClean="0"/>
              <a:t>Преимущества </a:t>
            </a:r>
            <a:r>
              <a:rPr lang="en-US" sz="3600" dirty="0" smtClean="0"/>
              <a:t>AutoCAD</a:t>
            </a:r>
            <a:r>
              <a:rPr lang="ru-RU" sz="3600" dirty="0" smtClean="0"/>
              <a:t>а</a:t>
            </a:r>
          </a:p>
        </p:txBody>
      </p:sp>
      <p:sp>
        <p:nvSpPr>
          <p:cNvPr id="11" name="Куб 10"/>
          <p:cNvSpPr/>
          <p:nvPr/>
        </p:nvSpPr>
        <p:spPr>
          <a:xfrm>
            <a:off x="5076056" y="4204074"/>
            <a:ext cx="648072" cy="576064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3347864" y="3969756"/>
            <a:ext cx="648072" cy="57606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3347864" y="3558347"/>
            <a:ext cx="648072" cy="57606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24" name="Куб 23"/>
          <p:cNvSpPr/>
          <p:nvPr/>
        </p:nvSpPr>
        <p:spPr>
          <a:xfrm>
            <a:off x="3347864" y="3137408"/>
            <a:ext cx="648072" cy="57606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25" name="Куб 24"/>
          <p:cNvSpPr/>
          <p:nvPr/>
        </p:nvSpPr>
        <p:spPr>
          <a:xfrm>
            <a:off x="1871700" y="3270315"/>
            <a:ext cx="648072" cy="57606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26" name="Куб 25"/>
          <p:cNvSpPr/>
          <p:nvPr/>
        </p:nvSpPr>
        <p:spPr>
          <a:xfrm>
            <a:off x="1547664" y="2561344"/>
            <a:ext cx="648072" cy="57606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27" name="Куб 26"/>
          <p:cNvSpPr/>
          <p:nvPr/>
        </p:nvSpPr>
        <p:spPr>
          <a:xfrm>
            <a:off x="1223628" y="2875885"/>
            <a:ext cx="648072" cy="57606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28" name="Куб 27"/>
          <p:cNvSpPr/>
          <p:nvPr/>
        </p:nvSpPr>
        <p:spPr>
          <a:xfrm>
            <a:off x="5076056" y="3717032"/>
            <a:ext cx="648072" cy="576064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29" name="Куб 28"/>
          <p:cNvSpPr/>
          <p:nvPr/>
        </p:nvSpPr>
        <p:spPr>
          <a:xfrm>
            <a:off x="5076056" y="3270315"/>
            <a:ext cx="648072" cy="576064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30" name="Куб 29"/>
          <p:cNvSpPr/>
          <p:nvPr/>
        </p:nvSpPr>
        <p:spPr>
          <a:xfrm>
            <a:off x="5117339" y="2849376"/>
            <a:ext cx="648072" cy="576064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31" name="Куб 30"/>
          <p:cNvSpPr/>
          <p:nvPr/>
        </p:nvSpPr>
        <p:spPr>
          <a:xfrm>
            <a:off x="5074808" y="2420888"/>
            <a:ext cx="648072" cy="576064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5076056" y="1988840"/>
            <a:ext cx="648072" cy="576064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33" name="Куб 32"/>
          <p:cNvSpPr/>
          <p:nvPr/>
        </p:nvSpPr>
        <p:spPr>
          <a:xfrm>
            <a:off x="6876256" y="4021981"/>
            <a:ext cx="648072" cy="576064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34" name="Куб 33"/>
          <p:cNvSpPr/>
          <p:nvPr/>
        </p:nvSpPr>
        <p:spPr>
          <a:xfrm>
            <a:off x="1547664" y="3717032"/>
            <a:ext cx="648072" cy="576064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E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80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AutoCAD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80112" y="6461286"/>
            <a:ext cx="298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Бумажный носитель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rored buildings design template">
  <a:themeElements>
    <a:clrScheme name="Тема Offic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Mirrored buildings design template</Template>
  <TotalTime>1294</TotalTime>
  <Words>187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Mirrored buildings design template</vt:lpstr>
      <vt:lpstr>Презентация PowerPoint</vt:lpstr>
      <vt:lpstr>Цель:</vt:lpstr>
      <vt:lpstr>Возможности AutoCAD</vt:lpstr>
      <vt:lpstr>Результаты работы будут оцениваться по</vt:lpstr>
      <vt:lpstr>ПРОБЛЕМА!</vt:lpstr>
      <vt:lpstr>Идём на перемену!</vt:lpstr>
      <vt:lpstr>ПРОБЛЕМА Решена!</vt:lpstr>
      <vt:lpstr>ПРОБЛЕМА с ПК</vt:lpstr>
      <vt:lpstr>Преимущества AutoCADа</vt:lpstr>
      <vt:lpstr>Презентация PowerPoint</vt:lpstr>
      <vt:lpstr>ФИНИШ!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Olya</cp:lastModifiedBy>
  <cp:revision>104</cp:revision>
  <dcterms:created xsi:type="dcterms:W3CDTF">2006-06-14T14:07:31Z</dcterms:created>
  <dcterms:modified xsi:type="dcterms:W3CDTF">2014-01-27T13:42:53Z</dcterms:modified>
</cp:coreProperties>
</file>