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4"/>
  </p:notesMasterIdLst>
  <p:sldIdLst>
    <p:sldId id="258" r:id="rId4"/>
    <p:sldId id="261" r:id="rId5"/>
    <p:sldId id="269" r:id="rId6"/>
    <p:sldId id="273" r:id="rId7"/>
    <p:sldId id="281" r:id="rId8"/>
    <p:sldId id="280" r:id="rId9"/>
    <p:sldId id="282" r:id="rId10"/>
    <p:sldId id="267" r:id="rId11"/>
    <p:sldId id="268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6600"/>
    <a:srgbClr val="710D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40D4-8E7C-4EE9-8B16-FA6450A50D65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F375-4811-45E6-9DEA-0C11883250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4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92A1A-E369-41A9-950F-5BBBDA1C003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16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57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81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93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19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84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59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34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4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292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778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04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798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34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1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44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64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70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78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18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17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7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86E1-4343-4C6D-B057-6A834E4B2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6CAB-99B7-42CD-A815-822E0B859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01.05.2014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104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60649"/>
            <a:ext cx="4572000" cy="5802014"/>
          </a:xfrm>
        </p:spPr>
        <p:txBody>
          <a:bodyPr>
            <a:normAutofit/>
          </a:bodyPr>
          <a:lstStyle/>
          <a:p>
            <a:pPr algn="ctr"/>
            <a:endParaRPr lang="ru-RU" sz="5400" i="0" dirty="0" smtClean="0">
              <a:solidFill>
                <a:schemeClr val="tx1"/>
              </a:solidFill>
            </a:endParaRPr>
          </a:p>
          <a:p>
            <a:pPr algn="ctr"/>
            <a:endParaRPr lang="ru-RU" sz="5400" i="0" dirty="0">
              <a:solidFill>
                <a:schemeClr val="tx1"/>
              </a:solidFill>
            </a:endParaRPr>
          </a:p>
        </p:txBody>
      </p:sp>
      <p:pic>
        <p:nvPicPr>
          <p:cNvPr id="3078" name="Picture 6" descr="http://icons.iconarchive.com/icons/mohsenfakharian/christmas/512/treasure-chest-open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3464363"/>
            <a:ext cx="3852936" cy="29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640" y="3717031"/>
            <a:ext cx="2880320" cy="2735158"/>
          </a:xfrm>
          <a:prstGeom prst="rect">
            <a:avLst/>
          </a:prstGeom>
        </p:spPr>
      </p:pic>
      <p:pic>
        <p:nvPicPr>
          <p:cNvPr id="3083" name="Picture 11" descr="http://kompudo.narod.ru/u003/vedro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1283871" cy="20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img1.liveinternet.ru/images/attach/c/0/63/370/63370495_1283115083_4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118075"/>
            <a:ext cx="2942456" cy="47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47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06020"/>
            <a:ext cx="8352928" cy="2251579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0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7838256" cy="59046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Тема урока:</a:t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ВОДА – самое </a:t>
            </a:r>
            <a:br>
              <a:rPr lang="ru-RU" sz="6600" dirty="0" smtClean="0"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</a:br>
            <a:r>
              <a:rPr lang="ru-RU" sz="6600" dirty="0" smtClean="0">
                <a:solidFill>
                  <a:srgbClr val="00206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великое  чудо </a:t>
            </a:r>
            <a:endParaRPr lang="ru-RU" sz="6000" dirty="0">
              <a:solidFill>
                <a:srgbClr val="00206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10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750283"/>
              </p:ext>
            </p:extLst>
          </p:nvPr>
        </p:nvGraphicFramePr>
        <p:xfrm>
          <a:off x="899592" y="620688"/>
          <a:ext cx="7344816" cy="5507974"/>
        </p:xfrm>
        <a:graphic>
          <a:graphicData uri="http://schemas.openxmlformats.org/presentationml/2006/ole">
            <p:oleObj spid="_x0000_s1051" name="Презентация" r:id="rId3" imgW="4570501" imgH="3427400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988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2" name="Содержимое 12" descr="Безымянный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7503" y="1196752"/>
            <a:ext cx="8928993" cy="3714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" action="ppaction://noaction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85720" y="4445315"/>
            <a:ext cx="8572560" cy="2160240"/>
          </a:xfrm>
          <a:prstGeom prst="wave">
            <a:avLst>
              <a:gd name="adj1" fmla="val 8605"/>
              <a:gd name="adj2" fmla="val 12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ru-RU" sz="44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Mongolian Baiti" panose="03000500000000000000" pitchFamily="66" charset="0"/>
              </a:rPr>
              <a:t>До  встречи!</a:t>
            </a:r>
            <a:endParaRPr lang="ru-RU" sz="440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424610"/>
      </p:ext>
    </p:extLst>
  </p:cSld>
  <p:clrMapOvr>
    <a:masterClrMapping/>
  </p:clrMapOvr>
  <p:transition advClick="0">
    <p:sndAc>
      <p:stSnd>
        <p:snd r:embed="rId3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20880" cy="310891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3800" b="1" cap="none" dirty="0">
                <a:solidFill>
                  <a:srgbClr val="3F3F3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9600" b="1" cap="none" dirty="0">
                <a:solidFill>
                  <a:srgbClr val="3F3F3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9600" b="1" cap="none" dirty="0">
                <a:solidFill>
                  <a:srgbClr val="3F3F3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827392"/>
          </a:xfrm>
        </p:spPr>
        <p:txBody>
          <a:bodyPr>
            <a:noAutofit/>
          </a:bodyPr>
          <a:lstStyle/>
          <a:p>
            <a:pPr algn="ctr"/>
            <a:r>
              <a:rPr lang="ru-RU" sz="96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endParaRPr lang="ru-RU" sz="96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814" y="13490"/>
            <a:ext cx="2944122" cy="291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3165" y="-816411"/>
            <a:ext cx="72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8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361220"/>
            <a:ext cx="41152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3800" b="1" dirty="0" smtClean="0">
                <a:solidFill>
                  <a:srgbClr val="FF66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sz="13800" b="1" dirty="0" smtClean="0">
                <a:solidFill>
                  <a:srgbClr val="92D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668"/>
            <a:ext cx="7920880" cy="5400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6600" cap="none" dirty="0" smtClean="0">
                <a:solidFill>
                  <a:srgbClr val="710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3800" cap="none" dirty="0">
                <a:solidFill>
                  <a:srgbClr val="710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cap="none" dirty="0">
                <a:solidFill>
                  <a:srgbClr val="710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104" y="-315416"/>
            <a:ext cx="33728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7468" y="1165394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8555" y="-31541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,,,</a:t>
            </a:r>
            <a:endParaRPr lang="ru-RU" sz="9600" b="1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54087"/>
            <a:ext cx="165618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5" y="32849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255" y="175047"/>
            <a:ext cx="21828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0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620688"/>
            <a:ext cx="6961584" cy="30369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1500" b="1" i="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ВОДУ  !</a:t>
            </a:r>
            <a:endParaRPr lang="ru-RU" sz="11500" b="1" i="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"/>
            <a:ext cx="5544615" cy="39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47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44561" y="188640"/>
            <a:ext cx="8496943" cy="633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Люди, берегите воду!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116633"/>
            <a:ext cx="8038664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 ВАШЕЙ РАБОТЫ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836712"/>
            <a:ext cx="612068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47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406</TotalTime>
  <Words>36</Words>
  <Application>Microsoft Office PowerPoint</Application>
  <PresentationFormat>Экран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Tradeshow</vt:lpstr>
      <vt:lpstr>1_Тема Office</vt:lpstr>
      <vt:lpstr>1_Tradeshow</vt:lpstr>
      <vt:lpstr>Презентация</vt:lpstr>
      <vt:lpstr>Слайд 1</vt:lpstr>
      <vt:lpstr>Тема урока:  ВОДА – самое  великое  чудо </vt:lpstr>
      <vt:lpstr>Слайд 3</vt:lpstr>
      <vt:lpstr>Повторяй! Не зевай! </vt:lpstr>
      <vt:lpstr>, </vt:lpstr>
      <vt:lpstr>Б  </vt:lpstr>
      <vt:lpstr>Слайд 7</vt:lpstr>
      <vt:lpstr>Слайд 8</vt:lpstr>
      <vt:lpstr>РЕЗУЛЬТАТ ВАШЕЙ РАБОТЫ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</cp:lastModifiedBy>
  <cp:revision>49</cp:revision>
  <dcterms:created xsi:type="dcterms:W3CDTF">2014-01-09T20:48:00Z</dcterms:created>
  <dcterms:modified xsi:type="dcterms:W3CDTF">2014-05-01T12:45:36Z</dcterms:modified>
</cp:coreProperties>
</file>