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72" r:id="rId10"/>
    <p:sldId id="262" r:id="rId11"/>
    <p:sldId id="274" r:id="rId12"/>
    <p:sldId id="265" r:id="rId13"/>
    <p:sldId id="263" r:id="rId14"/>
    <p:sldId id="287" r:id="rId15"/>
    <p:sldId id="267" r:id="rId16"/>
    <p:sldId id="266" r:id="rId17"/>
    <p:sldId id="264" r:id="rId18"/>
    <p:sldId id="268" r:id="rId19"/>
    <p:sldId id="286" r:id="rId20"/>
    <p:sldId id="285" r:id="rId21"/>
    <p:sldId id="275" r:id="rId22"/>
    <p:sldId id="276" r:id="rId23"/>
    <p:sldId id="277" r:id="rId24"/>
    <p:sldId id="278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1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92880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ОПИСАНИЕ ПРЕДМЕТОВ.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96" y="3425611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Урок информатики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класс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school-ozero.ucoz.ru/_pu/0/959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143248"/>
            <a:ext cx="3857652" cy="236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Света\Рабочий стол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357430"/>
            <a:ext cx="5357849" cy="2494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№11.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4" descr="C:\Documents and Settings\Света\Рабочий стол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503878"/>
            <a:ext cx="5072099" cy="2282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Documents and Settings\Света\Рабочий стол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18017" y="2357430"/>
            <a:ext cx="5297189" cy="2462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Documents and Settings\Света\Рабочий стол\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2428868"/>
            <a:ext cx="516826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Documents and Settings\Света\Рабочий стол\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2428868"/>
            <a:ext cx="5072098" cy="2313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Documents and Settings\Света\Рабочий стол\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2357430"/>
            <a:ext cx="556294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ag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256"/>
            <a:ext cx="1643074" cy="1643073"/>
          </a:xfrm>
          <a:prstGeom prst="rect">
            <a:avLst/>
          </a:prstGeom>
          <a:noFill/>
        </p:spPr>
      </p:pic>
      <p:pic>
        <p:nvPicPr>
          <p:cNvPr id="3" name="Picture 2" descr="http://im2-tub-ru.yandex.net/i?id=132429089-20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928802"/>
            <a:ext cx="2143125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86050" y="5423616"/>
            <a:ext cx="504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</a:rPr>
              <a:t>Щелкните мышкой на волшебной шляпе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, предмет и появится</a:t>
            </a:r>
            <a:r>
              <a:rPr lang="ru-RU" sz="2400" b="1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2400" b="1" i="1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2400" b="1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0828" y="720850"/>
            <a:ext cx="420236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/>
                </a:solidFill>
                <a:effectLst/>
              </a:rPr>
              <a:t>УГАДАЙ ПРЕДМЕТ</a:t>
            </a:r>
            <a:endParaRPr lang="ru-RU" sz="4000" b="1" cap="all" dirty="0">
              <a:ln w="0"/>
              <a:solidFill>
                <a:schemeClr val="accent2"/>
              </a:solidFill>
              <a:effectLst/>
            </a:endParaRPr>
          </a:p>
        </p:txBody>
      </p:sp>
      <p:pic>
        <p:nvPicPr>
          <p:cNvPr id="15364" name="Picture 4" descr="http://www.rybalka-ohota.com.ua/wp-content/uploads/2011/09/akul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1785926"/>
            <a:ext cx="2500330" cy="1666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 descr="http://ic.pics.livejournal.com/dmitry_saparov/17235962/4539/4539_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3571876"/>
            <a:ext cx="220487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Света\Рабочий стол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714488"/>
            <a:ext cx="5857916" cy="3071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№12.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122012.imgbb.ru/user/3_new/31120/1/f0750715ea2df597c4b62ba8fbf75a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643182"/>
            <a:ext cx="2471027" cy="1857388"/>
          </a:xfrm>
          <a:prstGeom prst="rect">
            <a:avLst/>
          </a:prstGeom>
          <a:noFill/>
        </p:spPr>
      </p:pic>
      <p:pic>
        <p:nvPicPr>
          <p:cNvPr id="14340" name="Picture 4" descr="http://www.ostashkov.ru/foto/img-64651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2714620"/>
            <a:ext cx="1429066" cy="1431111"/>
          </a:xfrm>
          <a:prstGeom prst="rect">
            <a:avLst/>
          </a:prstGeom>
          <a:noFill/>
        </p:spPr>
      </p:pic>
      <p:pic>
        <p:nvPicPr>
          <p:cNvPr id="14342" name="Picture 6" descr="http://img0.liveinternet.ru/images/attach/c/6/89/855/89855568_large_5627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357562"/>
            <a:ext cx="178595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а\Рабочий стол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714488"/>
            <a:ext cx="3643338" cy="30296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№13.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img1.liveinternet.ru/images/attach/c/6/89/855/89855581_720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143248"/>
            <a:ext cx="1491510" cy="2643182"/>
          </a:xfrm>
          <a:prstGeom prst="rect">
            <a:avLst/>
          </a:prstGeom>
          <a:noFill/>
        </p:spPr>
      </p:pic>
      <p:pic>
        <p:nvPicPr>
          <p:cNvPr id="7" name="Picture 2" descr="C:\Documents and Settings\Света\Рабочий стол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3214686"/>
            <a:ext cx="1714512" cy="1500174"/>
          </a:xfrm>
          <a:prstGeom prst="rect">
            <a:avLst/>
          </a:prstGeom>
          <a:noFill/>
        </p:spPr>
      </p:pic>
      <p:pic>
        <p:nvPicPr>
          <p:cNvPr id="8" name="Picture 2" descr="C:\Documents and Settings\Света\Рабочий стол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2000240"/>
            <a:ext cx="114300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714744" y="4143380"/>
            <a:ext cx="142876" cy="135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4286256"/>
            <a:ext cx="142876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4214818"/>
            <a:ext cx="142876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4071942"/>
            <a:ext cx="142876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011" y="720850"/>
            <a:ext cx="7778027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2"/>
                </a:solidFill>
                <a:effectLst/>
              </a:rPr>
              <a:t>Выбери общее название </a:t>
            </a:r>
          </a:p>
          <a:p>
            <a:pPr algn="ctr"/>
            <a:r>
              <a:rPr lang="ru-RU" sz="3200" b="1" cap="all" dirty="0" smtClean="0">
                <a:ln w="0"/>
                <a:solidFill>
                  <a:schemeClr val="accent2"/>
                </a:solidFill>
                <a:effectLst/>
              </a:rPr>
              <a:t>и убери со стола лишние предметы</a:t>
            </a:r>
            <a:endParaRPr lang="ru-RU" sz="3200" b="1" cap="all" dirty="0">
              <a:ln w="0"/>
              <a:solidFill>
                <a:schemeClr val="accent2"/>
              </a:solidFill>
              <a:effectLst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100" y="2786058"/>
            <a:ext cx="3286148" cy="16430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radioaktual.si/uploads/zoga_nogomet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214554"/>
            <a:ext cx="103283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m6-tub-ru.yandex.net/i?id=260383782-2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928934"/>
            <a:ext cx="1357322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im2-tub-ru.yandex.net/i?id=183367123-22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714620"/>
            <a:ext cx="714380" cy="100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im0-tub-ru.yandex.net/i?id=602255264-25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449964">
            <a:off x="2132763" y="3561531"/>
            <a:ext cx="10715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im7-tub-ru.yandex.net/i?id=104162516-22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3429000"/>
            <a:ext cx="1071570" cy="83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://im6-tub-ru.yandex.net/i?id=251234171-31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2643182"/>
            <a:ext cx="78581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643438" y="2428868"/>
            <a:ext cx="357190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071810"/>
            <a:ext cx="357190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4143380"/>
            <a:ext cx="357190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5286388"/>
            <a:ext cx="357190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57818" y="228599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ФРУКТЫ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818" y="285749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СЪЕДОБНЫЕ ПРЕДМЕТЫ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18" y="3786190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КРУГЛЫЕ ПРЕДМЕТЫ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4929198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ЖЕЛТЫЕ ПРЕДМЕТЫ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pic>
        <p:nvPicPr>
          <p:cNvPr id="2064" name="Picture 16" descr="http://im0-tub-ru.yandex.net/i?id=163082828-4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85852" y="3500438"/>
            <a:ext cx="1143007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вета\Рабочий стол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143116"/>
            <a:ext cx="7000924" cy="2071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№14.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222171" y="2144486"/>
            <a:ext cx="3467101" cy="2046514"/>
          </a:xfrm>
          <a:custGeom>
            <a:avLst/>
            <a:gdLst>
              <a:gd name="connsiteX0" fmla="*/ 0 w 3467101"/>
              <a:gd name="connsiteY0" fmla="*/ 0 h 2046514"/>
              <a:gd name="connsiteX1" fmla="*/ 642258 w 3467101"/>
              <a:gd name="connsiteY1" fmla="*/ 762000 h 2046514"/>
              <a:gd name="connsiteX2" fmla="*/ 1208315 w 3467101"/>
              <a:gd name="connsiteY2" fmla="*/ 500743 h 2046514"/>
              <a:gd name="connsiteX3" fmla="*/ 2035629 w 3467101"/>
              <a:gd name="connsiteY3" fmla="*/ 1382485 h 2046514"/>
              <a:gd name="connsiteX4" fmla="*/ 2982686 w 3467101"/>
              <a:gd name="connsiteY4" fmla="*/ 598714 h 2046514"/>
              <a:gd name="connsiteX5" fmla="*/ 3450772 w 3467101"/>
              <a:gd name="connsiteY5" fmla="*/ 1077685 h 2046514"/>
              <a:gd name="connsiteX6" fmla="*/ 3080658 w 3467101"/>
              <a:gd name="connsiteY6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7101" h="2046514">
                <a:moveTo>
                  <a:pt x="0" y="0"/>
                </a:moveTo>
                <a:cubicBezTo>
                  <a:pt x="220436" y="339271"/>
                  <a:pt x="440872" y="678543"/>
                  <a:pt x="642258" y="762000"/>
                </a:cubicBezTo>
                <a:cubicBezTo>
                  <a:pt x="843644" y="845457"/>
                  <a:pt x="976087" y="397329"/>
                  <a:pt x="1208315" y="500743"/>
                </a:cubicBezTo>
                <a:cubicBezTo>
                  <a:pt x="1440544" y="604157"/>
                  <a:pt x="1739901" y="1366157"/>
                  <a:pt x="2035629" y="1382485"/>
                </a:cubicBezTo>
                <a:cubicBezTo>
                  <a:pt x="2331358" y="1398814"/>
                  <a:pt x="2746829" y="649514"/>
                  <a:pt x="2982686" y="598714"/>
                </a:cubicBezTo>
                <a:cubicBezTo>
                  <a:pt x="3218543" y="547914"/>
                  <a:pt x="3434443" y="836385"/>
                  <a:pt x="3450772" y="1077685"/>
                </a:cubicBezTo>
                <a:cubicBezTo>
                  <a:pt x="3467101" y="1318985"/>
                  <a:pt x="3273879" y="1682749"/>
                  <a:pt x="3080658" y="204651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2-tub-ru.yandex.net/i?id=146520760-02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4241587"/>
            <a:ext cx="1428760" cy="1759181"/>
          </a:xfrm>
          <a:prstGeom prst="rect">
            <a:avLst/>
          </a:prstGeom>
          <a:noFill/>
        </p:spPr>
      </p:pic>
      <p:sp>
        <p:nvSpPr>
          <p:cNvPr id="14" name="Полилиния 13"/>
          <p:cNvSpPr/>
          <p:nvPr/>
        </p:nvSpPr>
        <p:spPr>
          <a:xfrm>
            <a:off x="3364637" y="2139518"/>
            <a:ext cx="3488924" cy="2050742"/>
          </a:xfrm>
          <a:custGeom>
            <a:avLst/>
            <a:gdLst>
              <a:gd name="connsiteX0" fmla="*/ 0 w 3488924"/>
              <a:gd name="connsiteY0" fmla="*/ 2050742 h 2050742"/>
              <a:gd name="connsiteX1" fmla="*/ 585926 w 3488924"/>
              <a:gd name="connsiteY1" fmla="*/ 781235 h 2050742"/>
              <a:gd name="connsiteX2" fmla="*/ 1047565 w 3488924"/>
              <a:gd name="connsiteY2" fmla="*/ 497150 h 2050742"/>
              <a:gd name="connsiteX3" fmla="*/ 1633491 w 3488924"/>
              <a:gd name="connsiteY3" fmla="*/ 1233997 h 2050742"/>
              <a:gd name="connsiteX4" fmla="*/ 1926454 w 3488924"/>
              <a:gd name="connsiteY4" fmla="*/ 1384917 h 2050742"/>
              <a:gd name="connsiteX5" fmla="*/ 2201662 w 3488924"/>
              <a:gd name="connsiteY5" fmla="*/ 1225119 h 2050742"/>
              <a:gd name="connsiteX6" fmla="*/ 2769833 w 3488924"/>
              <a:gd name="connsiteY6" fmla="*/ 639193 h 2050742"/>
              <a:gd name="connsiteX7" fmla="*/ 3488924 w 3488924"/>
              <a:gd name="connsiteY7" fmla="*/ 0 h 205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8924" h="2050742">
                <a:moveTo>
                  <a:pt x="0" y="2050742"/>
                </a:moveTo>
                <a:cubicBezTo>
                  <a:pt x="205666" y="1545454"/>
                  <a:pt x="411332" y="1040167"/>
                  <a:pt x="585926" y="781235"/>
                </a:cubicBezTo>
                <a:cubicBezTo>
                  <a:pt x="760520" y="522303"/>
                  <a:pt x="872971" y="421690"/>
                  <a:pt x="1047565" y="497150"/>
                </a:cubicBezTo>
                <a:cubicBezTo>
                  <a:pt x="1222159" y="572610"/>
                  <a:pt x="1487010" y="1086036"/>
                  <a:pt x="1633491" y="1233997"/>
                </a:cubicBezTo>
                <a:cubicBezTo>
                  <a:pt x="1779972" y="1381958"/>
                  <a:pt x="1831759" y="1386397"/>
                  <a:pt x="1926454" y="1384917"/>
                </a:cubicBezTo>
                <a:cubicBezTo>
                  <a:pt x="2021149" y="1383437"/>
                  <a:pt x="2061099" y="1349406"/>
                  <a:pt x="2201662" y="1225119"/>
                </a:cubicBezTo>
                <a:cubicBezTo>
                  <a:pt x="2342225" y="1100832"/>
                  <a:pt x="2555289" y="843379"/>
                  <a:pt x="2769833" y="639193"/>
                </a:cubicBezTo>
                <a:cubicBezTo>
                  <a:pt x="2984377" y="435007"/>
                  <a:pt x="3236650" y="217503"/>
                  <a:pt x="3488924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вета\Рабочий стол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286124"/>
            <a:ext cx="6357982" cy="2000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№15.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stat15.privet.ru/lr/090596746960f39ccf4feece3ffe42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973319"/>
            <a:ext cx="1928826" cy="216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571736" y="3357562"/>
            <a:ext cx="857256" cy="7143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4679157" y="3464719"/>
            <a:ext cx="714380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572132" y="328612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28992" y="3357562"/>
            <a:ext cx="928694" cy="7858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вета\Рабочий стол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000240"/>
            <a:ext cx="5600739" cy="1000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№16.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15140" y="2071678"/>
            <a:ext cx="857256" cy="8572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img1.liveinternet.ru/images/attach/c/6/89/855/89855581_720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286124"/>
            <a:ext cx="149151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вета\Рабочий стол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928802"/>
            <a:ext cx="5715040" cy="1143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№17.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Documents and Settings\Света\Рабочий стол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3929066"/>
            <a:ext cx="5520209" cy="1214446"/>
          </a:xfrm>
          <a:prstGeom prst="rect">
            <a:avLst/>
          </a:prstGeom>
          <a:noFill/>
        </p:spPr>
      </p:pic>
      <p:pic>
        <p:nvPicPr>
          <p:cNvPr id="5" name="Picture 2" descr="C:\Documents and Settings\Света\Рабочий стол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928802"/>
            <a:ext cx="1500198" cy="1143008"/>
          </a:xfrm>
          <a:prstGeom prst="rect">
            <a:avLst/>
          </a:prstGeom>
          <a:noFill/>
        </p:spPr>
      </p:pic>
      <p:pic>
        <p:nvPicPr>
          <p:cNvPr id="9218" name="Picture 2" descr="http://s1.uploads.ru/t/1S0q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500438"/>
            <a:ext cx="2071701" cy="2622406"/>
          </a:xfrm>
          <a:prstGeom prst="rect">
            <a:avLst/>
          </a:prstGeom>
          <a:noFill/>
        </p:spPr>
      </p:pic>
      <p:pic>
        <p:nvPicPr>
          <p:cNvPr id="7" name="Picture 2" descr="C:\Documents and Settings\Света\Рабочий стол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3929066"/>
            <a:ext cx="1500198" cy="1143008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86050" y="5659955"/>
            <a:ext cx="5040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</a:rPr>
              <a:t>Щелкните мышкой на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нужном предмете</a:t>
            </a:r>
            <a:r>
              <a:rPr lang="ru-RU" sz="2400" b="1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2400" b="1" i="1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2400" b="1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attach/c/2/72/804/72804107_1301469451_1b8597b9ee0b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3810000" cy="376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2143116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Домашнее задание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№18.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42" y="1500174"/>
            <a:ext cx="50006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Научить описывать и определять предметы через их признаки.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Научить сравнивать предметы по их признакам.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Научить обобщать и классифицировать предметы по какому-либо общему признаку.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http://www.proshkolu.ru/content/media/pic/std/2000000/1414000/1413047-edd259215483b7c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429132"/>
            <a:ext cx="2714644" cy="208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571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Карточки с тестовыми заданиями для проверки степени усвоения нового материала.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Calibri" pitchFamily="34" charset="0"/>
              </a:rPr>
              <a:t>(на два варианта)</a:t>
            </a:r>
            <a:endParaRPr lang="ru-RU" sz="32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 descr="http://im5-tub-ru.yandex.net/i?id=148426637-51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14554"/>
            <a:ext cx="2857507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Какая собака должна быть следующей?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Documents and Settings\Света\Рабочий стол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928802"/>
            <a:ext cx="693841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Documents and Settings\Света\Рабочий стол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3571876"/>
            <a:ext cx="928694" cy="1500198"/>
          </a:xfrm>
          <a:prstGeom prst="rect">
            <a:avLst/>
          </a:prstGeom>
          <a:noFill/>
        </p:spPr>
      </p:pic>
      <p:pic>
        <p:nvPicPr>
          <p:cNvPr id="9" name="Picture 7" descr="C:\Documents and Settings\Света\Рабочий стол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643314"/>
            <a:ext cx="1285884" cy="1357322"/>
          </a:xfrm>
          <a:prstGeom prst="rect">
            <a:avLst/>
          </a:prstGeom>
          <a:noFill/>
        </p:spPr>
      </p:pic>
      <p:pic>
        <p:nvPicPr>
          <p:cNvPr id="10" name="Picture 7" descr="C:\Documents and Settings\Света\Рабочий стол\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643314"/>
            <a:ext cx="1000132" cy="1428760"/>
          </a:xfrm>
          <a:prstGeom prst="rect">
            <a:avLst/>
          </a:prstGeom>
          <a:noFill/>
        </p:spPr>
      </p:pic>
      <p:sp>
        <p:nvSpPr>
          <p:cNvPr id="11" name="Равнобедренный треугольник 10"/>
          <p:cNvSpPr/>
          <p:nvPr/>
        </p:nvSpPr>
        <p:spPr>
          <a:xfrm>
            <a:off x="928662" y="4214818"/>
            <a:ext cx="357190" cy="35719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214818"/>
            <a:ext cx="357190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72132" y="4214818"/>
            <a:ext cx="357190" cy="3571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Света\Рабочий стол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857364"/>
            <a:ext cx="459244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1428728" y="4214818"/>
            <a:ext cx="428628" cy="428628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72074"/>
            <a:ext cx="428628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2000" y="4214818"/>
            <a:ext cx="428628" cy="4286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500562" y="5000636"/>
            <a:ext cx="571504" cy="57150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3108" y="42148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ЦВЕТ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50720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ФОРМА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21481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ПРЕДМЕТ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50720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РАЗМЕР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изменилось?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Света\Рабочий стол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643050"/>
            <a:ext cx="701283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Какой предмет «лишний»?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71538" y="4357694"/>
            <a:ext cx="428628" cy="428628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357694"/>
            <a:ext cx="428628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3438" y="4357694"/>
            <a:ext cx="500066" cy="4286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572264" y="4357694"/>
            <a:ext cx="571504" cy="500066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43042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435769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Света\Рабочий стол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691519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Света\Рабочий стол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3857628"/>
            <a:ext cx="1714512" cy="1643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Какая лошадь должна быть следующей?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Света\Рабочий стол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3786190"/>
            <a:ext cx="1714512" cy="1643074"/>
          </a:xfrm>
          <a:prstGeom prst="rect">
            <a:avLst/>
          </a:prstGeom>
          <a:noFill/>
        </p:spPr>
      </p:pic>
      <p:pic>
        <p:nvPicPr>
          <p:cNvPr id="6" name="Picture 2" descr="C:\Documents and Settings\Света\Рабочий стол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929066"/>
            <a:ext cx="1571636" cy="1433774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>
            <a:off x="785786" y="4286256"/>
            <a:ext cx="428628" cy="500066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357694"/>
            <a:ext cx="428628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43570" y="4429132"/>
            <a:ext cx="500066" cy="5000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1428728" y="4214818"/>
            <a:ext cx="428628" cy="428628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72074"/>
            <a:ext cx="428628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2000" y="4214818"/>
            <a:ext cx="428628" cy="4286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500562" y="5000636"/>
            <a:ext cx="571504" cy="57150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3108" y="42148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ЦВЕТ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50720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ФОРМА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21481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ПРЕДМЕТ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50720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РАЗМЕР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изменилось?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Documents and Settings\Света\Рабочий стол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857364"/>
            <a:ext cx="51435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9286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Какой предмет «лишний»?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71538" y="4357694"/>
            <a:ext cx="428628" cy="428628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357694"/>
            <a:ext cx="428628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3438" y="4357694"/>
            <a:ext cx="500066" cy="4286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572264" y="4357694"/>
            <a:ext cx="571504" cy="500066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43042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435769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C:\Documents and Settings\Света\Рабочий стол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500174"/>
            <a:ext cx="62865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mp3dot.ru/images/art/e/2/4/9/b_e24945082033533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3500462" cy="437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2037228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ОПИСАТЬ ПРЕДМЕТ – это значит объяснить, какой это предмет, перечислить как можно больше его признаков, или ответить на вопрос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«Какой это предмет?»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0-tub-ru.yandex.net/i?id=106248682-6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357430"/>
            <a:ext cx="3594746" cy="2643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1" name="popup_img" descr="chocolate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214554"/>
            <a:ext cx="3763890" cy="2817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90" name="Picture 6" descr="http://www.englishexercises.org/makeagame/my_documents/my_pictures/2012/dec/B7C_penci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5977" y="2071678"/>
            <a:ext cx="3804849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92" name="Picture 8" descr="http://forum.bakugan-club.ru/download/file.php?id=6209&amp;sid=7ef621d6777ced6efa20a18275529f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071678"/>
            <a:ext cx="2714644" cy="2977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96" name="Picture 12" descr="http://img02.darudar.org/s600/00/01/a6/3a/a63aee8759e33548ca9a98d1c639886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1928802"/>
            <a:ext cx="3357586" cy="3243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3" name="Picture 5" descr="http://im2-tub-ru.yandex.net/i?id=473148593-54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2020837"/>
            <a:ext cx="4429156" cy="3194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452384" y="928670"/>
            <a:ext cx="4239237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/>
                </a:solidFill>
                <a:effectLst/>
              </a:rPr>
              <a:t>ОПИШИ ПРЕДМЕТ</a:t>
            </a:r>
            <a:endParaRPr lang="ru-RU" sz="4000" b="1" cap="all" dirty="0">
              <a:ln w="0"/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№9.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Documents and Settings\Света\Рабочий стол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286124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Света\Рабочий стол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714488"/>
            <a:ext cx="2500330" cy="196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://im7-tub-ru.yandex.net/i?id=11142624-07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044456"/>
            <a:ext cx="2357454" cy="181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4566" y="720850"/>
            <a:ext cx="4934877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/>
                </a:solidFill>
                <a:effectLst/>
              </a:rPr>
              <a:t>Бывает – не бывает</a:t>
            </a:r>
            <a:endParaRPr lang="ru-RU" sz="4000" b="1" cap="all" dirty="0">
              <a:ln w="0"/>
              <a:solidFill>
                <a:schemeClr val="accent2"/>
              </a:solidFill>
              <a:effectLst/>
            </a:endParaRPr>
          </a:p>
        </p:txBody>
      </p:sp>
      <p:pic>
        <p:nvPicPr>
          <p:cNvPr id="6148" name="Picture 4" descr="http://www.bel-avia.ru/download/file.php?id=9110&amp;sid=12b562d9f09faaccb4440644248c11a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3643314"/>
            <a:ext cx="213941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4" name="Picture 10" descr="http://im3-tub-ru.yandex.net/i?id=239942430-1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3286124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6" name="Picture 12" descr="http://im0-tub-ru.yandex.net/i?id=344752298-23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1785926"/>
            <a:ext cx="17907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8" name="Picture 14" descr="http://im6-tub-ru.yandex.net/i?id=345801231-6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1643050"/>
            <a:ext cx="19335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64" name="Picture 20" descr="http://www.kinup.ru/images/afisha/1282655006177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70" y="3071810"/>
            <a:ext cx="2071702" cy="2796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6" name="Picture 2" descr="http://colnyshko.ru/images/prev/dc10c2ef86881d58576537e9d5b16f3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857760"/>
            <a:ext cx="200024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im2-tub-ru.yandex.net/i?id=133139790-47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5786" y="1500174"/>
            <a:ext cx="20002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500330" y="6140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Щелкните мышкой на волшебной  палочке и узнаете  «бывает или не бывает».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№10.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714488"/>
            <a:ext cx="92869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3286124"/>
            <a:ext cx="92869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250133" y="2250273"/>
            <a:ext cx="107157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893075" y="3821909"/>
            <a:ext cx="107157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86116" y="2143116"/>
            <a:ext cx="24288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14744" y="3786190"/>
            <a:ext cx="24288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28992" y="162977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ЦВЕТ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9058" y="320141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РАЗМЕР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57950" y="1643050"/>
            <a:ext cx="928694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5822165" y="2178835"/>
            <a:ext cx="107157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643702" y="3143248"/>
            <a:ext cx="1285884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5929322" y="3857628"/>
            <a:ext cx="142876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00504"/>
            <a:ext cx="1809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3143248"/>
            <a:ext cx="92869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857364"/>
            <a:ext cx="928694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393141" y="3679033"/>
            <a:ext cx="107157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535885" y="2393149"/>
            <a:ext cx="107157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6072198" y="1857364"/>
            <a:ext cx="714380" cy="71438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643702" y="3071810"/>
            <a:ext cx="1214446" cy="107157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00430" y="177265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ФОРМА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21468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ПРЕДМЕТ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43372" y="3714752"/>
            <a:ext cx="24288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14678" y="2285992"/>
            <a:ext cx="24288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224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Задание №10.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929066"/>
            <a:ext cx="1881188" cy="20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5536413" y="2393149"/>
            <a:ext cx="107157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273" y="863726"/>
            <a:ext cx="4619471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/>
                </a:solidFill>
                <a:effectLst/>
              </a:rPr>
              <a:t>СРАВНИ ПРЕДМЕТЫ</a:t>
            </a:r>
            <a:endParaRPr lang="ru-RU" sz="4000" b="1" cap="all" dirty="0">
              <a:ln w="0"/>
              <a:solidFill>
                <a:schemeClr val="accent2"/>
              </a:solidFill>
              <a:effectLst/>
            </a:endParaRPr>
          </a:p>
        </p:txBody>
      </p:sp>
      <p:pic>
        <p:nvPicPr>
          <p:cNvPr id="28674" name="Picture 2" descr="http://www.numizmat.net/reference/images/97/grav97/5r97pbd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5" y="1928800"/>
            <a:ext cx="2500330" cy="250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http://exclusiv.ru/images/22163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571744"/>
            <a:ext cx="2000264" cy="1481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ttp://im7-tub-ru.yandex.net/i?id=11142624-07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14818"/>
            <a:ext cx="2357454" cy="1813426"/>
          </a:xfrm>
          <a:prstGeom prst="rect">
            <a:avLst/>
          </a:prstGeom>
          <a:noFill/>
        </p:spPr>
      </p:pic>
      <p:pic>
        <p:nvPicPr>
          <p:cNvPr id="17412" name="Picture 4" descr="http://im4-tub-ru.yandex.net/i?id=533503812-63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1928802"/>
            <a:ext cx="250033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http://im6-tub-ru.yandex.net/i?id=334614876-42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2357430"/>
            <a:ext cx="200026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6" name="Picture 8" descr="http://im7-tub-ru.yandex.net/i?id=479057000-64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1857364"/>
            <a:ext cx="2357454" cy="2762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8" name="Picture 10" descr="http://forum.bakugan-club.ru/download/file.php?id=6209&amp;sid=7ef621d6777ced6efa20a18275529f4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1845674"/>
            <a:ext cx="2428892" cy="2826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0" name="Picture 12" descr="http://im4-tub-ru.yandex.net/i?id=27413325-02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71670" y="1928802"/>
            <a:ext cx="2800356" cy="214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2" name="Picture 14" descr="http://im5-tub-ru.yandex.net/i?id=411686962-19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00694" y="2285992"/>
            <a:ext cx="185738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231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re</cp:lastModifiedBy>
  <cp:revision>58</cp:revision>
  <dcterms:created xsi:type="dcterms:W3CDTF">2013-01-28T19:28:30Z</dcterms:created>
  <dcterms:modified xsi:type="dcterms:W3CDTF">2014-05-01T11:05:21Z</dcterms:modified>
</cp:coreProperties>
</file>