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1" r:id="rId4"/>
    <p:sldId id="263" r:id="rId5"/>
    <p:sldId id="258" r:id="rId6"/>
    <p:sldId id="260" r:id="rId7"/>
    <p:sldId id="262" r:id="rId8"/>
    <p:sldId id="265" r:id="rId9"/>
    <p:sldId id="266" r:id="rId10"/>
    <p:sldId id="269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F3CC2-67AA-47FE-ADEB-70BBF862566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8599E-E3C9-48E0-92D8-5C60EDA49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231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8599E-E3C9-48E0-92D8-5C60EDA4998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6911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17FC-F43E-49B3-90C6-14A090BFEF7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5900-3A08-4981-B38C-6917A32640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17FC-F43E-49B3-90C6-14A090BFEF7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5900-3A08-4981-B38C-6917A3264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17FC-F43E-49B3-90C6-14A090BFEF7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5900-3A08-4981-B38C-6917A3264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17FC-F43E-49B3-90C6-14A090BFEF7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5900-3A08-4981-B38C-6917A32640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17FC-F43E-49B3-90C6-14A090BFEF7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5900-3A08-4981-B38C-6917A3264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17FC-F43E-49B3-90C6-14A090BFEF7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5900-3A08-4981-B38C-6917A32640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17FC-F43E-49B3-90C6-14A090BFEF7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5900-3A08-4981-B38C-6917A32640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17FC-F43E-49B3-90C6-14A090BFEF7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5900-3A08-4981-B38C-6917A3264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17FC-F43E-49B3-90C6-14A090BFEF7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5900-3A08-4981-B38C-6917A3264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17FC-F43E-49B3-90C6-14A090BFEF7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5900-3A08-4981-B38C-6917A3264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17FC-F43E-49B3-90C6-14A090BFEF7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5900-3A08-4981-B38C-6917A32640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8F17FC-F43E-49B3-90C6-14A090BFEF76}" type="datetimeFigureOut">
              <a:rPr lang="ru-RU" smtClean="0"/>
              <a:pPr/>
              <a:t>20.07.2013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55900-3A08-4981-B38C-6917A3264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39.png"/><Relationship Id="rId4" Type="http://schemas.microsoft.com/office/2007/relationships/media" Target="../media/media1.wm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105400"/>
            <a:ext cx="6400800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учитель начальных классов</a:t>
            </a:r>
          </a:p>
          <a:p>
            <a:r>
              <a:rPr lang="ru-RU" sz="2400" dirty="0" err="1" smtClean="0">
                <a:solidFill>
                  <a:schemeClr val="tx1"/>
                </a:solidFill>
              </a:rPr>
              <a:t>Шихирина</a:t>
            </a:r>
            <a:r>
              <a:rPr lang="ru-RU" sz="2400" dirty="0" smtClean="0">
                <a:solidFill>
                  <a:schemeClr val="tx1"/>
                </a:solidFill>
              </a:rPr>
              <a:t> Галина Григорьевна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764704"/>
            <a:ext cx="7772400" cy="3126209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dirty="0" smtClean="0"/>
              <a:t>Сергей Козлов</a:t>
            </a:r>
            <a:br>
              <a:rPr lang="ru-RU" dirty="0" smtClean="0"/>
            </a:br>
            <a:r>
              <a:rPr lang="ru-RU" dirty="0" smtClean="0"/>
              <a:t>«Ёжик в тумане»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литературное чтение</a:t>
            </a:r>
            <a:br>
              <a:rPr lang="ru-RU" dirty="0" smtClean="0"/>
            </a:br>
            <a:r>
              <a:rPr lang="ru-RU" dirty="0" smtClean="0"/>
              <a:t>4 класс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45720" indent="0">
              <a:buNone/>
            </a:pPr>
            <a:r>
              <a:rPr lang="ru-RU" sz="4000" i="1" dirty="0"/>
              <a:t>Запомнилось….</a:t>
            </a:r>
          </a:p>
          <a:p>
            <a:endParaRPr lang="ru-RU" sz="4000" i="1" dirty="0"/>
          </a:p>
          <a:p>
            <a:pPr marL="45720" indent="0">
              <a:buNone/>
            </a:pPr>
            <a:r>
              <a:rPr lang="ru-RU" sz="4000" i="1" dirty="0"/>
              <a:t>Пригодится…..</a:t>
            </a:r>
          </a:p>
          <a:p>
            <a:endParaRPr lang="ru-RU" sz="4000" i="1" dirty="0"/>
          </a:p>
          <a:p>
            <a:pPr marL="45720" indent="0">
              <a:buNone/>
            </a:pPr>
            <a:r>
              <a:rPr lang="ru-RU" sz="4000" i="1" dirty="0"/>
              <a:t>Было интересно</a:t>
            </a:r>
            <a:r>
              <a:rPr lang="ru-RU" i="1" dirty="0"/>
              <a:t>…..</a:t>
            </a:r>
          </a:p>
          <a:p>
            <a:endParaRPr lang="ru-RU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4978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Ежик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5536" y="260648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5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73616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Сергей </a:t>
            </a:r>
            <a:r>
              <a:rPr lang="ru-RU" dirty="0"/>
              <a:t>Г</a:t>
            </a:r>
            <a:r>
              <a:rPr lang="ru-RU" dirty="0" smtClean="0"/>
              <a:t>ригорьевич </a:t>
            </a:r>
            <a:r>
              <a:rPr lang="ru-RU" dirty="0"/>
              <a:t>К</a:t>
            </a:r>
            <a:r>
              <a:rPr lang="ru-RU" dirty="0" smtClean="0"/>
              <a:t>озлов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275550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60250" y="1569060"/>
            <a:ext cx="5674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Сергей Григорьевич Козлов был удивительно несовременным писателем, никогда </a:t>
            </a:r>
          </a:p>
          <a:p>
            <a:pPr algn="just"/>
            <a:r>
              <a:rPr lang="ru-RU" sz="2400" dirty="0" smtClean="0"/>
              <a:t>не напоминающим о себе. </a:t>
            </a:r>
          </a:p>
          <a:p>
            <a:pPr algn="just"/>
            <a:r>
              <a:rPr lang="ru-RU" sz="2400" dirty="0" smtClean="0"/>
              <a:t>Тихим и спрятанным. </a:t>
            </a:r>
            <a:endParaRPr lang="ru-RU" sz="2400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791510" y="3843270"/>
            <a:ext cx="7143481" cy="2511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2200" dirty="0" smtClean="0"/>
              <a:t>Сергей Козлов, начинавший свой трудовой путь токарем, учителем пения, экскурсоводом в пушкинском заповеднике в Михайловском, типографом и кочегаром, довольно много работал в нашей мультипликации в самые ее золотые годы. Писал сценарии, сочинял песни – и про катерок, который мчится через акваторию, и про белогривые лошадки-облака, и много разных других.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375791" y="3365041"/>
            <a:ext cx="240698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655426"/>
            <a:ext cx="4183646" cy="270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029026"/>
            <a:ext cx="250814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2165028" cy="28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04662"/>
            <a:ext cx="3127739" cy="321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840" y="938373"/>
            <a:ext cx="8662241" cy="487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702" y="556011"/>
            <a:ext cx="7657003" cy="614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858" y="465957"/>
            <a:ext cx="8256847" cy="619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797" y="381976"/>
            <a:ext cx="8441604" cy="632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68926"/>
            <a:ext cx="8814370" cy="661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16824"/>
            <a:ext cx="8979065" cy="585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67" y="245946"/>
            <a:ext cx="8966897" cy="672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4" y="29895"/>
            <a:ext cx="3902264" cy="220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1118" y="4549789"/>
            <a:ext cx="4022882" cy="230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85882" y="-5660"/>
            <a:ext cx="2658118" cy="308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95157" y="2322594"/>
            <a:ext cx="3209818" cy="215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49789"/>
            <a:ext cx="3810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-76200" y="2492896"/>
            <a:ext cx="3371357" cy="1800199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Режиссер мультфильма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 Юрий </a:t>
            </a:r>
            <a:r>
              <a:rPr lang="ru-RU" sz="2800" dirty="0" err="1" smtClean="0">
                <a:solidFill>
                  <a:schemeClr val="tx1"/>
                </a:solidFill>
              </a:rPr>
              <a:t>Норштейн</a:t>
            </a:r>
            <a:endParaRPr lang="ru-RU" sz="2800" dirty="0" smtClean="0">
              <a:solidFill>
                <a:schemeClr val="tx1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6666" y="0"/>
            <a:ext cx="4183320" cy="260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4812" y="4553744"/>
            <a:ext cx="343918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521062"/>
            <a:ext cx="3131840" cy="236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31840" y="2531089"/>
            <a:ext cx="2572972" cy="372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552433" y="325319"/>
            <a:ext cx="4312568" cy="4104456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 pitchFamily="34" charset="0"/>
              <a:buChar char="•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РОМАНТИЧНЫЙ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МЕЧТАТЕЛЬНЫЙ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ОДИНОКИЙ 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ГРУСТНЫЙ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СОЗЕРЦАТЕЛЬ пассивный, погруженный в бездеятельное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наблюдение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ВЕРИТ В ДОБРО И КРАСОТУ 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ХОЧЕТ ПОДЕЛИТЬСЯ С КЕМ-ТО СВОИМИ ОТКРЫТИЯМИ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52" y="2436230"/>
            <a:ext cx="3415271" cy="215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036" y="0"/>
            <a:ext cx="3602343" cy="23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600" y="4589748"/>
            <a:ext cx="3600400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32" y="4611026"/>
            <a:ext cx="3411813" cy="225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063284"/>
            <a:ext cx="4199027" cy="279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167" y="1098549"/>
            <a:ext cx="3617203" cy="289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5131" y="1165783"/>
            <a:ext cx="4394154" cy="286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61696" y="0"/>
            <a:ext cx="6769172" cy="140305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6000" dirty="0" smtClean="0">
                <a:solidFill>
                  <a:schemeClr val="tx1"/>
                </a:solidFill>
              </a:rPr>
              <a:t>Наш край</a:t>
            </a:r>
            <a:endParaRPr lang="ru-RU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81197" y="4625752"/>
            <a:ext cx="335676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71800" y="2304233"/>
            <a:ext cx="3521968" cy="23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65913" y="-1"/>
            <a:ext cx="3478087" cy="230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1712" y="4633564"/>
            <a:ext cx="3336654" cy="222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319" y="0"/>
            <a:ext cx="3152192" cy="230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2282" y="410732"/>
            <a:ext cx="1963984" cy="131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2687760"/>
            <a:ext cx="1872208" cy="140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60232" y="2642574"/>
            <a:ext cx="1918000" cy="14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21951" y="4942767"/>
            <a:ext cx="2021666" cy="151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72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286</TotalTime>
  <Words>127</Words>
  <Application>Microsoft Office PowerPoint</Application>
  <PresentationFormat>Экран (4:3)</PresentationFormat>
  <Paragraphs>24</Paragraphs>
  <Slides>11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Сергей Козлов «Ёжик в тумане»  литературное чтение 4 класс</vt:lpstr>
      <vt:lpstr>Сергей Григорьевич Козлов</vt:lpstr>
      <vt:lpstr>Слайд 3</vt:lpstr>
      <vt:lpstr>Слайд 4</vt:lpstr>
      <vt:lpstr>Слайд 5</vt:lpstr>
      <vt:lpstr>Слайд 6</vt:lpstr>
      <vt:lpstr>Слайд 7</vt:lpstr>
      <vt:lpstr>Наш край</vt:lpstr>
      <vt:lpstr>Слайд 9</vt:lpstr>
      <vt:lpstr>Слайд 10</vt:lpstr>
      <vt:lpstr>Слайд 11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Сергей Козлов «Ёжик в тумане»</dc:title>
  <dc:creator>Admin</dc:creator>
  <cp:lastModifiedBy>re</cp:lastModifiedBy>
  <cp:revision>23</cp:revision>
  <dcterms:created xsi:type="dcterms:W3CDTF">2012-10-27T09:12:18Z</dcterms:created>
  <dcterms:modified xsi:type="dcterms:W3CDTF">2013-07-20T18:29:50Z</dcterms:modified>
</cp:coreProperties>
</file>