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9"/>
  </p:notesMasterIdLst>
  <p:sldIdLst>
    <p:sldId id="258" r:id="rId2"/>
    <p:sldId id="273" r:id="rId3"/>
    <p:sldId id="272" r:id="rId4"/>
    <p:sldId id="268" r:id="rId5"/>
    <p:sldId id="275" r:id="rId6"/>
    <p:sldId id="274" r:id="rId7"/>
    <p:sldId id="277" r:id="rId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33"/>
    <a:srgbClr val="FF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221" autoAdjust="0"/>
    <p:restoredTop sz="94628" autoAdjust="0"/>
  </p:normalViewPr>
  <p:slideViewPr>
    <p:cSldViewPr>
      <p:cViewPr varScale="1">
        <p:scale>
          <a:sx n="76" d="100"/>
          <a:sy n="76" d="100"/>
        </p:scale>
        <p:origin x="-100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1992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8B6382B4-A765-4E00-B246-8D3455CD1A42}" type="datetimeFigureOut">
              <a:rPr lang="ru-RU"/>
              <a:pPr>
                <a:defRPr/>
              </a:pPr>
              <a:t>12.01.2012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7C7244CD-DF29-4396-8AA9-8751E5211B8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1536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8978714-CEE8-4CE6-A15F-F16EBEDDDC19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17411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A63C05D-7DCF-4246-A63B-51F56121462E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19459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8EF3ECA-15BE-428F-AEE1-E530262E0BB9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1507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DA36FD2-7637-44B5-91DC-52C18C0E23E0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3555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82527EE-8919-4EDC-8B22-1B019B50824C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560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4BA48B90-BEF6-4996-A1E3-6082B8D466B1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7651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CF75CE5B-1044-4728-B638-C5678FB9C679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15"/>
          <p:cNvSpPr/>
          <p:nvPr/>
        </p:nvSpPr>
        <p:spPr>
          <a:xfrm>
            <a:off x="228600" y="228600"/>
            <a:ext cx="8696325" cy="6035675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5" name="Group 9"/>
          <p:cNvGrpSpPr>
            <a:grpSpLocks noChangeAspect="1"/>
          </p:cNvGrpSpPr>
          <p:nvPr/>
        </p:nvGrpSpPr>
        <p:grpSpPr bwMode="auto">
          <a:xfrm>
            <a:off x="211138" y="5354638"/>
            <a:ext cx="8723312" cy="1330325"/>
            <a:chOff x="-3905250" y="4294188"/>
            <a:chExt cx="13011150" cy="1892300"/>
          </a:xfrm>
        </p:grpSpPr>
        <p:sp>
          <p:nvSpPr>
            <p:cNvPr id="6" name="Freeform 14"/>
            <p:cNvSpPr>
              <a:spLocks/>
            </p:cNvSpPr>
            <p:nvPr/>
          </p:nvSpPr>
          <p:spPr bwMode="hidden">
            <a:xfrm>
              <a:off x="4810681" y="4499676"/>
              <a:ext cx="4295219" cy="1016152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7" name="Freeform 18"/>
            <p:cNvSpPr>
              <a:spLocks/>
            </p:cNvSpPr>
            <p:nvPr/>
          </p:nvSpPr>
          <p:spPr bwMode="hidden">
            <a:xfrm>
              <a:off x="-308538" y="4319027"/>
              <a:ext cx="8280254" cy="1208092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8" name="Freeform 22"/>
            <p:cNvSpPr>
              <a:spLocks/>
            </p:cNvSpPr>
            <p:nvPr/>
          </p:nvSpPr>
          <p:spPr bwMode="hidden">
            <a:xfrm>
              <a:off x="4014" y="4334834"/>
              <a:ext cx="8164231" cy="1101960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9" name="Freeform 26"/>
            <p:cNvSpPr>
              <a:spLocks/>
            </p:cNvSpPr>
            <p:nvPr/>
          </p:nvSpPr>
          <p:spPr bwMode="hidden">
            <a:xfrm>
              <a:off x="4157164" y="4316769"/>
              <a:ext cx="4939265" cy="925827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 useBgFill="1">
          <p:nvSpPr>
            <p:cNvPr id="10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CACDA2-B349-45C3-B572-AEE88B5133C3}" type="datetimeFigureOut">
              <a:rPr lang="ru-RU"/>
              <a:pPr>
                <a:defRPr/>
              </a:pPr>
              <a:t>12.01.2012</a:t>
            </a:fld>
            <a:endParaRPr lang="ru-RU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A46C50-F91A-4F4B-BA24-ABED31FCAD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41C5F3-3044-42EE-90EE-4C5C283D4F13}" type="datetimeFigureOut">
              <a:rPr lang="ru-RU"/>
              <a:pPr>
                <a:defRPr/>
              </a:pPr>
              <a:t>12.01.2012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218540-5F16-4694-9FC7-E28F539C07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20"/>
          <p:cNvSpPr/>
          <p:nvPr/>
        </p:nvSpPr>
        <p:spPr bwMode="hidden">
          <a:xfrm>
            <a:off x="228600" y="228600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5" name="Group 14"/>
          <p:cNvGrpSpPr>
            <a:grpSpLocks noChangeAspect="1"/>
          </p:cNvGrpSpPr>
          <p:nvPr/>
        </p:nvGrpSpPr>
        <p:grpSpPr bwMode="auto">
          <a:xfrm>
            <a:off x="211138" y="714375"/>
            <a:ext cx="8723312" cy="1331913"/>
            <a:chOff x="-3905250" y="4294188"/>
            <a:chExt cx="13011150" cy="1892300"/>
          </a:xfrm>
        </p:grpSpPr>
        <p:sp>
          <p:nvSpPr>
            <p:cNvPr id="6" name="Freeform 14"/>
            <p:cNvSpPr>
              <a:spLocks/>
            </p:cNvSpPr>
            <p:nvPr/>
          </p:nvSpPr>
          <p:spPr bwMode="hidden">
            <a:xfrm>
              <a:off x="4810681" y="4501687"/>
              <a:ext cx="4295219" cy="101494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7" name="Freeform 18"/>
            <p:cNvSpPr>
              <a:spLocks/>
            </p:cNvSpPr>
            <p:nvPr/>
          </p:nvSpPr>
          <p:spPr bwMode="hidden">
            <a:xfrm>
              <a:off x="-308538" y="4318998"/>
              <a:ext cx="8280254" cy="1208906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8" name="Freeform 22"/>
            <p:cNvSpPr>
              <a:spLocks/>
            </p:cNvSpPr>
            <p:nvPr/>
          </p:nvSpPr>
          <p:spPr bwMode="hidden">
            <a:xfrm>
              <a:off x="4014" y="4334786"/>
              <a:ext cx="8164231" cy="1102902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9" name="Freeform 26"/>
            <p:cNvSpPr>
              <a:spLocks/>
            </p:cNvSpPr>
            <p:nvPr/>
          </p:nvSpPr>
          <p:spPr bwMode="hidden">
            <a:xfrm>
              <a:off x="4157164" y="4316742"/>
              <a:ext cx="4939265" cy="926979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 useBgFill="1">
          <p:nvSpPr>
            <p:cNvPr id="1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48392C-7DDF-48E5-8E80-3E61393833A4}" type="datetimeFigureOut">
              <a:rPr lang="ru-RU"/>
              <a:pPr>
                <a:defRPr/>
              </a:pPr>
              <a:t>12.01.2012</a:t>
            </a:fld>
            <a:endParaRPr lang="ru-RU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FA58AA-92E5-4DF1-A282-54325ADE2F2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A149DE-0A65-4841-B483-D64C43AE9420}" type="datetimeFigureOut">
              <a:rPr lang="ru-RU"/>
              <a:pPr>
                <a:defRPr/>
              </a:pPr>
              <a:t>12.01.2012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097F46-6E0A-4B80-9A71-FCD034720F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13"/>
          <p:cNvSpPr/>
          <p:nvPr/>
        </p:nvSpPr>
        <p:spPr>
          <a:xfrm>
            <a:off x="228600" y="228600"/>
            <a:ext cx="8696325" cy="473710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Freeform 14"/>
          <p:cNvSpPr>
            <a:spLocks/>
          </p:cNvSpPr>
          <p:nvPr/>
        </p:nvSpPr>
        <p:spPr bwMode="hidden">
          <a:xfrm>
            <a:off x="6046788" y="4203700"/>
            <a:ext cx="2876550" cy="714375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Freeform 18"/>
          <p:cNvSpPr>
            <a:spLocks/>
          </p:cNvSpPr>
          <p:nvPr/>
        </p:nvSpPr>
        <p:spPr bwMode="hidden">
          <a:xfrm>
            <a:off x="2619375" y="4075113"/>
            <a:ext cx="5545138" cy="850900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7" name="Freeform 22"/>
          <p:cNvSpPr>
            <a:spLocks/>
          </p:cNvSpPr>
          <p:nvPr/>
        </p:nvSpPr>
        <p:spPr bwMode="hidden">
          <a:xfrm>
            <a:off x="2828925" y="4087813"/>
            <a:ext cx="5467350" cy="774700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Freeform 26"/>
          <p:cNvSpPr>
            <a:spLocks/>
          </p:cNvSpPr>
          <p:nvPr/>
        </p:nvSpPr>
        <p:spPr bwMode="hidden">
          <a:xfrm>
            <a:off x="5610225" y="4073525"/>
            <a:ext cx="3306763" cy="652463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 useBgFill="1">
        <p:nvSpPr>
          <p:cNvPr id="9" name="Freeform 10"/>
          <p:cNvSpPr>
            <a:spLocks/>
          </p:cNvSpPr>
          <p:nvPr/>
        </p:nvSpPr>
        <p:spPr bwMode="hidden">
          <a:xfrm>
            <a:off x="211138" y="4059238"/>
            <a:ext cx="8723312" cy="1328737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9486D9-B20A-4B1B-BBD3-9EB280FB0570}" type="datetimeFigureOut">
              <a:rPr lang="ru-RU"/>
              <a:pPr>
                <a:defRPr/>
              </a:pPr>
              <a:t>12.01.2012</a:t>
            </a:fld>
            <a:endParaRPr lang="ru-RU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A01EEB-FBEF-4578-84B2-78D62CD6C0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D26F4E-CDBA-4A8C-A43B-2A2B56B3AF47}" type="datetimeFigureOut">
              <a:rPr lang="ru-RU"/>
              <a:pPr>
                <a:defRPr/>
              </a:pPr>
              <a:t>12.01.2012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C1BFF6-1492-4CFB-B468-50F65EF331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C54CBE-5498-4357-8C9F-C4E016BE89EC}" type="datetimeFigureOut">
              <a:rPr lang="ru-RU"/>
              <a:pPr>
                <a:defRPr/>
              </a:pPr>
              <a:t>12.01.2012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51BF93-A303-4FB3-8711-90DBB07B80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3A5BC0-50D5-4CED-8877-95A90BA281C4}" type="datetimeFigureOut">
              <a:rPr lang="ru-RU"/>
              <a:pPr>
                <a:defRPr/>
              </a:pPr>
              <a:t>12.01.2012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B0F1A3-E843-4434-B68C-F393616F1F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1"/>
          <p:cNvSpPr/>
          <p:nvPr/>
        </p:nvSpPr>
        <p:spPr>
          <a:xfrm>
            <a:off x="228600" y="228600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3" name="Group 5"/>
          <p:cNvGrpSpPr>
            <a:grpSpLocks noChangeAspect="1"/>
          </p:cNvGrpSpPr>
          <p:nvPr/>
        </p:nvGrpSpPr>
        <p:grpSpPr bwMode="auto">
          <a:xfrm>
            <a:off x="211138" y="714375"/>
            <a:ext cx="8723312" cy="1330325"/>
            <a:chOff x="-3905251" y="4294188"/>
            <a:chExt cx="13027839" cy="1892300"/>
          </a:xfrm>
        </p:grpSpPr>
        <p:sp>
          <p:nvSpPr>
            <p:cNvPr id="4" name="Freeform 14"/>
            <p:cNvSpPr>
              <a:spLocks/>
            </p:cNvSpPr>
            <p:nvPr/>
          </p:nvSpPr>
          <p:spPr bwMode="hidden">
            <a:xfrm>
              <a:off x="4810006" y="4499677"/>
              <a:ext cx="4295986" cy="1016152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5" name="Freeform 18"/>
            <p:cNvSpPr>
              <a:spLocks/>
            </p:cNvSpPr>
            <p:nvPr/>
          </p:nvSpPr>
          <p:spPr bwMode="hidden">
            <a:xfrm>
              <a:off x="-308667" y="4319028"/>
              <a:ext cx="8279020" cy="1208091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6" name="Freeform 22"/>
            <p:cNvSpPr>
              <a:spLocks/>
            </p:cNvSpPr>
            <p:nvPr/>
          </p:nvSpPr>
          <p:spPr bwMode="hidden">
            <a:xfrm>
              <a:off x="4286" y="4334834"/>
              <a:ext cx="8165219" cy="1101960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7" name="Freeform 26"/>
            <p:cNvSpPr>
              <a:spLocks/>
            </p:cNvSpPr>
            <p:nvPr/>
          </p:nvSpPr>
          <p:spPr bwMode="hidden">
            <a:xfrm>
              <a:off x="4155651" y="4316769"/>
              <a:ext cx="4940859" cy="925827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 useBgFill="1">
          <p:nvSpPr>
            <p:cNvPr id="8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  <p:sp>
        <p:nvSpPr>
          <p:cNvPr id="9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219EBE-FEC8-46A9-A259-EE2034A1B368}" type="datetimeFigureOut">
              <a:rPr lang="ru-RU"/>
              <a:pPr>
                <a:defRPr/>
              </a:pPr>
              <a:t>12.01.2012</a:t>
            </a:fld>
            <a:endParaRPr lang="ru-RU"/>
          </a:p>
        </p:txBody>
      </p:sp>
      <p:sp>
        <p:nvSpPr>
          <p:cNvPr id="10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5BAC17-8C2E-4C76-8E79-A6848F11DC5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14"/>
          <p:cNvSpPr/>
          <p:nvPr/>
        </p:nvSpPr>
        <p:spPr>
          <a:xfrm>
            <a:off x="228600" y="228600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6" name="Group 23"/>
          <p:cNvGrpSpPr>
            <a:grpSpLocks noChangeAspect="1"/>
          </p:cNvGrpSpPr>
          <p:nvPr/>
        </p:nvGrpSpPr>
        <p:grpSpPr bwMode="auto">
          <a:xfrm>
            <a:off x="211138" y="714375"/>
            <a:ext cx="8723312" cy="1331913"/>
            <a:chOff x="-3905250" y="4294188"/>
            <a:chExt cx="13011150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681" y="4501687"/>
              <a:ext cx="4295219" cy="101494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8538" y="4318998"/>
              <a:ext cx="8280254" cy="1208906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4014" y="4334786"/>
              <a:ext cx="8164231" cy="1102902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7164" y="4316742"/>
              <a:ext cx="4939265" cy="926979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 useBgFill="1">
          <p:nvSpPr>
            <p:cNvPr id="11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CF3D51-F07F-452B-869D-0AC1B385CEA6}" type="datetimeFigureOut">
              <a:rPr lang="ru-RU"/>
              <a:pPr>
                <a:defRPr/>
              </a:pPr>
              <a:t>12.01.2012</a:t>
            </a:fld>
            <a:endParaRPr lang="ru-RU"/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3E92C3-13DD-47F2-86DF-C45BB92A77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14"/>
          <p:cNvSpPr/>
          <p:nvPr/>
        </p:nvSpPr>
        <p:spPr>
          <a:xfrm>
            <a:off x="228600" y="228600"/>
            <a:ext cx="8696325" cy="6035675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6" name="Group 8"/>
          <p:cNvGrpSpPr>
            <a:grpSpLocks noChangeAspect="1"/>
          </p:cNvGrpSpPr>
          <p:nvPr/>
        </p:nvGrpSpPr>
        <p:grpSpPr bwMode="auto">
          <a:xfrm>
            <a:off x="211138" y="5354638"/>
            <a:ext cx="8723312" cy="1330325"/>
            <a:chOff x="-3905250" y="4294188"/>
            <a:chExt cx="13011150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681" y="4499676"/>
              <a:ext cx="4295219" cy="1016152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8538" y="4319027"/>
              <a:ext cx="8280254" cy="1208092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4014" y="4334834"/>
              <a:ext cx="8164231" cy="1101960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7164" y="4316769"/>
              <a:ext cx="4939265" cy="925827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 rtlCol="0">
            <a:normAutofit/>
          </a:bodyPr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51EB88-4716-4E23-B9FA-240AD330E681}" type="datetimeFigureOut">
              <a:rPr lang="ru-RU"/>
              <a:pPr>
                <a:defRPr/>
              </a:pPr>
              <a:t>12.01.2012</a:t>
            </a:fld>
            <a:endParaRPr lang="ru-RU"/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2EE3BE-DF54-4980-BFA3-8F46558D10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6325" cy="2468563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1027" name="Group 15"/>
          <p:cNvGrpSpPr>
            <a:grpSpLocks noChangeAspect="1"/>
          </p:cNvGrpSpPr>
          <p:nvPr/>
        </p:nvGrpSpPr>
        <p:grpSpPr bwMode="auto">
          <a:xfrm>
            <a:off x="211138" y="1679575"/>
            <a:ext cx="8723312" cy="1330325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006" y="4499677"/>
              <a:ext cx="4295986" cy="1016152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8667" y="4319028"/>
              <a:ext cx="8279020" cy="1208091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4286" y="4334834"/>
              <a:ext cx="8165219" cy="1101960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5651" y="4316769"/>
              <a:ext cx="4940859" cy="925827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  <p:sp>
        <p:nvSpPr>
          <p:cNvPr id="1028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338138"/>
            <a:ext cx="8229600" cy="1252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4138" y="6249988"/>
            <a:ext cx="37861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 smtClean="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7214C6F7-8689-4B48-AC9A-BF7EA95D7210}" type="datetimeFigureOut">
              <a:rPr lang="ru-RU"/>
              <a:pPr>
                <a:defRPr/>
              </a:pPr>
              <a:t>12.01.2012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75" y="6249988"/>
            <a:ext cx="3786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0975" y="6249988"/>
            <a:ext cx="11620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000" smtClean="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B4AD0491-A6D3-49CE-BA8C-2C332F468A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32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71538" y="2674938"/>
            <a:ext cx="7408862" cy="3451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2" r:id="rId1"/>
    <p:sldLayoutId id="2147483731" r:id="rId2"/>
    <p:sldLayoutId id="2147483733" r:id="rId3"/>
    <p:sldLayoutId id="2147483730" r:id="rId4"/>
    <p:sldLayoutId id="2147483729" r:id="rId5"/>
    <p:sldLayoutId id="2147483728" r:id="rId6"/>
    <p:sldLayoutId id="2147483734" r:id="rId7"/>
    <p:sldLayoutId id="2147483735" r:id="rId8"/>
    <p:sldLayoutId id="2147483736" r:id="rId9"/>
    <p:sldLayoutId id="2147483727" r:id="rId10"/>
    <p:sldLayoutId id="2147483737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30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kern="1200">
          <a:solidFill>
            <a:schemeClr val="tx2"/>
          </a:solidFill>
          <a:latin typeface="+mn-lt"/>
          <a:ea typeface="+mn-ea"/>
          <a:cs typeface="+mn-cs"/>
        </a:defRPr>
      </a:lvl4pPr>
      <a:lvl5pPr marL="1462088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video" Target="NULL" TargetMode="Externa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250825" y="476250"/>
            <a:ext cx="8642350" cy="626586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2" name="Shape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855663" y="674688"/>
            <a:ext cx="7416800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2" descr="D:\ПАПА\разное\маме\фестиваль идей\откр.урок\приложения\2рисунок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63" y="357188"/>
            <a:ext cx="8166100" cy="6126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2" descr="D:\ПАПА\разное\маме\фестиваль идей\откр.урок\приложения\3рисунок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63" y="357188"/>
            <a:ext cx="8167687" cy="6135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2" descr="D:\ПАПА\разное\маме\фестиваль идей\откр.урок\приложения\4рисунок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8313" y="428625"/>
            <a:ext cx="8285162" cy="585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2" descr="D:\ПАПА\разное\маме\фестиваль идей\откр.урок\приложения\5рисунок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88" y="357188"/>
            <a:ext cx="8429625" cy="6072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2" descr="D:\ПАПА\разное\маме\фестиваль идей\откр.урок\приложения\6рисунок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6875" y="357188"/>
            <a:ext cx="8285163" cy="585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Picture 2" descr="D:\ПАПА\разное\маме\фестиваль идей\откр.урок\приложения\7рисунок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88" y="428625"/>
            <a:ext cx="8324850" cy="5929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Другая 1">
      <a:dk1>
        <a:sysClr val="windowText" lastClr="000000"/>
      </a:dk1>
      <a:lt1>
        <a:sysClr val="window" lastClr="FFFFFF"/>
      </a:lt1>
      <a:dk2>
        <a:srgbClr val="073E87"/>
      </a:dk2>
      <a:lt2>
        <a:srgbClr val="D5F0FE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152</TotalTime>
  <Words>7</Words>
  <Application>Microsoft Office PowerPoint</Application>
  <PresentationFormat>Экран (4:3)</PresentationFormat>
  <Paragraphs>7</Paragraphs>
  <Slides>7</Slides>
  <Notes>7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Шаблон оформления</vt:lpstr>
      </vt:variant>
      <vt:variant>
        <vt:i4>7</vt:i4>
      </vt:variant>
      <vt:variant>
        <vt:lpstr>Заголовки слайдов</vt:lpstr>
      </vt:variant>
      <vt:variant>
        <vt:i4>7</vt:i4>
      </vt:variant>
    </vt:vector>
  </HeadingPairs>
  <TitlesOfParts>
    <vt:vector size="18" baseType="lpstr">
      <vt:lpstr>Candara</vt:lpstr>
      <vt:lpstr>Arial</vt:lpstr>
      <vt:lpstr>Symbol</vt:lpstr>
      <vt:lpstr>Calibri</vt:lpstr>
      <vt:lpstr>Волна</vt:lpstr>
      <vt:lpstr>Волна</vt:lpstr>
      <vt:lpstr>Волна</vt:lpstr>
      <vt:lpstr>Волна</vt:lpstr>
      <vt:lpstr>Волна</vt:lpstr>
      <vt:lpstr>Волна</vt:lpstr>
      <vt:lpstr>Волна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User</cp:lastModifiedBy>
  <cp:revision>15</cp:revision>
  <dcterms:created xsi:type="dcterms:W3CDTF">2011-10-23T15:11:21Z</dcterms:created>
  <dcterms:modified xsi:type="dcterms:W3CDTF">2012-01-12T16:00:13Z</dcterms:modified>
</cp:coreProperties>
</file>