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5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81" r:id="rId9"/>
    <p:sldId id="263" r:id="rId10"/>
    <p:sldId id="264" r:id="rId11"/>
    <p:sldId id="265" r:id="rId12"/>
    <p:sldId id="266" r:id="rId13"/>
    <p:sldId id="275" r:id="rId14"/>
    <p:sldId id="267" r:id="rId15"/>
    <p:sldId id="276" r:id="rId16"/>
    <p:sldId id="269" r:id="rId17"/>
    <p:sldId id="270" r:id="rId18"/>
    <p:sldId id="277" r:id="rId19"/>
    <p:sldId id="282" r:id="rId20"/>
    <p:sldId id="271" r:id="rId21"/>
    <p:sldId id="272" r:id="rId22"/>
    <p:sldId id="283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арова Е.Ю." initials="МЕ" lastIdx="1" clrIdx="0">
    <p:extLst>
      <p:ext uri="{19B8F6BF-5375-455C-9EA6-DF929625EA0E}">
        <p15:presenceInfo xmlns:p15="http://schemas.microsoft.com/office/powerpoint/2012/main" userId="S::Makarova.EJ@school548.ru::e391e92e-0585-45ec-8c2b-4c12d6fd997b" providerId="AD"/>
      </p:ext>
    </p:extLst>
  </p:cmAuthor>
  <p:cmAuthor id="2" name="Учетная запись Майкрософт" initials="УзМ" lastIdx="2" clrIdx="1">
    <p:extLst>
      <p:ext uri="{19B8F6BF-5375-455C-9EA6-DF929625EA0E}">
        <p15:presenceInfo xmlns:p15="http://schemas.microsoft.com/office/powerpoint/2012/main" userId="6c368b0ee61bae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6-11T12:26:29.55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6-14T16:03:44.31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E268-697A-492B-A980-9D03017448BA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576F0-457A-4E83-BB2E-EF034B7C1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1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для картинного и аудио  материала к презентации:</a:t>
            </a:r>
          </a:p>
          <a:p>
            <a:endParaRPr lang="ru-RU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Яндекс картинки (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https://ya.ru/images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Шедеврариум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https://shedevrum.ai/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Звукограм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— AI-платформа для работы с аудио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https://zvukogram.com/category/fizminutka/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Косинова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Е.М. Логопедическая домашняя тетрадь для детей 4-7 лет. Формируем словарный запас: в 5 тетрадях, Тетрадь 1: Овощи, фрукты, ягоды, деревья, цветы. грибы. - М.: ТЦ  Сфера,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Ефименкова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Л.Н. Наглядное пособие по коррекции устной и письменной речи // Изд-во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Ефименкова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Л.Н. Город и год издания не указаны.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576F0-457A-4E83-BB2E-EF034B7C125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6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2437CC-AF98-40E4-A038-60F87A819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532855-259C-45E7-A6DF-97AFB010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D94C53-0FEF-45A5-9150-D23F8E54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3074C6-762E-49DF-A475-456A998B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21ACFF-61AB-4651-A416-0F11DACF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1C796D-C704-44F6-8EC2-AD0E4795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F9D3510-9206-4E4E-9D89-3820047E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5E444D-BD46-4034-B0A4-FDAEC9AD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395D8C-3F7F-4D23-87AD-1200E14B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1B820B-B6E8-406E-BC86-B2A3F48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5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7F50EA7-5027-4005-8DB5-D20014C91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730357-067E-4B08-91ED-30F47E6CB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35A44B-BE9B-4CE3-B278-713E7EE1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7DE765-04BA-4039-87B4-51894BF3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A25EE2-E54F-4415-BC36-590B27CC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7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1715DB-78FE-4973-85AD-4E9CCA8D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2FF454-33E5-4110-85CF-A88751DD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F7F039-DB6F-4E4F-AD93-AC8E3E0C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035536-6843-4D01-8461-707300E1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CB9775-468F-4250-96CD-43AF22F9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9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71EBA7-654F-4AF6-8AF6-DC165510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EE388F-E263-4FF4-950F-153E2639B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880BD0-D100-4DC8-8A88-4EE9971D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9C1EE3-541C-4B45-8449-8613DF61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942C90-A7D2-48C8-9307-901B2FCA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B3D950-3AD9-4776-B8DF-EB43C893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314A2B-9FE0-4552-8C2C-D344E0947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677CD7-2326-412B-90FF-6D035DED6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E4FDB6-CF12-4AFD-A8A5-50473CE5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C1B705-45C5-471E-BA5D-07CC26A3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1EA392-C049-4A49-916C-A09A337C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3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0114D9-31C8-4FF6-ACB9-6D966647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29BB4D-FC47-40E6-9476-03543659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ED9225-A6CE-488D-AF54-7805327C8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7FD1221-B4F1-4F1B-9A19-AC70B491A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FB1B93A-BE31-4A2F-B5E9-3AA57500C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F5F5FA5-BD8B-4E3C-B74C-589FE44F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D0AA77F-CADA-4ECE-B76E-57469F7C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8303B6-EA91-4605-90DD-9625A72D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66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7CE7E-CCF1-4C3E-B474-B175C7A2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CC57312-6A5D-4BBD-A016-C41E568F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457326A-A9C6-4536-B65B-54F50195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84AC1F-1B09-4362-81A8-AD140AF0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4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B0F3D16-0C8A-474B-AAA4-C555CC79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D84D51F-7442-4A82-9F43-D0E0A497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2905648-38ED-44DB-A904-2384B67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5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C720AD-D788-4341-B82C-01A41D4C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86C4DB-9AA7-4DA8-83C1-F149E075F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71D25D9-760B-4354-82EE-EB9B125E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3D900B6-9FBB-4704-A3E1-CFAF19F2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3BF6A00-AD1E-4CBF-8076-0851C805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78787E-95C4-4FCB-AB28-2747A331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36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6F645F-B343-42D8-A72A-8FE40309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4C47F06-CFCB-471E-BB05-198EB4539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02B6AE-8D71-4F86-AFCD-947AB3556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1BBB11-0EFF-44F6-88F9-12981C9E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EE2E58-2556-43BE-9143-0FBA9EEF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75DAF8-3FBE-47D7-B670-05774C34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5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D0C60-4022-486D-8BCD-D9FB44B3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05EDAA6-BDB4-4A20-8C04-6FEF92F4B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ADF61B-BDF4-4B05-A383-7AC8EC662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5FA1-2412-46C8-8D9F-754DBA3A734B}" type="datetimeFigureOut">
              <a:rPr lang="ru-RU" smtClean="0"/>
              <a:t>14.06.2026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4064E5-0347-4A00-B390-72B8B9AF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DE34119-38B4-4223-AA48-4C4A62D47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920F-0DAD-455A-BEEC-00CF91250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9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2811" y="1760326"/>
            <a:ext cx="9144000" cy="1359887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Предлоги ИЗ И С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1330" y="5552302"/>
            <a:ext cx="4975653" cy="52928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Составитель: учитель-логопед Макарова Елена Юрьевна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423" t="3443" r="55433" b="79976"/>
          <a:stretch/>
        </p:blipFill>
        <p:spPr>
          <a:xfrm rot="16200000">
            <a:off x="9473635" y="436529"/>
            <a:ext cx="1564944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08" t="21942" r="56221" b="61848"/>
          <a:stretch/>
        </p:blipFill>
        <p:spPr>
          <a:xfrm rot="16200000">
            <a:off x="816047" y="601664"/>
            <a:ext cx="1591807" cy="11915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997" y="3704656"/>
            <a:ext cx="853668" cy="1148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653" y="4147070"/>
            <a:ext cx="829798" cy="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667DAFA-DF26-4CA1-A3FC-17872AFB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19" y="1364470"/>
            <a:ext cx="3947931" cy="39479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11F966E-9766-4C88-8246-1A967CA3B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13"/>
          <a:stretch/>
        </p:blipFill>
        <p:spPr>
          <a:xfrm>
            <a:off x="6599997" y="1293060"/>
            <a:ext cx="3966404" cy="36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219F536-D27A-4A1A-9F3E-6B69B787FF7F}"/>
              </a:ext>
            </a:extLst>
          </p:cNvPr>
          <p:cNvGrpSpPr/>
          <p:nvPr/>
        </p:nvGrpSpPr>
        <p:grpSpPr>
          <a:xfrm>
            <a:off x="1645920" y="2602832"/>
            <a:ext cx="3305048" cy="2643284"/>
            <a:chOff x="1178560" y="1420716"/>
            <a:chExt cx="3305048" cy="2643284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BC6CDB16-9DC6-4C1D-B19A-AEEAE0623B31}"/>
                </a:ext>
              </a:extLst>
            </p:cNvPr>
            <p:cNvGrpSpPr/>
            <p:nvPr/>
          </p:nvGrpSpPr>
          <p:grpSpPr>
            <a:xfrm>
              <a:off x="1178560" y="1420716"/>
              <a:ext cx="2794000" cy="2643284"/>
              <a:chOff x="4805680" y="1684876"/>
              <a:chExt cx="2794000" cy="2643284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="" xmlns:a16="http://schemas.microsoft.com/office/drawing/2014/main" id="{E8ECB76A-7513-4C28-8FD5-497483973301}"/>
                  </a:ext>
                </a:extLst>
              </p:cNvPr>
              <p:cNvSpPr/>
              <p:nvPr/>
            </p:nvSpPr>
            <p:spPr>
              <a:xfrm>
                <a:off x="4805680" y="1684876"/>
                <a:ext cx="2794000" cy="26432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="" xmlns:a16="http://schemas.microsoft.com/office/drawing/2014/main" id="{28B29F55-FAE8-4D5B-9AA6-8CE3D50E12CF}"/>
                  </a:ext>
                </a:extLst>
              </p:cNvPr>
              <p:cNvSpPr/>
              <p:nvPr/>
            </p:nvSpPr>
            <p:spPr>
              <a:xfrm>
                <a:off x="5273040" y="2036238"/>
                <a:ext cx="1859280" cy="194056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Стрелка: вправо 11">
              <a:extLst>
                <a:ext uri="{FF2B5EF4-FFF2-40B4-BE49-F238E27FC236}">
                  <a16:creationId xmlns="" xmlns:a16="http://schemas.microsoft.com/office/drawing/2014/main" id="{E5D5F2A4-175E-452E-A78A-514E9A0F298F}"/>
                </a:ext>
              </a:extLst>
            </p:cNvPr>
            <p:cNvSpPr/>
            <p:nvPr/>
          </p:nvSpPr>
          <p:spPr>
            <a:xfrm>
              <a:off x="3505200" y="2500042"/>
              <a:ext cx="978408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E835CEFE-9353-4872-897B-DB637AECFB0F}"/>
              </a:ext>
            </a:extLst>
          </p:cNvPr>
          <p:cNvGrpSpPr/>
          <p:nvPr/>
        </p:nvGrpSpPr>
        <p:grpSpPr>
          <a:xfrm>
            <a:off x="6810248" y="726494"/>
            <a:ext cx="3346532" cy="4519622"/>
            <a:chOff x="6537962" y="726494"/>
            <a:chExt cx="3346532" cy="451962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6EBFB083-602B-4D55-85E3-D15CD0276CAF}"/>
                </a:ext>
              </a:extLst>
            </p:cNvPr>
            <p:cNvSpPr/>
            <p:nvPr/>
          </p:nvSpPr>
          <p:spPr>
            <a:xfrm>
              <a:off x="6537962" y="2602832"/>
              <a:ext cx="2794000" cy="2643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7D2197E7-97DA-49DC-9D6D-D82711A73F7B}"/>
                </a:ext>
              </a:extLst>
            </p:cNvPr>
            <p:cNvSpPr/>
            <p:nvPr/>
          </p:nvSpPr>
          <p:spPr>
            <a:xfrm>
              <a:off x="6992666" y="726494"/>
              <a:ext cx="1743708" cy="18763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изогнутая 17">
              <a:extLst>
                <a:ext uri="{FF2B5EF4-FFF2-40B4-BE49-F238E27FC236}">
                  <a16:creationId xmlns="" xmlns:a16="http://schemas.microsoft.com/office/drawing/2014/main" id="{65B82424-B8DB-418F-AC51-AB360E92A7BA}"/>
                </a:ext>
              </a:extLst>
            </p:cNvPr>
            <p:cNvSpPr/>
            <p:nvPr/>
          </p:nvSpPr>
          <p:spPr>
            <a:xfrm rot="5400000">
              <a:off x="8545292" y="1613482"/>
              <a:ext cx="1530284" cy="114812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28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95A6C72-7EFA-4C6B-905D-4804F79C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343" y="1206207"/>
            <a:ext cx="5117722" cy="4219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6" y="1206207"/>
            <a:ext cx="5972374" cy="421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833" t="18397" r="37365"/>
          <a:stretch/>
        </p:blipFill>
        <p:spPr>
          <a:xfrm>
            <a:off x="4862146" y="545123"/>
            <a:ext cx="2734408" cy="54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745D3AB2-A602-49C8-89B5-937041C2AEAF}"/>
              </a:ext>
            </a:extLst>
          </p:cNvPr>
          <p:cNvGrpSpPr/>
          <p:nvPr/>
        </p:nvGrpSpPr>
        <p:grpSpPr>
          <a:xfrm>
            <a:off x="6324216" y="2518795"/>
            <a:ext cx="2296613" cy="2146138"/>
            <a:chOff x="5885181" y="2787236"/>
            <a:chExt cx="2794000" cy="264328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9F437C7-AAA1-40BF-BA5D-A359DB526C7D}"/>
                </a:ext>
              </a:extLst>
            </p:cNvPr>
            <p:cNvSpPr/>
            <p:nvPr/>
          </p:nvSpPr>
          <p:spPr>
            <a:xfrm>
              <a:off x="5885181" y="2787236"/>
              <a:ext cx="2794000" cy="2643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3E6062F6-1DCC-4E01-87BB-88D68024602C}"/>
                </a:ext>
              </a:extLst>
            </p:cNvPr>
            <p:cNvSpPr/>
            <p:nvPr/>
          </p:nvSpPr>
          <p:spPr>
            <a:xfrm>
              <a:off x="6341111" y="3138598"/>
              <a:ext cx="1981200" cy="194056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82DBDFC-0DD4-4E15-90D6-0D3275ADD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711" y="2518795"/>
            <a:ext cx="2681444" cy="21461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4B276D6-DA83-4CAA-AECD-7256BF557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78" y="1047085"/>
            <a:ext cx="2319650" cy="361784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2DC11D6-ACF2-4C0E-B3C7-25048D67D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625" y="952313"/>
            <a:ext cx="2760794" cy="3712620"/>
          </a:xfrm>
          <a:prstGeom prst="rect">
            <a:avLst/>
          </a:prstGeom>
        </p:spPr>
      </p:pic>
      <p:pic>
        <p:nvPicPr>
          <p:cNvPr id="3" name="kotyachiy-pereplyas-318-9ddde7 (online-video-cutter.com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7839" y="5436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74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819377-F895-4784-97FE-A0ED5059D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833" y="963183"/>
            <a:ext cx="2322777" cy="3621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05CB37-90DB-4A2D-992A-5CF7F60E4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077" y="917459"/>
            <a:ext cx="2761727" cy="37127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5F6C5A-356B-4D2D-9906-F020E9270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21" y="2349914"/>
            <a:ext cx="2304488" cy="21581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504488-D5A2-4934-B3DC-0CE48F6C1A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894" y="2362107"/>
            <a:ext cx="2682472" cy="2145978"/>
          </a:xfrm>
          <a:prstGeom prst="rect">
            <a:avLst/>
          </a:prstGeom>
        </p:spPr>
      </p:pic>
      <p:pic>
        <p:nvPicPr>
          <p:cNvPr id="7" name="kotyachiy-pereplyas-318-9ddde7 (online-video-cutter.com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68707" y="5542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D59FBE-DBC0-4272-B85E-7CF54FC06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87" y="1097119"/>
            <a:ext cx="2322777" cy="362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AC771E-7F08-4652-9110-3B0ED75CC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708" y="1097119"/>
            <a:ext cx="2761727" cy="3712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DF0E917-D657-4D3E-957C-DDD906CA6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317" y="1188567"/>
            <a:ext cx="2322777" cy="3627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458553-CD67-44B7-A3BD-669139449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4176" y="1142843"/>
            <a:ext cx="2767824" cy="3718882"/>
          </a:xfrm>
          <a:prstGeom prst="rect">
            <a:avLst/>
          </a:prstGeom>
        </p:spPr>
      </p:pic>
      <p:pic>
        <p:nvPicPr>
          <p:cNvPr id="3" name="kotyachiy-pereplyas-318-9ddde7 (online-video-cutter.com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8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18177" y="5586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856D49-EFE1-4D61-981A-195015C0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48" y="2255426"/>
            <a:ext cx="2304488" cy="2164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1AEC47-D40D-4958-A60D-71E6077BE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908" y="2267619"/>
            <a:ext cx="2682472" cy="2152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CD2A35-4E1B-4272-B594-4385DF6BE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452" y="2255426"/>
            <a:ext cx="2304488" cy="21642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93A8023-E971-4A42-B959-44CCBCB40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7780" y="2267619"/>
            <a:ext cx="2682472" cy="2152075"/>
          </a:xfrm>
          <a:prstGeom prst="rect">
            <a:avLst/>
          </a:prstGeom>
        </p:spPr>
      </p:pic>
      <p:pic>
        <p:nvPicPr>
          <p:cNvPr id="3" name="kotyachiy-pereplyas-318-9ddde7 (online-video-cutter.com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0978" y="5076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AA4AC50-4C8E-4106-9283-1E48B906B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79" y="1188559"/>
            <a:ext cx="2322777" cy="3621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EDE3D6-A4BF-4506-B27B-4C0FB5F3E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904" y="1136738"/>
            <a:ext cx="2767824" cy="37249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7E41A69-FF91-4D1F-B3AA-5073003CA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780" y="2697449"/>
            <a:ext cx="2304488" cy="21642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31DE0C0-0160-422F-B2FE-EEE736215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4156" y="2697449"/>
            <a:ext cx="2682472" cy="2152075"/>
          </a:xfrm>
          <a:prstGeom prst="rect">
            <a:avLst/>
          </a:prstGeom>
        </p:spPr>
      </p:pic>
      <p:pic>
        <p:nvPicPr>
          <p:cNvPr id="7" name="kotyachiy-pereplyas-318-9ddde7 (online-video-cutter.com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9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9385" y="5515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833" t="18397" r="37365"/>
          <a:stretch/>
        </p:blipFill>
        <p:spPr>
          <a:xfrm>
            <a:off x="4862146" y="545123"/>
            <a:ext cx="2734408" cy="54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33CB65-F205-4953-82AF-98006E64F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639" y="1519237"/>
            <a:ext cx="8164497" cy="19097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Занятие начинается!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80267B-6985-429C-8E24-68D170F58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3" y="483664"/>
            <a:ext cx="2028443" cy="2358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449" y="3645888"/>
            <a:ext cx="121320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826" y="3522796"/>
            <a:ext cx="1213209" cy="2432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10" y="903307"/>
            <a:ext cx="6266904" cy="45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900" y="3280573"/>
            <a:ext cx="1212100" cy="2429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79" y="781273"/>
            <a:ext cx="6351590" cy="47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833" t="18397" r="37365"/>
          <a:stretch/>
        </p:blipFill>
        <p:spPr>
          <a:xfrm>
            <a:off x="4862146" y="545123"/>
            <a:ext cx="2734408" cy="54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33CB65-F205-4953-82AF-98006E64F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3199" y="1421360"/>
            <a:ext cx="8164497" cy="19097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80267B-6985-429C-8E24-68D170F58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3" y="483664"/>
            <a:ext cx="2028443" cy="2358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640" y="3821734"/>
            <a:ext cx="121320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DFA21783-9D9A-4606-9155-7DFEDC03C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2622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BA06355-08E6-4376-BF04-DBFF8F363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045" y="853217"/>
            <a:ext cx="5425910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9BA8C4-1750-43E2-94D7-CC5C7C843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32" y="484388"/>
            <a:ext cx="5889224" cy="58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C277EF-EFFF-4D5C-8EEE-E904A57BA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34" y="553989"/>
            <a:ext cx="5840088" cy="59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C324D8-001A-4300-8B1C-C9B00E372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08" y="397157"/>
            <a:ext cx="6010183" cy="60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2440D89-C2D0-449E-9D9A-37834F29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42" y="1498939"/>
            <a:ext cx="6896100" cy="6286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6B8EA2-B8FE-4E90-AC96-5EAF1B4DB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79" y="3121841"/>
            <a:ext cx="7391400" cy="8096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4AF1B0-8CB5-4453-8C16-FEBDF60EC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23" y="4925718"/>
            <a:ext cx="6867525" cy="590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887" y="3341078"/>
            <a:ext cx="1296994" cy="26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833" t="18397" r="37365"/>
          <a:stretch/>
        </p:blipFill>
        <p:spPr>
          <a:xfrm>
            <a:off x="4862146" y="545123"/>
            <a:ext cx="2734408" cy="54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7FF9055-0270-4422-87EB-A8F101C1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15" y="1633492"/>
            <a:ext cx="3778367" cy="33093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39E428-7024-43DA-976A-C009715F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41" y="1774313"/>
            <a:ext cx="4617270" cy="330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49</Words>
  <Application>Microsoft Office PowerPoint</Application>
  <PresentationFormat>Широкоэкранный</PresentationFormat>
  <Paragraphs>12</Paragraphs>
  <Slides>23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Предлоги ИЗ И С</vt:lpstr>
      <vt:lpstr>Занятие начинается!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начинается!</dc:title>
  <dc:creator>Макарова Е.Ю.</dc:creator>
  <cp:lastModifiedBy>Учетная запись Майкрософт</cp:lastModifiedBy>
  <cp:revision>30</cp:revision>
  <dcterms:created xsi:type="dcterms:W3CDTF">2026-06-11T07:55:27Z</dcterms:created>
  <dcterms:modified xsi:type="dcterms:W3CDTF">2026-06-14T14:47:22Z</dcterms:modified>
</cp:coreProperties>
</file>