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60" r:id="rId5"/>
    <p:sldId id="259" r:id="rId6"/>
    <p:sldId id="258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9" autoAdjust="0"/>
  </p:normalViewPr>
  <p:slideViewPr>
    <p:cSldViewPr>
      <p:cViewPr>
        <p:scale>
          <a:sx n="80" d="100"/>
          <a:sy n="80" d="100"/>
        </p:scale>
        <p:origin x="-1674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925"/>
            <a:ext cx="9170453" cy="68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35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0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Среднее </a:t>
            </a:r>
            <a:r>
              <a:rPr lang="ru-RU" sz="2400" b="1" dirty="0"/>
              <a:t>арифметическое</a:t>
            </a:r>
            <a:r>
              <a:rPr lang="ru-RU" sz="2400" dirty="0"/>
              <a:t> — это сумма всех значений в наборе, делённая на их количество. Это наиболее распространённый вид среднего, который используется для анализа данных, получения общего представления о типичном значении в </a:t>
            </a:r>
            <a:r>
              <a:rPr lang="ru-RU" dirty="0"/>
              <a:t>наборе.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2060847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Среднее </a:t>
            </a:r>
            <a:r>
              <a:rPr lang="ru-RU" sz="2400" b="1" dirty="0"/>
              <a:t>геометрическое</a:t>
            </a:r>
            <a:r>
              <a:rPr lang="ru-RU" sz="2400" dirty="0"/>
              <a:t> — это корень n-й степени из произведения n положительных чисел. Также известно как среднее пропорциональное.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3464133"/>
            <a:ext cx="8705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Среднее </a:t>
            </a:r>
            <a:r>
              <a:rPr lang="ru-RU" sz="2400" b="1" dirty="0"/>
              <a:t>гармоническое</a:t>
            </a:r>
            <a:r>
              <a:rPr lang="ru-RU" sz="2400" dirty="0"/>
              <a:t> — это величина, обратная среднему арифметическому обратных величин к данным числам.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443711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Среднее </a:t>
            </a:r>
            <a:r>
              <a:rPr lang="ru-RU" sz="2400" b="1" dirty="0"/>
              <a:t>квадратичное (среднее </a:t>
            </a:r>
            <a:r>
              <a:rPr lang="ru-RU" sz="2400" b="1" dirty="0" err="1"/>
              <a:t>квадратическое</a:t>
            </a:r>
            <a:r>
              <a:rPr lang="ru-RU" sz="2400" b="1" dirty="0"/>
              <a:t>)</a:t>
            </a:r>
            <a:r>
              <a:rPr lang="ru-RU" sz="2400" dirty="0"/>
              <a:t> — это квадратный корень из среднего арифметического квадратов данных. </a:t>
            </a:r>
          </a:p>
        </p:txBody>
      </p:sp>
    </p:spTree>
    <p:extLst>
      <p:ext uri="{BB962C8B-B14F-4D97-AF65-F5344CB8AC3E}">
        <p14:creationId xmlns:p14="http://schemas.microsoft.com/office/powerpoint/2010/main" val="201361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ера\Desktop\avr-e16864277426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9" r="29970" b="10890"/>
          <a:stretch/>
        </p:blipFill>
        <p:spPr bwMode="auto">
          <a:xfrm>
            <a:off x="323528" y="252264"/>
            <a:ext cx="8449199" cy="548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94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Вера\Desktop\IMG202605172258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6" t="40841" r="31624" b="55556"/>
          <a:stretch/>
        </p:blipFill>
        <p:spPr bwMode="auto">
          <a:xfrm>
            <a:off x="395536" y="296880"/>
            <a:ext cx="8226115" cy="85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 b="16473"/>
          <a:stretch/>
        </p:blipFill>
        <p:spPr bwMode="auto">
          <a:xfrm>
            <a:off x="395535" y="1484784"/>
            <a:ext cx="818342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33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IMG202605172258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IMG202605172258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 descr="C:\Users\Вера\Desktop\IMG202605172258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6" t="40841" r="31624" b="55556"/>
          <a:stretch/>
        </p:blipFill>
        <p:spPr bwMode="auto">
          <a:xfrm>
            <a:off x="485951" y="334755"/>
            <a:ext cx="8226115" cy="85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Вера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2" y="1570424"/>
            <a:ext cx="8365351" cy="170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Вера\Desktop\Безымянн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54" y="3615502"/>
            <a:ext cx="843963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Вера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6" y="4941168"/>
            <a:ext cx="8465748" cy="154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84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 descr="C:\Users\Вера\Downloads\IMG202605172258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1" t="24028" r="31828" b="61596"/>
          <a:stretch/>
        </p:blipFill>
        <p:spPr bwMode="auto">
          <a:xfrm>
            <a:off x="1287622" y="402230"/>
            <a:ext cx="656875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86916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Длина медианы, проведенная к гипотенузе, не меньше длины высоты, проведенной из вершины прямого угла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9626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99" y="344838"/>
            <a:ext cx="6224449" cy="487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207" y="1556792"/>
            <a:ext cx="2396049" cy="352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72200" y="251096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Огюстен Луи Коши </a:t>
            </a:r>
            <a:endParaRPr lang="ru-RU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5517232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Неравенство Коши и его применение при решении олимпиадных и прикладных задач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4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43</Words>
  <Application>Microsoft Office PowerPoint</Application>
  <PresentationFormat>Экран (4:3)</PresentationFormat>
  <Paragraphs>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Вера</dc:creator>
  <cp:lastModifiedBy>Вера</cp:lastModifiedBy>
  <cp:revision>6</cp:revision>
  <dcterms:created xsi:type="dcterms:W3CDTF">2024-09-08T08:42:39Z</dcterms:created>
  <dcterms:modified xsi:type="dcterms:W3CDTF">2026-06-13T05:02:33Z</dcterms:modified>
</cp:coreProperties>
</file>