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6222-92CB-4A09-9258-BEA4E5124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76" y="2635624"/>
            <a:ext cx="7954880" cy="1471156"/>
          </a:xfrm>
        </p:spPr>
        <p:txBody>
          <a:bodyPr/>
          <a:lstStyle/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C7A6B-DB58-4B49-8309-C0B4C61EF567}"/>
              </a:ext>
            </a:extLst>
          </p:cNvPr>
          <p:cNvSpPr txBox="1"/>
          <p:nvPr/>
        </p:nvSpPr>
        <p:spPr>
          <a:xfrm>
            <a:off x="80682" y="2635625"/>
            <a:ext cx="90633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статье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Многомерная синергия регионального компонента в "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отечествоведении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на уроках английского языка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8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D6A3C-31BE-4EE0-8539-A9C6A4737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35" y="654424"/>
            <a:ext cx="7530353" cy="56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466577-87D8-4263-9243-45C88F06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376519"/>
            <a:ext cx="8633012" cy="57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D1ADC-8BDE-44D2-8412-D23D1E4F9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Авдотья и Иван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Royalnaya_Garmon_-_Eletskaya_Matanya">
            <a:hlinkClick r:id="" action="ppaction://media"/>
            <a:extLst>
              <a:ext uri="{FF2B5EF4-FFF2-40B4-BE49-F238E27FC236}">
                <a16:creationId xmlns:a16="http://schemas.microsoft.com/office/drawing/2014/main" id="{B09568E7-A747-49E7-AAF7-55DA6956E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019" y="921812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547FC-0B42-46F8-91FB-B156823D1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506" y="2142565"/>
            <a:ext cx="6983506" cy="46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6DA7-331B-4DFD-83A0-8E6F10F1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72" y="699248"/>
            <a:ext cx="6795246" cy="5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8EB0A-513F-446F-B71E-C61CFD1A3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32863"/>
            <a:ext cx="8310282" cy="63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6F106D-3A83-4DE8-80D5-10057C2D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466165"/>
            <a:ext cx="11609294" cy="54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6BEB3A-6A6E-484B-B548-59259708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6" y="1"/>
            <a:ext cx="6347011" cy="6736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25CBD0-C6D0-4990-9515-5ACD92C6C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374" y="-102928"/>
            <a:ext cx="6660778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39473-E7E9-43F0-B788-0E3834717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41"/>
            <a:ext cx="632011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FC0DF-1C5C-419C-911E-5E06BE8E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-116542"/>
            <a:ext cx="626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3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9250D-456B-4BDA-91C1-B716A064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3058"/>
            <a:ext cx="10659035" cy="58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0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90F4F4-799D-4FFC-BC85-D73029B88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475130"/>
            <a:ext cx="8417858" cy="55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9744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{2B3E7DE0-3D0E-4C23-87E9-AB545A3AA44D}TF6e1c0bd6-43b7-4cba-aa12-42a644606054c9b78bf9-d218b69a002d</Template>
  <TotalTime>36</TotalTime>
  <Words>20</Words>
  <Application>Microsoft Office PowerPoint</Application>
  <PresentationFormat>Widescreen</PresentationFormat>
  <Paragraphs>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Berlin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</dc:creator>
  <cp:lastModifiedBy>denis</cp:lastModifiedBy>
  <cp:revision>4</cp:revision>
  <dcterms:created xsi:type="dcterms:W3CDTF">2026-04-13T20:01:02Z</dcterms:created>
  <dcterms:modified xsi:type="dcterms:W3CDTF">2026-06-09T18:20:43Z</dcterms:modified>
</cp:coreProperties>
</file>