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889" r:id="rId2"/>
    <p:sldId id="682" r:id="rId3"/>
    <p:sldId id="886" r:id="rId4"/>
    <p:sldId id="872" r:id="rId5"/>
    <p:sldId id="891" r:id="rId6"/>
    <p:sldId id="893" r:id="rId7"/>
    <p:sldId id="895" r:id="rId8"/>
    <p:sldId id="876" r:id="rId9"/>
    <p:sldId id="890" r:id="rId10"/>
    <p:sldId id="873" r:id="rId11"/>
    <p:sldId id="874" r:id="rId12"/>
    <p:sldId id="878" r:id="rId13"/>
    <p:sldId id="880" r:id="rId14"/>
    <p:sldId id="894" r:id="rId15"/>
    <p:sldId id="887" r:id="rId16"/>
    <p:sldId id="883" r:id="rId17"/>
    <p:sldId id="885" r:id="rId18"/>
    <p:sldId id="884" r:id="rId19"/>
    <p:sldId id="875" r:id="rId20"/>
    <p:sldId id="88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6" userDrawn="1">
          <p15:clr>
            <a:srgbClr val="A4A3A4"/>
          </p15:clr>
        </p15:guide>
        <p15:guide id="2" pos="3816" userDrawn="1">
          <p15:clr>
            <a:srgbClr val="A4A3A4"/>
          </p15:clr>
        </p15:guide>
        <p15:guide id="3" orient="horz" pos="888" userDrawn="1">
          <p15:clr>
            <a:srgbClr val="A4A3A4"/>
          </p15:clr>
        </p15:guide>
        <p15:guide id="4" pos="384" userDrawn="1">
          <p15:clr>
            <a:srgbClr val="A4A3A4"/>
          </p15:clr>
        </p15:guide>
        <p15:guide id="5" pos="7296" userDrawn="1">
          <p15:clr>
            <a:srgbClr val="A4A3A4"/>
          </p15:clr>
        </p15:guide>
        <p15:guide id="6" orient="horz" pos="39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738B"/>
    <a:srgbClr val="009999"/>
    <a:srgbClr val="E9EBF3"/>
    <a:srgbClr val="FFFDFB"/>
    <a:srgbClr val="FDF1E9"/>
    <a:srgbClr val="DFE2ED"/>
    <a:srgbClr val="E5986D"/>
    <a:srgbClr val="FD593D"/>
    <a:srgbClr val="405666"/>
    <a:srgbClr val="C1B8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817" autoAdjust="0"/>
    <p:restoredTop sz="96196" autoAdjust="0"/>
  </p:normalViewPr>
  <p:slideViewPr>
    <p:cSldViewPr snapToGrid="0" showGuides="1">
      <p:cViewPr varScale="1">
        <p:scale>
          <a:sx n="64" d="100"/>
          <a:sy n="64" d="100"/>
        </p:scale>
        <p:origin x="-126" y="-1194"/>
      </p:cViewPr>
      <p:guideLst>
        <p:guide orient="horz" pos="2136"/>
        <p:guide orient="horz" pos="888"/>
        <p:guide orient="horz" pos="3984"/>
        <p:guide pos="3816"/>
        <p:guide pos="384"/>
        <p:guide pos="72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139DF-E491-4002-8892-F4956FCF0ECB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16B68-CB25-4A0E-81D3-204B622FF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89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A0CA62-298B-4DBE-A01A-6FB75E396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17BBCF5-1EF1-4BED-9CCF-9F8E80193A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782E31-440B-4496-8ECE-6FA122FCC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C6B72-F7C7-4E85-8A00-079F05DACFBF}" type="datetime1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3355F8-CBE3-434E-AEBF-5EF52F214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F485E9-C9A6-4250-83B5-7A1EC1BBD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A5971-35D0-4E4A-8828-902432655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32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A074DE-BAB1-40BB-A3A8-33C17E11E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D8D78FE-112F-4AC0-8146-60F8024E3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46C755E-B7F8-48F1-B4F8-B1C9EA093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96D4C1B-6ED3-4B55-B16A-C6DA12117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95703-11D8-468E-AE5C-DBB1A53F2ADE}" type="datetime1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847950-EC04-4289-847D-2196C01C8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73EAE3C-DB48-498A-897A-756229723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A5971-35D0-4E4A-8828-902432655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18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1F8852-2AE0-4C05-847C-33777F933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4618209-4758-44A8-8BD4-AA7F628EAE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F5308E-A6D7-42A9-89B1-93964DDE6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49473-044A-4071-A796-AF18DBBD2F8D}" type="datetime1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CDCE48-A9A1-49B1-A198-D302C257D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092063-A3A5-4D5B-9FF5-94CC323B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A5971-35D0-4E4A-8828-902432655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85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52B0BB0-3BA6-4324-90E9-3A1BB8D1F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DD3636E-8F6F-4612-9B25-E8AD24E06E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2D332F-7F1A-494C-9877-C8AB9E115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62FFD-F5A1-4AB8-866D-0F0C4AA76D4F}" type="datetime1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028A9A-2184-4DB3-AA3F-211AA8C2B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1B16B3-7106-42B7-916F-9407B3476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A5971-35D0-4E4A-8828-902432655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25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500438"/>
            <a:ext cx="4229100" cy="185712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482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27D3642-77D2-499A-A26F-A387F4B4AC04}"/>
              </a:ext>
            </a:extLst>
          </p:cNvPr>
          <p:cNvGrpSpPr/>
          <p:nvPr userDrawn="1"/>
        </p:nvGrpSpPr>
        <p:grpSpPr>
          <a:xfrm>
            <a:off x="0" y="0"/>
            <a:ext cx="12192001" cy="6858000"/>
            <a:chOff x="0" y="0"/>
            <a:chExt cx="12192001" cy="6858000"/>
          </a:xfrm>
        </p:grpSpPr>
        <p:pic>
          <p:nvPicPr>
            <p:cNvPr id="8" name="Picture 7" descr="A close up of a black background&#10;&#10;Description automatically generated">
              <a:extLst>
                <a:ext uri="{FF2B5EF4-FFF2-40B4-BE49-F238E27FC236}">
                  <a16:creationId xmlns:a16="http://schemas.microsoft.com/office/drawing/2014/main" xmlns="" id="{F852836E-C119-4808-9B30-EE403AC4B9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4" r="12704" b="37070"/>
            <a:stretch/>
          </p:blipFill>
          <p:spPr>
            <a:xfrm>
              <a:off x="1" y="1"/>
              <a:ext cx="12192000" cy="685799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CB1439AA-5526-4EE7-9BBE-29102F735311}"/>
                </a:ext>
              </a:extLst>
            </p:cNvPr>
            <p:cNvSpPr/>
            <p:nvPr/>
          </p:nvSpPr>
          <p:spPr>
            <a:xfrm>
              <a:off x="0" y="0"/>
              <a:ext cx="12191999" cy="6857999"/>
            </a:xfrm>
            <a:prstGeom prst="rect">
              <a:avLst/>
            </a:prstGeom>
            <a:solidFill>
              <a:schemeClr val="bg1">
                <a:alpha val="9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A5F5448E-B962-4B3B-9B06-D31256569244}"/>
              </a:ext>
            </a:extLst>
          </p:cNvPr>
          <p:cNvSpPr/>
          <p:nvPr userDrawn="1"/>
        </p:nvSpPr>
        <p:spPr>
          <a:xfrm>
            <a:off x="11508068" y="6244824"/>
            <a:ext cx="586815" cy="526105"/>
          </a:xfrm>
          <a:custGeom>
            <a:avLst/>
            <a:gdLst>
              <a:gd name="connsiteX0" fmla="*/ 594951 w 594951"/>
              <a:gd name="connsiteY0" fmla="*/ 0 h 533400"/>
              <a:gd name="connsiteX1" fmla="*/ 594951 w 594951"/>
              <a:gd name="connsiteY1" fmla="*/ 533400 h 533400"/>
              <a:gd name="connsiteX2" fmla="*/ 0 w 594951"/>
              <a:gd name="connsiteY2" fmla="*/ 533400 h 533400"/>
              <a:gd name="connsiteX3" fmla="*/ 5328 w 594951"/>
              <a:gd name="connsiteY3" fmla="*/ 480557 h 533400"/>
              <a:gd name="connsiteX4" fmla="*/ 594951 w 594951"/>
              <a:gd name="connsiteY4" fmla="*/ 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951" h="533400">
                <a:moveTo>
                  <a:pt x="594951" y="0"/>
                </a:moveTo>
                <a:lnTo>
                  <a:pt x="594951" y="533400"/>
                </a:lnTo>
                <a:lnTo>
                  <a:pt x="0" y="533400"/>
                </a:lnTo>
                <a:lnTo>
                  <a:pt x="5328" y="480557"/>
                </a:lnTo>
                <a:cubicBezTo>
                  <a:pt x="61448" y="206304"/>
                  <a:pt x="304107" y="0"/>
                  <a:pt x="594951" y="0"/>
                </a:cubicBezTo>
                <a:close/>
              </a:path>
            </a:pathLst>
          </a:custGeom>
          <a:solidFill>
            <a:srgbClr val="FD59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3A38EC-7ACF-4273-A137-CFB11EF3D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38" y="307975"/>
            <a:ext cx="10982325" cy="892175"/>
          </a:xfrm>
        </p:spPr>
        <p:txBody>
          <a:bodyPr>
            <a:normAutofit/>
          </a:bodyPr>
          <a:lstStyle>
            <a:lvl1pPr algn="ctr">
              <a:defRPr sz="3200" b="1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9FA3AA-9A8C-4105-AEBD-C1F9FE654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838" y="1825625"/>
            <a:ext cx="10982325" cy="4351338"/>
          </a:xfrm>
        </p:spPr>
        <p:txBody>
          <a:bodyPr>
            <a:normAutofit/>
          </a:bodyPr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39651B-55ED-45C1-926A-B0FBA9AE4D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838" y="6356350"/>
            <a:ext cx="2743200" cy="365125"/>
          </a:xfrm>
        </p:spPr>
        <p:txBody>
          <a:bodyPr/>
          <a:lstStyle/>
          <a:p>
            <a:fld id="{28D63ACB-0567-4A98-A25C-A89316B79EDA}" type="datetime1">
              <a:rPr lang="en-US" smtClean="0"/>
              <a:t>6/3/2026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952DEF-E29C-4F4F-9632-140F3C181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FDFE6C-E6CA-4512-942E-678B1243B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7650" y="6384925"/>
            <a:ext cx="395288" cy="365125"/>
          </a:xfr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803A5971-35D0-4E4A-8828-90243265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778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2C5CEA96-E94F-4C2F-8DEA-BB3075F1A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38" y="307975"/>
            <a:ext cx="10982325" cy="892175"/>
          </a:xfrm>
        </p:spPr>
        <p:txBody>
          <a:bodyPr>
            <a:normAutofit/>
          </a:bodyPr>
          <a:lstStyle>
            <a:lvl1pPr algn="ctr">
              <a:defRPr sz="3200" b="1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4D95873-E204-4C27-B521-5A43E6414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838" y="1825625"/>
            <a:ext cx="10982325" cy="4351338"/>
          </a:xfrm>
        </p:spPr>
        <p:txBody>
          <a:bodyPr>
            <a:normAutofit/>
          </a:bodyPr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C40C6DAB-50DE-40B6-9922-E04F3070A1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4838" y="6356350"/>
            <a:ext cx="2743200" cy="365125"/>
          </a:xfrm>
        </p:spPr>
        <p:txBody>
          <a:bodyPr/>
          <a:lstStyle/>
          <a:p>
            <a:fld id="{2DF00E12-67DA-40AE-B463-3A2BEE5892B9}" type="datetime1">
              <a:rPr lang="en-US" smtClean="0"/>
              <a:t>6/3/2026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0F6A333A-21A2-4349-A5CF-024C53F03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287B4EDB-95A8-4CA0-A842-825F84A051A5}"/>
              </a:ext>
            </a:extLst>
          </p:cNvPr>
          <p:cNvSpPr/>
          <p:nvPr userDrawn="1"/>
        </p:nvSpPr>
        <p:spPr>
          <a:xfrm>
            <a:off x="11508068" y="6244824"/>
            <a:ext cx="586815" cy="526105"/>
          </a:xfrm>
          <a:custGeom>
            <a:avLst/>
            <a:gdLst>
              <a:gd name="connsiteX0" fmla="*/ 594951 w 594951"/>
              <a:gd name="connsiteY0" fmla="*/ 0 h 533400"/>
              <a:gd name="connsiteX1" fmla="*/ 594951 w 594951"/>
              <a:gd name="connsiteY1" fmla="*/ 533400 h 533400"/>
              <a:gd name="connsiteX2" fmla="*/ 0 w 594951"/>
              <a:gd name="connsiteY2" fmla="*/ 533400 h 533400"/>
              <a:gd name="connsiteX3" fmla="*/ 5328 w 594951"/>
              <a:gd name="connsiteY3" fmla="*/ 480557 h 533400"/>
              <a:gd name="connsiteX4" fmla="*/ 594951 w 594951"/>
              <a:gd name="connsiteY4" fmla="*/ 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951" h="533400">
                <a:moveTo>
                  <a:pt x="594951" y="0"/>
                </a:moveTo>
                <a:lnTo>
                  <a:pt x="594951" y="533400"/>
                </a:lnTo>
                <a:lnTo>
                  <a:pt x="0" y="533400"/>
                </a:lnTo>
                <a:lnTo>
                  <a:pt x="5328" y="480557"/>
                </a:lnTo>
                <a:cubicBezTo>
                  <a:pt x="61448" y="206304"/>
                  <a:pt x="304107" y="0"/>
                  <a:pt x="594951" y="0"/>
                </a:cubicBezTo>
                <a:close/>
              </a:path>
            </a:pathLst>
          </a:custGeom>
          <a:solidFill>
            <a:srgbClr val="FD59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xmlns="" id="{7B3F8127-6208-4CD9-B7ED-A677A59A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7650" y="6384925"/>
            <a:ext cx="395288" cy="365125"/>
          </a:xfr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803A5971-35D0-4E4A-8828-90243265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671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2B1825-84A3-4E17-9B17-3DC07B2E5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E39F9D2-F264-452F-8B99-47B183555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ED843A-FA79-4716-A0E1-C98DD3D0A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14D42-2FE0-4CFB-A6D4-BCAE4AC38A79}" type="datetime1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65EB58-1976-4C8F-8EBE-68DCE3F3F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2DF935-BE54-47AE-8215-A9864D45F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A5971-35D0-4E4A-8828-902432655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79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64160F-96A1-44E2-A3D4-213816AF9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ED116F-3357-485B-B78B-7310019710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F9981A-2183-4217-B2AC-318C8F630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1D25450-B693-4F69-90E0-86B3BA3EF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00FE-0CF9-48B9-BFA1-EEE74D664E23}" type="datetime1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2D1C8F-961E-4EF1-B2C6-D076809AE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2B510B-6A68-4EE2-A1EB-CBD307D5B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A5971-35D0-4E4A-8828-902432655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45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FC1292-F6B2-4DC9-8BC9-151685932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F612936-1288-4CAB-B24F-657CC64A1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EC543B-BA98-4934-8BE7-A318389BA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44A0314-DF30-4E8F-8CD8-7FE39BE99C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7335296-DF2C-401D-871A-2746131EB4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D57727F-D24A-461F-B956-08E92E73E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27BD4-FA82-4BFA-9276-445FFD37A6CE}" type="datetime1">
              <a:rPr lang="en-US" smtClean="0"/>
              <a:t>6/3/2026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7E10047-5C91-46CB-A15D-9E4954080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2CC2200-152A-439B-AD71-4D312CA13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A5971-35D0-4E4A-8828-902432655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309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E3C402-0F9A-483A-93F2-C85AB0E30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3D98684-C08D-4F18-BA3A-9D6687C4B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471F2-9223-4839-8E90-83DEF43984AE}" type="datetime1">
              <a:rPr lang="en-US" smtClean="0"/>
              <a:t>6/3/2026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52242F9-8CF1-4E4C-8E2F-AD895D43E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6997767-59E8-4D34-8F1D-22555B432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A5971-35D0-4E4A-8828-902432655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05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4CF18E-8634-4070-B791-9C1E5CD56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59720-CBC3-4DCC-8CC1-2EE2993503F4}" type="datetime1">
              <a:rPr lang="en-US" smtClean="0"/>
              <a:t>6/3/2026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D120370-6952-4348-B191-90B03CA43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32569B-9C43-4E8E-AF1F-616E292AE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A5971-35D0-4E4A-8828-902432655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830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C1A663-28E3-4E2F-B96D-FBE6CC125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B79800-FB37-4005-9E2A-A8FE3504D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ABCDC6F-DB4C-4DFC-A8AC-D8C4FAE23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922F1AF-A38A-4DB6-B01F-7916CDA49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2E63B-A321-4265-B009-5C5F7FD1DA03}" type="datetime1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178674E-6822-4ECC-A638-CEBF32878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EA77D7E-D962-4769-842F-E1F9F961B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A5971-35D0-4E4A-8828-902432655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63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B51DD48-963D-4292-9539-31B813F5D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65CCFD4-9521-4148-B011-C2A3D841C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6F5E4F-92C2-4571-BFC9-4F57480A0F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756FF-CFCE-4242-B48C-03C5266B983E}" type="datetime1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DC9A62-B51A-46FA-88D1-34A5718DF0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5C6E55-09AF-423F-AAF3-6B9F865BEF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A5971-35D0-4E4A-8828-902432655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864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5" Type="http://schemas.openxmlformats.org/officeDocument/2006/relationships/image" Target="../media/image24.pn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846EEF-5115-1F88-AFEB-8EA3641B3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B84668DA-FCAD-BE9A-ADD8-DFEB77A20412}"/>
              </a:ext>
            </a:extLst>
          </p:cNvPr>
          <p:cNvSpPr/>
          <p:nvPr/>
        </p:nvSpPr>
        <p:spPr>
          <a:xfrm>
            <a:off x="0" y="0"/>
            <a:ext cx="90389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" name="Google Shape;518;p39">
            <a:extLst>
              <a:ext uri="{FF2B5EF4-FFF2-40B4-BE49-F238E27FC236}">
                <a16:creationId xmlns:a16="http://schemas.microsoft.com/office/drawing/2014/main" xmlns="" id="{1C2DE33F-627E-8E57-4CF1-8147A5BC2EEF}"/>
              </a:ext>
            </a:extLst>
          </p:cNvPr>
          <p:cNvGrpSpPr/>
          <p:nvPr/>
        </p:nvGrpSpPr>
        <p:grpSpPr>
          <a:xfrm>
            <a:off x="167562" y="545986"/>
            <a:ext cx="568765" cy="591271"/>
            <a:chOff x="1923675" y="1633650"/>
            <a:chExt cx="436000" cy="435975"/>
          </a:xfrm>
        </p:grpSpPr>
        <p:sp>
          <p:nvSpPr>
            <p:cNvPr id="25" name="Google Shape;519;p39">
              <a:extLst>
                <a:ext uri="{FF2B5EF4-FFF2-40B4-BE49-F238E27FC236}">
                  <a16:creationId xmlns:a16="http://schemas.microsoft.com/office/drawing/2014/main" xmlns="" id="{6C77AF00-9AD6-2A64-A9E2-7F47A6E67743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27" name="Google Shape;520;p39">
              <a:extLst>
                <a:ext uri="{FF2B5EF4-FFF2-40B4-BE49-F238E27FC236}">
                  <a16:creationId xmlns:a16="http://schemas.microsoft.com/office/drawing/2014/main" xmlns="" id="{123D9AB7-DB91-7BE0-5F9F-14109B398C76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28" name="Google Shape;521;p39">
              <a:extLst>
                <a:ext uri="{FF2B5EF4-FFF2-40B4-BE49-F238E27FC236}">
                  <a16:creationId xmlns:a16="http://schemas.microsoft.com/office/drawing/2014/main" xmlns="" id="{150897F6-2C24-58A2-3BE0-47DE35E43DE9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29" name="Google Shape;522;p39">
              <a:extLst>
                <a:ext uri="{FF2B5EF4-FFF2-40B4-BE49-F238E27FC236}">
                  <a16:creationId xmlns:a16="http://schemas.microsoft.com/office/drawing/2014/main" xmlns="" id="{D588B332-8408-2486-9D22-624579D8AC7B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31" name="Google Shape;523;p39">
              <a:extLst>
                <a:ext uri="{FF2B5EF4-FFF2-40B4-BE49-F238E27FC236}">
                  <a16:creationId xmlns:a16="http://schemas.microsoft.com/office/drawing/2014/main" xmlns="" id="{CE2F079A-DA32-CC3D-DD60-2B6BC42C2348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32" name="Google Shape;524;p39">
              <a:extLst>
                <a:ext uri="{FF2B5EF4-FFF2-40B4-BE49-F238E27FC236}">
                  <a16:creationId xmlns:a16="http://schemas.microsoft.com/office/drawing/2014/main" xmlns="" id="{352833A5-AA2B-BDC5-6508-AE2355518B08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</p:grp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xmlns="" id="{18040CF9-363B-0428-50CC-918266247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11" y="1282602"/>
            <a:ext cx="9515560" cy="539406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A1C40DF-5601-C336-973B-174086D5C903}"/>
              </a:ext>
            </a:extLst>
          </p:cNvPr>
          <p:cNvSpPr/>
          <p:nvPr/>
        </p:nvSpPr>
        <p:spPr>
          <a:xfrm>
            <a:off x="1071452" y="185866"/>
            <a:ext cx="1091557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Подвиг</a:t>
            </a:r>
            <a:r>
              <a:rPr lang="ru-RU" sz="2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- это героический поступок, совершая который человек проявляет свои лучшие качества: героизм, отвагу, способность к самопожертвованию.</a:t>
            </a:r>
          </a:p>
        </p:txBody>
      </p:sp>
    </p:spTree>
    <p:extLst>
      <p:ext uri="{BB962C8B-B14F-4D97-AF65-F5344CB8AC3E}">
        <p14:creationId xmlns:p14="http://schemas.microsoft.com/office/powerpoint/2010/main" val="215621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0" y="0"/>
            <a:ext cx="90389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Google Shape;518;p39"/>
          <p:cNvGrpSpPr/>
          <p:nvPr/>
        </p:nvGrpSpPr>
        <p:grpSpPr>
          <a:xfrm>
            <a:off x="195956" y="410541"/>
            <a:ext cx="568765" cy="591271"/>
            <a:chOff x="1923675" y="1633650"/>
            <a:chExt cx="436000" cy="435975"/>
          </a:xfrm>
        </p:grpSpPr>
        <p:sp>
          <p:nvSpPr>
            <p:cNvPr id="16" name="Google Shape;519;p39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20;p39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21;p39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22;p39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23;p39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24;p39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C9230DE9-ED2D-7AA9-953D-EC66E159B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7" y="512544"/>
            <a:ext cx="8566481" cy="558691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FFD9A1-5D8A-7E56-36B1-529C7F620DFC}"/>
              </a:ext>
            </a:extLst>
          </p:cNvPr>
          <p:cNvSpPr txBox="1"/>
          <p:nvPr/>
        </p:nvSpPr>
        <p:spPr>
          <a:xfrm>
            <a:off x="5066613" y="6165087"/>
            <a:ext cx="56450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 err="1">
                <a:solidFill>
                  <a:srgbClr val="002060"/>
                </a:solidFill>
              </a:rPr>
              <a:t>Фаюстов</a:t>
            </a:r>
            <a:r>
              <a:rPr lang="ru-RU" sz="2800" dirty="0">
                <a:solidFill>
                  <a:srgbClr val="002060"/>
                </a:solidFill>
              </a:rPr>
              <a:t> М.В. Иван Сусанин».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137B0A2-3BAC-9AFE-6A0C-20E6171C58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6" y="83975"/>
            <a:ext cx="3021345" cy="221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77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0" y="0"/>
            <a:ext cx="90389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Google Shape;518;p39"/>
          <p:cNvGrpSpPr/>
          <p:nvPr/>
        </p:nvGrpSpPr>
        <p:grpSpPr>
          <a:xfrm>
            <a:off x="195956" y="410541"/>
            <a:ext cx="568765" cy="591271"/>
            <a:chOff x="1923675" y="1633650"/>
            <a:chExt cx="436000" cy="435975"/>
          </a:xfrm>
        </p:grpSpPr>
        <p:sp>
          <p:nvSpPr>
            <p:cNvPr id="16" name="Google Shape;519;p39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20;p39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21;p39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22;p39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23;p39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24;p39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200" name="Picture 8" descr="Picture background">
            <a:extLst>
              <a:ext uri="{FF2B5EF4-FFF2-40B4-BE49-F238E27FC236}">
                <a16:creationId xmlns:a16="http://schemas.microsoft.com/office/drawing/2014/main" xmlns="" id="{3362E961-CE8B-E108-7743-503CA1AC7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928" y="3405247"/>
            <a:ext cx="5315972" cy="312668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icture background">
            <a:extLst>
              <a:ext uri="{FF2B5EF4-FFF2-40B4-BE49-F238E27FC236}">
                <a16:creationId xmlns:a16="http://schemas.microsoft.com/office/drawing/2014/main" xmlns="" id="{ED0A6E3A-5BCF-E948-F123-7BE0AC3EC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295" y="525115"/>
            <a:ext cx="4239705" cy="291955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Picture background">
            <a:extLst>
              <a:ext uri="{FF2B5EF4-FFF2-40B4-BE49-F238E27FC236}">
                <a16:creationId xmlns:a16="http://schemas.microsoft.com/office/drawing/2014/main" xmlns="" id="{C05F11AE-0AEF-AE75-8C92-B7AF7D03B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065" y="162061"/>
            <a:ext cx="5037870" cy="304552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Picture background">
            <a:extLst>
              <a:ext uri="{FF2B5EF4-FFF2-40B4-BE49-F238E27FC236}">
                <a16:creationId xmlns:a16="http://schemas.microsoft.com/office/drawing/2014/main" xmlns="" id="{BE7E4D24-2C13-0119-C00E-A8493A46D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940" y="3285670"/>
            <a:ext cx="5048761" cy="336583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8D8C617-F343-311F-DC72-A0C06832F6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6" y="83975"/>
            <a:ext cx="3021345" cy="221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0" y="0"/>
            <a:ext cx="90389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Google Shape;518;p39"/>
          <p:cNvGrpSpPr/>
          <p:nvPr/>
        </p:nvGrpSpPr>
        <p:grpSpPr>
          <a:xfrm>
            <a:off x="195956" y="410541"/>
            <a:ext cx="568765" cy="591271"/>
            <a:chOff x="1923675" y="1633650"/>
            <a:chExt cx="436000" cy="435975"/>
          </a:xfrm>
        </p:grpSpPr>
        <p:sp>
          <p:nvSpPr>
            <p:cNvPr id="16" name="Google Shape;519;p39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20;p39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21;p39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22;p39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23;p39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24;p39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290" name="Picture 2" descr="Picture background">
            <a:extLst>
              <a:ext uri="{FF2B5EF4-FFF2-40B4-BE49-F238E27FC236}">
                <a16:creationId xmlns:a16="http://schemas.microsoft.com/office/drawing/2014/main" xmlns="" id="{47CEC0CA-5302-B97D-5B27-9C8DD9207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724" y="153948"/>
            <a:ext cx="3901117" cy="512088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0423E0-77E8-0D2B-1E15-F364AFE13C7A}"/>
              </a:ext>
            </a:extLst>
          </p:cNvPr>
          <p:cNvSpPr txBox="1"/>
          <p:nvPr/>
        </p:nvSpPr>
        <p:spPr>
          <a:xfrm>
            <a:off x="4187568" y="5455689"/>
            <a:ext cx="365001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500" i="0" dirty="0">
                <a:solidFill>
                  <a:srgbClr val="002060"/>
                </a:solidFill>
                <a:effectLst/>
              </a:rPr>
              <a:t>Георгий Константинович Жуков</a:t>
            </a:r>
            <a:endParaRPr lang="ru-RU" sz="2500" dirty="0">
              <a:solidFill>
                <a:srgbClr val="002060"/>
              </a:solidFill>
            </a:endParaRPr>
          </a:p>
        </p:txBody>
      </p:sp>
      <p:pic>
        <p:nvPicPr>
          <p:cNvPr id="12292" name="Picture 4" descr="Picture background">
            <a:extLst>
              <a:ext uri="{FF2B5EF4-FFF2-40B4-BE49-F238E27FC236}">
                <a16:creationId xmlns:a16="http://schemas.microsoft.com/office/drawing/2014/main" xmlns="" id="{02ACA277-AC54-2B69-E6EF-DDEBDA3CB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280" y="143651"/>
            <a:ext cx="3415138" cy="510851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4B6289E-D040-9C3A-7B29-0123A74E6F40}"/>
              </a:ext>
            </a:extLst>
          </p:cNvPr>
          <p:cNvSpPr txBox="1"/>
          <p:nvPr/>
        </p:nvSpPr>
        <p:spPr>
          <a:xfrm>
            <a:off x="8054035" y="5474048"/>
            <a:ext cx="404115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500" i="0" dirty="0">
                <a:solidFill>
                  <a:srgbClr val="002060"/>
                </a:solidFill>
                <a:effectLst/>
              </a:rPr>
              <a:t>Константин Константинович Рокоссовский</a:t>
            </a:r>
            <a:endParaRPr lang="ru-RU" sz="2500" dirty="0">
              <a:solidFill>
                <a:srgbClr val="00206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7A4F9FF-993E-C957-2C46-EF0BC6E8F8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6" y="83975"/>
            <a:ext cx="3021345" cy="2211047"/>
          </a:xfrm>
          <a:prstGeom prst="rect">
            <a:avLst/>
          </a:prstGeom>
        </p:spPr>
      </p:pic>
      <p:pic>
        <p:nvPicPr>
          <p:cNvPr id="5" name="Picture 2" descr="Picture background">
            <a:extLst>
              <a:ext uri="{FF2B5EF4-FFF2-40B4-BE49-F238E27FC236}">
                <a16:creationId xmlns:a16="http://schemas.microsoft.com/office/drawing/2014/main" xmlns="" id="{349864A9-3D18-FFBC-BA38-719F4A936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404" y="153948"/>
            <a:ext cx="3894337" cy="519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9E046D4-4969-49E8-9F53-E63FC8133C8D}"/>
              </a:ext>
            </a:extLst>
          </p:cNvPr>
          <p:cNvSpPr txBox="1"/>
          <p:nvPr/>
        </p:nvSpPr>
        <p:spPr>
          <a:xfrm>
            <a:off x="3971111" y="5492071"/>
            <a:ext cx="4041155" cy="8617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500" dirty="0">
                <a:solidFill>
                  <a:srgbClr val="002060"/>
                </a:solidFill>
              </a:rPr>
              <a:t>Памятник маршалу Жукову.</a:t>
            </a:r>
          </a:p>
          <a:p>
            <a:pPr algn="ctr"/>
            <a:r>
              <a:rPr lang="ru-RU" sz="2500" dirty="0">
                <a:solidFill>
                  <a:srgbClr val="002060"/>
                </a:solidFill>
              </a:rPr>
              <a:t>Москва.</a:t>
            </a:r>
          </a:p>
        </p:txBody>
      </p:sp>
      <p:pic>
        <p:nvPicPr>
          <p:cNvPr id="7" name="Picture 4" descr="Picture background">
            <a:extLst>
              <a:ext uri="{FF2B5EF4-FFF2-40B4-BE49-F238E27FC236}">
                <a16:creationId xmlns:a16="http://schemas.microsoft.com/office/drawing/2014/main" xmlns="" id="{7484BD32-D912-A2A9-677D-548712B44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037" y="179877"/>
            <a:ext cx="3745064" cy="519224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FA1EE28-71DB-0781-0F03-194F9B47D5F2}"/>
              </a:ext>
            </a:extLst>
          </p:cNvPr>
          <p:cNvSpPr txBox="1"/>
          <p:nvPr/>
        </p:nvSpPr>
        <p:spPr>
          <a:xfrm>
            <a:off x="8054034" y="5474048"/>
            <a:ext cx="4082925" cy="12464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500" dirty="0">
                <a:solidFill>
                  <a:srgbClr val="002060"/>
                </a:solidFill>
              </a:rPr>
              <a:t>Памятник маршалу Константину Рокоссовскому. Улан-Удэ.</a:t>
            </a:r>
          </a:p>
        </p:txBody>
      </p:sp>
    </p:spTree>
    <p:extLst>
      <p:ext uri="{BB962C8B-B14F-4D97-AF65-F5344CB8AC3E}">
        <p14:creationId xmlns:p14="http://schemas.microsoft.com/office/powerpoint/2010/main" val="234909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0" y="0"/>
            <a:ext cx="90389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Google Shape;518;p39"/>
          <p:cNvGrpSpPr/>
          <p:nvPr/>
        </p:nvGrpSpPr>
        <p:grpSpPr>
          <a:xfrm>
            <a:off x="195956" y="410541"/>
            <a:ext cx="568765" cy="591271"/>
            <a:chOff x="1923675" y="1633650"/>
            <a:chExt cx="436000" cy="435975"/>
          </a:xfrm>
        </p:grpSpPr>
        <p:sp>
          <p:nvSpPr>
            <p:cNvPr id="16" name="Google Shape;519;p39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20;p39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21;p39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22;p39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23;p39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24;p39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D0423E0-77E8-0D2B-1E15-F364AFE13C7A}"/>
              </a:ext>
            </a:extLst>
          </p:cNvPr>
          <p:cNvSpPr txBox="1"/>
          <p:nvPr/>
        </p:nvSpPr>
        <p:spPr>
          <a:xfrm>
            <a:off x="4502539" y="5836646"/>
            <a:ext cx="32597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i="0" dirty="0">
                <a:solidFill>
                  <a:srgbClr val="002060"/>
                </a:solidFill>
                <a:effectLst/>
              </a:rPr>
              <a:t>Иван Никитович Кожедуб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4338" name="Picture 2" descr="undefined">
            <a:extLst>
              <a:ext uri="{FF2B5EF4-FFF2-40B4-BE49-F238E27FC236}">
                <a16:creationId xmlns:a16="http://schemas.microsoft.com/office/drawing/2014/main" xmlns="" id="{5BCEDD20-0CB4-56DE-4E32-7634C05BE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95" y="266843"/>
            <a:ext cx="4178427" cy="557543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1B03DAE-24BE-4407-BA4F-81AA37E0F208}"/>
              </a:ext>
            </a:extLst>
          </p:cNvPr>
          <p:cNvSpPr txBox="1"/>
          <p:nvPr/>
        </p:nvSpPr>
        <p:spPr>
          <a:xfrm>
            <a:off x="8244177" y="5836647"/>
            <a:ext cx="385564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i="0" dirty="0">
                <a:solidFill>
                  <a:srgbClr val="002060"/>
                </a:solidFill>
                <a:effectLst/>
              </a:rPr>
              <a:t>Александр Иванович Покрышкин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4340" name="Picture 4" descr="Picture background">
            <a:extLst>
              <a:ext uri="{FF2B5EF4-FFF2-40B4-BE49-F238E27FC236}">
                <a16:creationId xmlns:a16="http://schemas.microsoft.com/office/drawing/2014/main" xmlns="" id="{71EC60FC-B3FD-5B96-5120-CAD433F79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222" y="266843"/>
            <a:ext cx="4036822" cy="557543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8C46638-61DA-7F2D-6D77-D719D508D7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6" y="83975"/>
            <a:ext cx="3021345" cy="221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5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F620DF-B158-7C34-F915-15B8030A0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F8B9AAFE-BEC9-B09F-8673-272725B5EEE4}"/>
              </a:ext>
            </a:extLst>
          </p:cNvPr>
          <p:cNvSpPr/>
          <p:nvPr/>
        </p:nvSpPr>
        <p:spPr>
          <a:xfrm>
            <a:off x="0" y="0"/>
            <a:ext cx="90389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Google Shape;518;p39">
            <a:extLst>
              <a:ext uri="{FF2B5EF4-FFF2-40B4-BE49-F238E27FC236}">
                <a16:creationId xmlns:a16="http://schemas.microsoft.com/office/drawing/2014/main" xmlns="" id="{5C69D9FA-4E7D-4489-5993-A0FE204BEDA3}"/>
              </a:ext>
            </a:extLst>
          </p:cNvPr>
          <p:cNvGrpSpPr/>
          <p:nvPr/>
        </p:nvGrpSpPr>
        <p:grpSpPr>
          <a:xfrm>
            <a:off x="195956" y="410541"/>
            <a:ext cx="568765" cy="591271"/>
            <a:chOff x="1923675" y="1633650"/>
            <a:chExt cx="436000" cy="435975"/>
          </a:xfrm>
        </p:grpSpPr>
        <p:sp>
          <p:nvSpPr>
            <p:cNvPr id="16" name="Google Shape;519;p39">
              <a:extLst>
                <a:ext uri="{FF2B5EF4-FFF2-40B4-BE49-F238E27FC236}">
                  <a16:creationId xmlns:a16="http://schemas.microsoft.com/office/drawing/2014/main" xmlns="" id="{5D3F0DA9-BBE3-5269-C57C-2999730982F7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20;p39">
              <a:extLst>
                <a:ext uri="{FF2B5EF4-FFF2-40B4-BE49-F238E27FC236}">
                  <a16:creationId xmlns:a16="http://schemas.microsoft.com/office/drawing/2014/main" xmlns="" id="{07293519-F162-E5CC-BF26-3FFE6B21BBDD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21;p39">
              <a:extLst>
                <a:ext uri="{FF2B5EF4-FFF2-40B4-BE49-F238E27FC236}">
                  <a16:creationId xmlns:a16="http://schemas.microsoft.com/office/drawing/2014/main" xmlns="" id="{CE4591CC-D04F-709B-E313-F3ABA45AD279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22;p39">
              <a:extLst>
                <a:ext uri="{FF2B5EF4-FFF2-40B4-BE49-F238E27FC236}">
                  <a16:creationId xmlns:a16="http://schemas.microsoft.com/office/drawing/2014/main" xmlns="" id="{0932C873-A9D5-BB78-2967-9E6A649B13D2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23;p39">
              <a:extLst>
                <a:ext uri="{FF2B5EF4-FFF2-40B4-BE49-F238E27FC236}">
                  <a16:creationId xmlns:a16="http://schemas.microsoft.com/office/drawing/2014/main" xmlns="" id="{4874C432-97EC-FC24-772C-BB6CB0E97B0D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24;p39">
              <a:extLst>
                <a:ext uri="{FF2B5EF4-FFF2-40B4-BE49-F238E27FC236}">
                  <a16:creationId xmlns:a16="http://schemas.microsoft.com/office/drawing/2014/main" xmlns="" id="{00EAE848-6294-B181-D02C-536DB5BD6FCB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6A0D23-6C01-330D-E79B-1EA6FBA5D5B7}"/>
              </a:ext>
            </a:extLst>
          </p:cNvPr>
          <p:cNvSpPr txBox="1"/>
          <p:nvPr/>
        </p:nvSpPr>
        <p:spPr>
          <a:xfrm>
            <a:off x="8458015" y="5769982"/>
            <a:ext cx="36500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i="0" dirty="0">
                <a:solidFill>
                  <a:srgbClr val="002060"/>
                </a:solidFill>
                <a:effectLst/>
              </a:rPr>
              <a:t>Александр Матвеевич Матросов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3DC9381E-D4FA-C87B-5EF3-C84B47DF6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035" y="410541"/>
            <a:ext cx="3650010" cy="535944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xmlns="" id="{0DBB1887-0967-A861-94B8-0234C1A65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6" y="1189498"/>
            <a:ext cx="6927769" cy="462915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53F5F36-57FA-4750-0109-8D098B9FAF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6" y="83975"/>
            <a:ext cx="3021345" cy="22110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D6318B6-C19F-7371-50DA-53175628DB9C}"/>
              </a:ext>
            </a:extLst>
          </p:cNvPr>
          <p:cNvSpPr txBox="1"/>
          <p:nvPr/>
        </p:nvSpPr>
        <p:spPr>
          <a:xfrm>
            <a:off x="1631690" y="5818648"/>
            <a:ext cx="643929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002060"/>
                </a:solidFill>
              </a:rPr>
              <a:t>Памфилов В.Е. «Александр Матросов. Февраль 23. 1943 г.».</a:t>
            </a:r>
          </a:p>
        </p:txBody>
      </p:sp>
    </p:spTree>
    <p:extLst>
      <p:ext uri="{BB962C8B-B14F-4D97-AF65-F5344CB8AC3E}">
        <p14:creationId xmlns:p14="http://schemas.microsoft.com/office/powerpoint/2010/main" val="1318369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281AA13-C393-1A57-E4B2-8B4C772C9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D474549B-DFAB-2E2E-A16A-2F2319D379B2}"/>
              </a:ext>
            </a:extLst>
          </p:cNvPr>
          <p:cNvSpPr/>
          <p:nvPr/>
        </p:nvSpPr>
        <p:spPr>
          <a:xfrm>
            <a:off x="0" y="0"/>
            <a:ext cx="90389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Google Shape;518;p39">
            <a:extLst>
              <a:ext uri="{FF2B5EF4-FFF2-40B4-BE49-F238E27FC236}">
                <a16:creationId xmlns:a16="http://schemas.microsoft.com/office/drawing/2014/main" xmlns="" id="{30626205-2ED2-08D6-0413-6DE34FF7666E}"/>
              </a:ext>
            </a:extLst>
          </p:cNvPr>
          <p:cNvGrpSpPr/>
          <p:nvPr/>
        </p:nvGrpSpPr>
        <p:grpSpPr>
          <a:xfrm>
            <a:off x="195956" y="410541"/>
            <a:ext cx="568765" cy="591271"/>
            <a:chOff x="1923675" y="1633650"/>
            <a:chExt cx="436000" cy="435975"/>
          </a:xfrm>
        </p:grpSpPr>
        <p:sp>
          <p:nvSpPr>
            <p:cNvPr id="16" name="Google Shape;519;p39">
              <a:extLst>
                <a:ext uri="{FF2B5EF4-FFF2-40B4-BE49-F238E27FC236}">
                  <a16:creationId xmlns:a16="http://schemas.microsoft.com/office/drawing/2014/main" xmlns="" id="{19A43223-E014-926C-9CC0-F3A76CBD736D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20;p39">
              <a:extLst>
                <a:ext uri="{FF2B5EF4-FFF2-40B4-BE49-F238E27FC236}">
                  <a16:creationId xmlns:a16="http://schemas.microsoft.com/office/drawing/2014/main" xmlns="" id="{CA2F7528-B6A9-2AF1-9B65-067A52167AA4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21;p39">
              <a:extLst>
                <a:ext uri="{FF2B5EF4-FFF2-40B4-BE49-F238E27FC236}">
                  <a16:creationId xmlns:a16="http://schemas.microsoft.com/office/drawing/2014/main" xmlns="" id="{B7AECD56-9962-0F27-5F3F-A94663A7CFFE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22;p39">
              <a:extLst>
                <a:ext uri="{FF2B5EF4-FFF2-40B4-BE49-F238E27FC236}">
                  <a16:creationId xmlns:a16="http://schemas.microsoft.com/office/drawing/2014/main" xmlns="" id="{A2DB6A64-6011-AB56-AE55-E5DBAB204FAB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23;p39">
              <a:extLst>
                <a:ext uri="{FF2B5EF4-FFF2-40B4-BE49-F238E27FC236}">
                  <a16:creationId xmlns:a16="http://schemas.microsoft.com/office/drawing/2014/main" xmlns="" id="{70582BF6-2AAB-7B36-62B2-6C6F8F252C0F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24;p39">
              <a:extLst>
                <a:ext uri="{FF2B5EF4-FFF2-40B4-BE49-F238E27FC236}">
                  <a16:creationId xmlns:a16="http://schemas.microsoft.com/office/drawing/2014/main" xmlns="" id="{8BA53DBB-5C1C-C684-CC47-98E9FD4F4709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2" descr="Picture background">
            <a:extLst>
              <a:ext uri="{FF2B5EF4-FFF2-40B4-BE49-F238E27FC236}">
                <a16:creationId xmlns:a16="http://schemas.microsoft.com/office/drawing/2014/main" xmlns="" id="{746A9A16-ACFF-64ED-5663-7938358AB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972" y="50372"/>
            <a:ext cx="2798095" cy="169817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xmlns="" id="{B0B77E9D-0C31-DBDB-E4A2-51B6AD8D3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954" y="1748544"/>
            <a:ext cx="2843400" cy="173481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>
            <a:extLst>
              <a:ext uri="{FF2B5EF4-FFF2-40B4-BE49-F238E27FC236}">
                <a16:creationId xmlns:a16="http://schemas.microsoft.com/office/drawing/2014/main" xmlns="" id="{1269A2B2-9AE2-508E-5601-03C698C0C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734" y="50372"/>
            <a:ext cx="2783343" cy="169817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xmlns="" id="{31E8DC11-A59C-43F0-C10A-EFDBD0670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692" y="1717902"/>
            <a:ext cx="2895879" cy="169817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xmlns="" id="{6C18C3D4-F141-E7B8-BCC4-27DA60AC8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035" y="3410571"/>
            <a:ext cx="2798095" cy="173481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 background">
            <a:extLst>
              <a:ext uri="{FF2B5EF4-FFF2-40B4-BE49-F238E27FC236}">
                <a16:creationId xmlns:a16="http://schemas.microsoft.com/office/drawing/2014/main" xmlns="" id="{877875C3-3AF4-4269-1DE1-DF59ACB65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128" y="5175440"/>
            <a:ext cx="2809719" cy="168630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icture background">
            <a:extLst>
              <a:ext uri="{FF2B5EF4-FFF2-40B4-BE49-F238E27FC236}">
                <a16:creationId xmlns:a16="http://schemas.microsoft.com/office/drawing/2014/main" xmlns="" id="{BA1E6B5F-FAB5-36E4-10C7-5CFDC153F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463" y="3366219"/>
            <a:ext cx="2894675" cy="179610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icture background">
            <a:extLst>
              <a:ext uri="{FF2B5EF4-FFF2-40B4-BE49-F238E27FC236}">
                <a16:creationId xmlns:a16="http://schemas.microsoft.com/office/drawing/2014/main" xmlns="" id="{3A6EE967-B07F-564C-FC0A-0AB7BABDA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335" y="5145384"/>
            <a:ext cx="2909558" cy="173481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Picture background">
            <a:extLst>
              <a:ext uri="{FF2B5EF4-FFF2-40B4-BE49-F238E27FC236}">
                <a16:creationId xmlns:a16="http://schemas.microsoft.com/office/drawing/2014/main" xmlns="" id="{6E9F7BE4-E224-BE3D-4F5B-5493AAD8D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130" y="50372"/>
            <a:ext cx="2783343" cy="169817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xmlns="" id="{B77E1D34-36AF-55A7-7014-07BD61326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51" y="3467168"/>
            <a:ext cx="2895879" cy="175100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xmlns="" id="{61CF06C7-C6B7-2E0F-67C0-A7081240C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294" y="3467168"/>
            <a:ext cx="2918451" cy="173481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Picture background">
            <a:extLst>
              <a:ext uri="{FF2B5EF4-FFF2-40B4-BE49-F238E27FC236}">
                <a16:creationId xmlns:a16="http://schemas.microsoft.com/office/drawing/2014/main" xmlns="" id="{A2519BD1-E585-DC53-95F7-BB5EAA6D2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396" y="1731656"/>
            <a:ext cx="2909558" cy="179610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xmlns="" id="{106DBD8E-5E9E-66F0-A429-2FE8B89DA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001" y="5189736"/>
            <a:ext cx="2952664" cy="164661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76A859A-360B-BF13-8474-B7B6DAD575B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6" y="83975"/>
            <a:ext cx="3021345" cy="221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02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3BB2055-637C-E5EA-263F-5D77DA340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51D202F0-26AC-FA2D-2096-D401B549F976}"/>
              </a:ext>
            </a:extLst>
          </p:cNvPr>
          <p:cNvSpPr/>
          <p:nvPr/>
        </p:nvSpPr>
        <p:spPr>
          <a:xfrm>
            <a:off x="0" y="0"/>
            <a:ext cx="90389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Google Shape;518;p39">
            <a:extLst>
              <a:ext uri="{FF2B5EF4-FFF2-40B4-BE49-F238E27FC236}">
                <a16:creationId xmlns:a16="http://schemas.microsoft.com/office/drawing/2014/main" xmlns="" id="{CED2B19D-5262-3D03-06BC-CA2C2844BB3B}"/>
              </a:ext>
            </a:extLst>
          </p:cNvPr>
          <p:cNvGrpSpPr/>
          <p:nvPr/>
        </p:nvGrpSpPr>
        <p:grpSpPr>
          <a:xfrm>
            <a:off x="195956" y="410541"/>
            <a:ext cx="568765" cy="591271"/>
            <a:chOff x="1923675" y="1633650"/>
            <a:chExt cx="436000" cy="435975"/>
          </a:xfrm>
        </p:grpSpPr>
        <p:sp>
          <p:nvSpPr>
            <p:cNvPr id="16" name="Google Shape;519;p39">
              <a:extLst>
                <a:ext uri="{FF2B5EF4-FFF2-40B4-BE49-F238E27FC236}">
                  <a16:creationId xmlns:a16="http://schemas.microsoft.com/office/drawing/2014/main" xmlns="" id="{64D21E19-82C1-3202-D4ED-F5DA8A5EA003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20;p39">
              <a:extLst>
                <a:ext uri="{FF2B5EF4-FFF2-40B4-BE49-F238E27FC236}">
                  <a16:creationId xmlns:a16="http://schemas.microsoft.com/office/drawing/2014/main" xmlns="" id="{980A86CE-52F9-FDA5-43DA-A535B3941772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21;p39">
              <a:extLst>
                <a:ext uri="{FF2B5EF4-FFF2-40B4-BE49-F238E27FC236}">
                  <a16:creationId xmlns:a16="http://schemas.microsoft.com/office/drawing/2014/main" xmlns="" id="{5A874A97-B9BF-74F5-9A42-967ED1923A65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22;p39">
              <a:extLst>
                <a:ext uri="{FF2B5EF4-FFF2-40B4-BE49-F238E27FC236}">
                  <a16:creationId xmlns:a16="http://schemas.microsoft.com/office/drawing/2014/main" xmlns="" id="{509E877B-60AF-F449-54B7-E7B0E8233E77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23;p39">
              <a:extLst>
                <a:ext uri="{FF2B5EF4-FFF2-40B4-BE49-F238E27FC236}">
                  <a16:creationId xmlns:a16="http://schemas.microsoft.com/office/drawing/2014/main" xmlns="" id="{7A3D068F-CD2C-3B4D-3AB4-D394D1D8753F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24;p39">
              <a:extLst>
                <a:ext uri="{FF2B5EF4-FFF2-40B4-BE49-F238E27FC236}">
                  <a16:creationId xmlns:a16="http://schemas.microsoft.com/office/drawing/2014/main" xmlns="" id="{34915AF5-FF92-98EA-1A85-654F076FE0E0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8146BA3-E1A9-DDCB-31BA-E08B049DA211}"/>
              </a:ext>
            </a:extLst>
          </p:cNvPr>
          <p:cNvSpPr txBox="1"/>
          <p:nvPr/>
        </p:nvSpPr>
        <p:spPr>
          <a:xfrm>
            <a:off x="5242904" y="835813"/>
            <a:ext cx="5590217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2060"/>
                </a:solidFill>
              </a:rPr>
              <a:t>Город воинской славы </a:t>
            </a:r>
            <a:r>
              <a:rPr lang="ru-RU" sz="2600" dirty="0">
                <a:solidFill>
                  <a:srgbClr val="002060"/>
                </a:solidFill>
              </a:rPr>
              <a:t>- почётное звание, почётное звание Российской Федерации установленное федеральным законом от 1 декабря 2006 г. и присваиваемое отдельным городам Российской Федерации «за мужество, стойкость и массовый героизм, проявленные защитниками города в борьбе за свободу и независимость Отечества».</a:t>
            </a:r>
          </a:p>
        </p:txBody>
      </p:sp>
      <p:pic>
        <p:nvPicPr>
          <p:cNvPr id="7170" name="Picture 2" descr="Picture background">
            <a:extLst>
              <a:ext uri="{FF2B5EF4-FFF2-40B4-BE49-F238E27FC236}">
                <a16:creationId xmlns:a16="http://schemas.microsoft.com/office/drawing/2014/main" xmlns="" id="{CE1169CF-2380-C7F4-0093-8921B28FA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754" y="305429"/>
            <a:ext cx="8531290" cy="599154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6D199C2-9709-E014-DA7A-47420271E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6" y="83975"/>
            <a:ext cx="3021345" cy="22110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BFDC0F8-9BB6-18B8-405F-A25C3CDF56DB}"/>
              </a:ext>
            </a:extLst>
          </p:cNvPr>
          <p:cNvSpPr txBox="1"/>
          <p:nvPr/>
        </p:nvSpPr>
        <p:spPr>
          <a:xfrm>
            <a:off x="3464754" y="5819918"/>
            <a:ext cx="8681369" cy="95410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</a:rPr>
              <a:t>Стела в честь городов воинской славы в Александровском саду. </a:t>
            </a:r>
          </a:p>
        </p:txBody>
      </p:sp>
    </p:spTree>
    <p:extLst>
      <p:ext uri="{BB962C8B-B14F-4D97-AF65-F5344CB8AC3E}">
        <p14:creationId xmlns:p14="http://schemas.microsoft.com/office/powerpoint/2010/main" val="268508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1BC4830-E8E8-0E0E-351A-3850BDEDA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7856D37D-466E-E441-7BE6-15BBB9063006}"/>
              </a:ext>
            </a:extLst>
          </p:cNvPr>
          <p:cNvSpPr/>
          <p:nvPr/>
        </p:nvSpPr>
        <p:spPr>
          <a:xfrm>
            <a:off x="0" y="0"/>
            <a:ext cx="90389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Google Shape;518;p39">
            <a:extLst>
              <a:ext uri="{FF2B5EF4-FFF2-40B4-BE49-F238E27FC236}">
                <a16:creationId xmlns:a16="http://schemas.microsoft.com/office/drawing/2014/main" xmlns="" id="{77DCAF85-2310-CF9B-47F4-8F1D74CEC5B3}"/>
              </a:ext>
            </a:extLst>
          </p:cNvPr>
          <p:cNvGrpSpPr/>
          <p:nvPr/>
        </p:nvGrpSpPr>
        <p:grpSpPr>
          <a:xfrm>
            <a:off x="195956" y="410541"/>
            <a:ext cx="568765" cy="591271"/>
            <a:chOff x="1923675" y="1633650"/>
            <a:chExt cx="436000" cy="435975"/>
          </a:xfrm>
        </p:grpSpPr>
        <p:sp>
          <p:nvSpPr>
            <p:cNvPr id="16" name="Google Shape;519;p39">
              <a:extLst>
                <a:ext uri="{FF2B5EF4-FFF2-40B4-BE49-F238E27FC236}">
                  <a16:creationId xmlns:a16="http://schemas.microsoft.com/office/drawing/2014/main" xmlns="" id="{119B5865-C547-8BE6-9CB0-BCE54E4480B6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20;p39">
              <a:extLst>
                <a:ext uri="{FF2B5EF4-FFF2-40B4-BE49-F238E27FC236}">
                  <a16:creationId xmlns:a16="http://schemas.microsoft.com/office/drawing/2014/main" xmlns="" id="{22A2B919-F2FF-A155-C042-3F6B67383BBD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21;p39">
              <a:extLst>
                <a:ext uri="{FF2B5EF4-FFF2-40B4-BE49-F238E27FC236}">
                  <a16:creationId xmlns:a16="http://schemas.microsoft.com/office/drawing/2014/main" xmlns="" id="{177D9CD0-6639-9E6A-32EA-E84191C1ED05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22;p39">
              <a:extLst>
                <a:ext uri="{FF2B5EF4-FFF2-40B4-BE49-F238E27FC236}">
                  <a16:creationId xmlns:a16="http://schemas.microsoft.com/office/drawing/2014/main" xmlns="" id="{28262904-2E51-4A9A-7A80-2CF2FD7F59B1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23;p39">
              <a:extLst>
                <a:ext uri="{FF2B5EF4-FFF2-40B4-BE49-F238E27FC236}">
                  <a16:creationId xmlns:a16="http://schemas.microsoft.com/office/drawing/2014/main" xmlns="" id="{BAC31497-64D4-AAB5-966F-24C7A0B7968C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24;p39">
              <a:extLst>
                <a:ext uri="{FF2B5EF4-FFF2-40B4-BE49-F238E27FC236}">
                  <a16:creationId xmlns:a16="http://schemas.microsoft.com/office/drawing/2014/main" xmlns="" id="{8AC66D38-53EC-86EC-1592-CF2BFA592DB6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4" name="Picture 6" descr="Picture background">
            <a:extLst>
              <a:ext uri="{FF2B5EF4-FFF2-40B4-BE49-F238E27FC236}">
                <a16:creationId xmlns:a16="http://schemas.microsoft.com/office/drawing/2014/main" xmlns="" id="{B72FC75F-6DF5-AFD2-83D3-0979A027A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028" y="2926057"/>
            <a:ext cx="5054082" cy="330193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icture background">
            <a:extLst>
              <a:ext uri="{FF2B5EF4-FFF2-40B4-BE49-F238E27FC236}">
                <a16:creationId xmlns:a16="http://schemas.microsoft.com/office/drawing/2014/main" xmlns="" id="{1A91FD7A-43BB-CE3F-7A4F-D3E576094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711" y="70822"/>
            <a:ext cx="4575697" cy="285523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Picture background">
            <a:extLst>
              <a:ext uri="{FF2B5EF4-FFF2-40B4-BE49-F238E27FC236}">
                <a16:creationId xmlns:a16="http://schemas.microsoft.com/office/drawing/2014/main" xmlns="" id="{3F091E89-D388-C3DE-35D7-681A01E70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702" y="3408391"/>
            <a:ext cx="5225599" cy="348373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Picture background">
            <a:extLst>
              <a:ext uri="{FF2B5EF4-FFF2-40B4-BE49-F238E27FC236}">
                <a16:creationId xmlns:a16="http://schemas.microsoft.com/office/drawing/2014/main" xmlns="" id="{D0A5EF9C-3FDB-EA58-0534-1AA036531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666" y="410541"/>
            <a:ext cx="4385389" cy="288705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D51CE0D-EC51-1B74-1EB8-8A6A16D428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6" y="83975"/>
            <a:ext cx="3021345" cy="2211047"/>
          </a:xfrm>
          <a:prstGeom prst="rect">
            <a:avLst/>
          </a:prstGeom>
        </p:spPr>
      </p:pic>
      <p:pic>
        <p:nvPicPr>
          <p:cNvPr id="7" name="Picture 4" descr="undefined">
            <a:extLst>
              <a:ext uri="{FF2B5EF4-FFF2-40B4-BE49-F238E27FC236}">
                <a16:creationId xmlns:a16="http://schemas.microsoft.com/office/drawing/2014/main" xmlns="" id="{C3FCB50B-7B56-F7DA-A8EF-868AA7775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351" y="131267"/>
            <a:ext cx="6453461" cy="631619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5F7BD6E-63BA-0860-2190-A15FE1C67E1D}"/>
              </a:ext>
            </a:extLst>
          </p:cNvPr>
          <p:cNvSpPr txBox="1"/>
          <p:nvPr/>
        </p:nvSpPr>
        <p:spPr>
          <a:xfrm>
            <a:off x="4282751" y="5866180"/>
            <a:ext cx="7654987" cy="89255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600" i="0" dirty="0">
                <a:solidFill>
                  <a:srgbClr val="002060"/>
                </a:solidFill>
                <a:effectLst/>
              </a:rPr>
              <a:t>Памятник труженикам тыла и детям войны на аллее «Площади Славы» в Улан-Удэ (открыт 2020 г.)</a:t>
            </a:r>
            <a:endParaRPr lang="ru-RU" sz="2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28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6A7304B-F46C-3817-585F-D14E13F41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D6EB3B48-A691-354C-6E0C-D0C2458CAFDB}"/>
              </a:ext>
            </a:extLst>
          </p:cNvPr>
          <p:cNvSpPr/>
          <p:nvPr/>
        </p:nvSpPr>
        <p:spPr>
          <a:xfrm>
            <a:off x="0" y="0"/>
            <a:ext cx="90389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Google Shape;518;p39">
            <a:extLst>
              <a:ext uri="{FF2B5EF4-FFF2-40B4-BE49-F238E27FC236}">
                <a16:creationId xmlns:a16="http://schemas.microsoft.com/office/drawing/2014/main" xmlns="" id="{3FAFA59E-1360-BDD5-1678-16268D2EB21D}"/>
              </a:ext>
            </a:extLst>
          </p:cNvPr>
          <p:cNvGrpSpPr/>
          <p:nvPr/>
        </p:nvGrpSpPr>
        <p:grpSpPr>
          <a:xfrm>
            <a:off x="195956" y="410541"/>
            <a:ext cx="568765" cy="591271"/>
            <a:chOff x="1923675" y="1633650"/>
            <a:chExt cx="436000" cy="435975"/>
          </a:xfrm>
        </p:grpSpPr>
        <p:sp>
          <p:nvSpPr>
            <p:cNvPr id="16" name="Google Shape;519;p39">
              <a:extLst>
                <a:ext uri="{FF2B5EF4-FFF2-40B4-BE49-F238E27FC236}">
                  <a16:creationId xmlns:a16="http://schemas.microsoft.com/office/drawing/2014/main" xmlns="" id="{533E3526-72C2-D47A-52A5-8AF3201FD17F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20;p39">
              <a:extLst>
                <a:ext uri="{FF2B5EF4-FFF2-40B4-BE49-F238E27FC236}">
                  <a16:creationId xmlns:a16="http://schemas.microsoft.com/office/drawing/2014/main" xmlns="" id="{0C32E219-F047-153E-7B52-5391073FB855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21;p39">
              <a:extLst>
                <a:ext uri="{FF2B5EF4-FFF2-40B4-BE49-F238E27FC236}">
                  <a16:creationId xmlns:a16="http://schemas.microsoft.com/office/drawing/2014/main" xmlns="" id="{2BB26028-D8CD-EC60-2CFE-FEBC10D10F22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22;p39">
              <a:extLst>
                <a:ext uri="{FF2B5EF4-FFF2-40B4-BE49-F238E27FC236}">
                  <a16:creationId xmlns:a16="http://schemas.microsoft.com/office/drawing/2014/main" xmlns="" id="{35912937-4673-5A0B-0E80-6A338BA7A46C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23;p39">
              <a:extLst>
                <a:ext uri="{FF2B5EF4-FFF2-40B4-BE49-F238E27FC236}">
                  <a16:creationId xmlns:a16="http://schemas.microsoft.com/office/drawing/2014/main" xmlns="" id="{AD84925C-39F6-4C39-EE43-668504FCABFF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24;p39">
              <a:extLst>
                <a:ext uri="{FF2B5EF4-FFF2-40B4-BE49-F238E27FC236}">
                  <a16:creationId xmlns:a16="http://schemas.microsoft.com/office/drawing/2014/main" xmlns="" id="{2B6BA301-913C-8711-4F91-6D93212C261A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2" descr="Picture background">
            <a:extLst>
              <a:ext uri="{FF2B5EF4-FFF2-40B4-BE49-F238E27FC236}">
                <a16:creationId xmlns:a16="http://schemas.microsoft.com/office/drawing/2014/main" xmlns="" id="{49DB52AE-7F7F-3745-656F-C8460845A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97" y="153949"/>
            <a:ext cx="3090028" cy="217870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D1C44AD-206A-4942-D1C4-04932CC5BFEC}"/>
              </a:ext>
            </a:extLst>
          </p:cNvPr>
          <p:cNvSpPr txBox="1"/>
          <p:nvPr/>
        </p:nvSpPr>
        <p:spPr>
          <a:xfrm>
            <a:off x="6746033" y="693784"/>
            <a:ext cx="3834491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2060"/>
                </a:solidFill>
              </a:rPr>
              <a:t>Город трудовой доблести - </a:t>
            </a:r>
            <a:r>
              <a:rPr lang="ru-RU" sz="2600" dirty="0">
                <a:solidFill>
                  <a:srgbClr val="002060"/>
                </a:solidFill>
              </a:rPr>
              <a:t>почётное звание Российской Федерации, установленное федеральным законом от 1 марта 2020 г. «в целях увековечения подвига тружеников тыла во время Великой Отечественной войны 1941-1945 годов».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CDA5726-5CB6-7B0D-5C79-4DB04B5DD257}"/>
              </a:ext>
            </a:extLst>
          </p:cNvPr>
          <p:cNvSpPr txBox="1"/>
          <p:nvPr/>
        </p:nvSpPr>
        <p:spPr>
          <a:xfrm>
            <a:off x="905069" y="3678962"/>
            <a:ext cx="4937073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i="0" dirty="0">
                <a:solidFill>
                  <a:srgbClr val="002060"/>
                </a:solidFill>
                <a:effectLst/>
              </a:rPr>
              <a:t>11 сентября 2023 г. президент России В.В. Путин подписал указ о присвоении Улан-Удэ звания «Город трудовой доблести». </a:t>
            </a:r>
            <a:endParaRPr lang="ru-RU" sz="26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Улан-Удэ. Памятник труженикам тыла и детям войны">
            <a:extLst>
              <a:ext uri="{FF2B5EF4-FFF2-40B4-BE49-F238E27FC236}">
                <a16:creationId xmlns:a16="http://schemas.microsoft.com/office/drawing/2014/main" xmlns="" id="{FCBD7D58-1F66-6B89-703C-0E13882BB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949" y="410541"/>
            <a:ext cx="5976542" cy="588429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19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0" y="0"/>
            <a:ext cx="90389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Google Shape;518;p39"/>
          <p:cNvGrpSpPr/>
          <p:nvPr/>
        </p:nvGrpSpPr>
        <p:grpSpPr>
          <a:xfrm>
            <a:off x="195956" y="410541"/>
            <a:ext cx="568765" cy="591271"/>
            <a:chOff x="1923675" y="1633650"/>
            <a:chExt cx="436000" cy="435975"/>
          </a:xfrm>
        </p:grpSpPr>
        <p:sp>
          <p:nvSpPr>
            <p:cNvPr id="16" name="Google Shape;519;p39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20;p39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21;p39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22;p39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23;p39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24;p39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FFD9A1-5D8A-7E56-36B1-529C7F620DFC}"/>
              </a:ext>
            </a:extLst>
          </p:cNvPr>
          <p:cNvSpPr txBox="1"/>
          <p:nvPr/>
        </p:nvSpPr>
        <p:spPr>
          <a:xfrm>
            <a:off x="8269702" y="5764508"/>
            <a:ext cx="38442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</a:rPr>
              <a:t>Шарапов 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</a:rPr>
              <a:t>Гур-</a:t>
            </a:r>
            <a:r>
              <a:rPr lang="ru-RU" sz="2800" dirty="0" err="1">
                <a:solidFill>
                  <a:srgbClr val="002060"/>
                </a:solidFill>
              </a:rPr>
              <a:t>Доржи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dirty="0" err="1">
                <a:solidFill>
                  <a:srgbClr val="002060"/>
                </a:solidFill>
              </a:rPr>
              <a:t>Султумович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8196" name="Picture 4" descr="Picture background">
            <a:extLst>
              <a:ext uri="{FF2B5EF4-FFF2-40B4-BE49-F238E27FC236}">
                <a16:creationId xmlns:a16="http://schemas.microsoft.com/office/drawing/2014/main" xmlns="" id="{651F8961-1917-F014-1F57-A20A7F683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98" y="858805"/>
            <a:ext cx="6540939" cy="490570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icture background">
            <a:extLst>
              <a:ext uri="{FF2B5EF4-FFF2-40B4-BE49-F238E27FC236}">
                <a16:creationId xmlns:a16="http://schemas.microsoft.com/office/drawing/2014/main" xmlns="" id="{57BEC87E-AF5D-E6E3-9395-7092362AF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927" y="578122"/>
            <a:ext cx="3623762" cy="518638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5FAE833-9736-9C31-80C2-7B1F125C6E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6" y="83975"/>
            <a:ext cx="3021345" cy="22110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757BDEE-FBA5-0D22-6B6E-2FEF065B5C1D}"/>
              </a:ext>
            </a:extLst>
          </p:cNvPr>
          <p:cNvSpPr txBox="1"/>
          <p:nvPr/>
        </p:nvSpPr>
        <p:spPr>
          <a:xfrm>
            <a:off x="1551228" y="5764508"/>
            <a:ext cx="64309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</a:rPr>
              <a:t>Сквер имени Г-Д.С. Шарапова в Гусиноозёрске </a:t>
            </a:r>
            <a:r>
              <a:rPr lang="ru-RU" sz="2800" i="0" dirty="0">
                <a:solidFill>
                  <a:srgbClr val="002060"/>
                </a:solidFill>
                <a:effectLst/>
              </a:rPr>
              <a:t>(открыт 2017 г.)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289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0" y="0"/>
            <a:ext cx="90389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0F536C52-02CE-D095-32D9-0A698763A971}"/>
              </a:ext>
            </a:extLst>
          </p:cNvPr>
          <p:cNvCxnSpPr>
            <a:cxnSpLocks/>
          </p:cNvCxnSpPr>
          <p:nvPr/>
        </p:nvCxnSpPr>
        <p:spPr>
          <a:xfrm>
            <a:off x="903890" y="5008814"/>
            <a:ext cx="1117614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D0A399F9-1956-05D2-1DD5-F294F6510D07}"/>
              </a:ext>
            </a:extLst>
          </p:cNvPr>
          <p:cNvGrpSpPr/>
          <p:nvPr/>
        </p:nvGrpSpPr>
        <p:grpSpPr>
          <a:xfrm>
            <a:off x="944722" y="3726719"/>
            <a:ext cx="2601688" cy="2564190"/>
            <a:chOff x="3706327" y="707909"/>
            <a:chExt cx="3874469" cy="4002848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xmlns="" id="{A09EA82C-740C-7915-44B1-18B48A9BE2F7}"/>
                </a:ext>
              </a:extLst>
            </p:cNvPr>
            <p:cNvSpPr/>
            <p:nvPr/>
          </p:nvSpPr>
          <p:spPr>
            <a:xfrm>
              <a:off x="3706327" y="707909"/>
              <a:ext cx="3874469" cy="4002848"/>
            </a:xfrm>
            <a:prstGeom prst="ellipse">
              <a:avLst/>
            </a:prstGeom>
            <a:blipFill rotWithShape="0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  <a:ln>
              <a:solidFill>
                <a:schemeClr val="accent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 dirty="0"/>
            </a:p>
          </p:txBody>
        </p:sp>
        <p:sp>
          <p:nvSpPr>
            <p:cNvPr id="10" name="Овал 4">
              <a:extLst>
                <a:ext uri="{FF2B5EF4-FFF2-40B4-BE49-F238E27FC236}">
                  <a16:creationId xmlns:a16="http://schemas.microsoft.com/office/drawing/2014/main" xmlns="" id="{F919FFAF-A60B-3983-753D-9156AE88369E}"/>
                </a:ext>
              </a:extLst>
            </p:cNvPr>
            <p:cNvSpPr txBox="1"/>
            <p:nvPr/>
          </p:nvSpPr>
          <p:spPr>
            <a:xfrm>
              <a:off x="4273730" y="1294113"/>
              <a:ext cx="2739663" cy="28304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0" tIns="82550" rIns="82550" bIns="82550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6500" kern="1200"/>
            </a:p>
          </p:txBody>
        </p:sp>
      </p:grp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BF349783-9498-305B-6FA9-EE30D2468E24}"/>
              </a:ext>
            </a:extLst>
          </p:cNvPr>
          <p:cNvSpPr txBox="1">
            <a:spLocks/>
          </p:cNvSpPr>
          <p:nvPr/>
        </p:nvSpPr>
        <p:spPr>
          <a:xfrm>
            <a:off x="3587242" y="1335439"/>
            <a:ext cx="8101691" cy="3032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ЖИЗНЬ РАТНЫМИ</a:t>
            </a:r>
          </a:p>
          <a:p>
            <a:pPr algn="ctr"/>
            <a:endParaRPr lang="ru-RU" sz="1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5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ПОДВИГАМИ </a:t>
            </a:r>
            <a:r>
              <a:rPr lang="ru-RU" sz="5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ПОЛНА</a:t>
            </a:r>
            <a:endParaRPr lang="ru-RU" sz="5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6" name="Google Shape;491;p39">
            <a:extLst>
              <a:ext uri="{FF2B5EF4-FFF2-40B4-BE49-F238E27FC236}">
                <a16:creationId xmlns:a16="http://schemas.microsoft.com/office/drawing/2014/main" xmlns="" id="{149C452F-9B6E-2A78-3C31-7BF22910FCAD}"/>
              </a:ext>
            </a:extLst>
          </p:cNvPr>
          <p:cNvGrpSpPr/>
          <p:nvPr/>
        </p:nvGrpSpPr>
        <p:grpSpPr>
          <a:xfrm>
            <a:off x="138708" y="260822"/>
            <a:ext cx="626475" cy="499312"/>
            <a:chOff x="1934025" y="1001650"/>
            <a:chExt cx="415300" cy="355600"/>
          </a:xfrm>
        </p:grpSpPr>
        <p:sp>
          <p:nvSpPr>
            <p:cNvPr id="17" name="Google Shape;492;p39">
              <a:extLst>
                <a:ext uri="{FF2B5EF4-FFF2-40B4-BE49-F238E27FC236}">
                  <a16:creationId xmlns:a16="http://schemas.microsoft.com/office/drawing/2014/main" xmlns="" id="{9AEFDA1F-50D3-A6D7-C36E-E6691B117B6A}"/>
                </a:ext>
              </a:extLst>
            </p:cNvPr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18" name="Google Shape;493;p39">
              <a:extLst>
                <a:ext uri="{FF2B5EF4-FFF2-40B4-BE49-F238E27FC236}">
                  <a16:creationId xmlns:a16="http://schemas.microsoft.com/office/drawing/2014/main" xmlns="" id="{EF9ACA27-F56B-F036-752A-0FFBAAC70919}"/>
                </a:ext>
              </a:extLst>
            </p:cNvPr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19" name="Google Shape;494;p39">
              <a:extLst>
                <a:ext uri="{FF2B5EF4-FFF2-40B4-BE49-F238E27FC236}">
                  <a16:creationId xmlns:a16="http://schemas.microsoft.com/office/drawing/2014/main" xmlns="" id="{CAE21550-2803-3D31-2C0A-81CB4B72C9C2}"/>
                </a:ext>
              </a:extLst>
            </p:cNvPr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20" name="Google Shape;495;p39">
              <a:extLst>
                <a:ext uri="{FF2B5EF4-FFF2-40B4-BE49-F238E27FC236}">
                  <a16:creationId xmlns:a16="http://schemas.microsoft.com/office/drawing/2014/main" xmlns="" id="{A5ED1F49-006F-BBA6-EE39-3115F7BCAD7A}"/>
                </a:ext>
              </a:extLst>
            </p:cNvPr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802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0" y="0"/>
            <a:ext cx="90389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Picture background">
            <a:extLst>
              <a:ext uri="{FF2B5EF4-FFF2-40B4-BE49-F238E27FC236}">
                <a16:creationId xmlns:a16="http://schemas.microsoft.com/office/drawing/2014/main" xmlns="" id="{8E6781BE-6782-CEC5-4932-378CDF86E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18" y="1248807"/>
            <a:ext cx="10678185" cy="412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1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AC44BB7-3CDB-4259-F636-F7EF3D22B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9C28144C-91AC-4A1C-89F6-143BC7280A89}"/>
              </a:ext>
            </a:extLst>
          </p:cNvPr>
          <p:cNvSpPr/>
          <p:nvPr/>
        </p:nvSpPr>
        <p:spPr>
          <a:xfrm>
            <a:off x="0" y="0"/>
            <a:ext cx="90389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Google Shape;518;p39">
            <a:extLst>
              <a:ext uri="{FF2B5EF4-FFF2-40B4-BE49-F238E27FC236}">
                <a16:creationId xmlns:a16="http://schemas.microsoft.com/office/drawing/2014/main" xmlns="" id="{FAEF2D9A-4DEB-BFCD-A2D4-845E3ADDCDCA}"/>
              </a:ext>
            </a:extLst>
          </p:cNvPr>
          <p:cNvGrpSpPr/>
          <p:nvPr/>
        </p:nvGrpSpPr>
        <p:grpSpPr>
          <a:xfrm>
            <a:off x="195956" y="410541"/>
            <a:ext cx="568765" cy="591271"/>
            <a:chOff x="1923675" y="1633650"/>
            <a:chExt cx="436000" cy="435975"/>
          </a:xfrm>
        </p:grpSpPr>
        <p:sp>
          <p:nvSpPr>
            <p:cNvPr id="16" name="Google Shape;519;p39">
              <a:extLst>
                <a:ext uri="{FF2B5EF4-FFF2-40B4-BE49-F238E27FC236}">
                  <a16:creationId xmlns:a16="http://schemas.microsoft.com/office/drawing/2014/main" xmlns="" id="{F6A16AAF-595D-05EC-46D9-6DE721C8AA7C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20;p39">
              <a:extLst>
                <a:ext uri="{FF2B5EF4-FFF2-40B4-BE49-F238E27FC236}">
                  <a16:creationId xmlns:a16="http://schemas.microsoft.com/office/drawing/2014/main" xmlns="" id="{09E24F08-666E-9F43-C0C3-D4399DCA2BFA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21;p39">
              <a:extLst>
                <a:ext uri="{FF2B5EF4-FFF2-40B4-BE49-F238E27FC236}">
                  <a16:creationId xmlns:a16="http://schemas.microsoft.com/office/drawing/2014/main" xmlns="" id="{50A423E0-3927-DD46-211D-432E21F909E5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22;p39">
              <a:extLst>
                <a:ext uri="{FF2B5EF4-FFF2-40B4-BE49-F238E27FC236}">
                  <a16:creationId xmlns:a16="http://schemas.microsoft.com/office/drawing/2014/main" xmlns="" id="{F5502153-B74B-71F5-D4A5-C026CB0A0395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23;p39">
              <a:extLst>
                <a:ext uri="{FF2B5EF4-FFF2-40B4-BE49-F238E27FC236}">
                  <a16:creationId xmlns:a16="http://schemas.microsoft.com/office/drawing/2014/main" xmlns="" id="{1A851553-C852-2EFD-28B6-C3B6E4472A8C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24;p39">
              <a:extLst>
                <a:ext uri="{FF2B5EF4-FFF2-40B4-BE49-F238E27FC236}">
                  <a16:creationId xmlns:a16="http://schemas.microsoft.com/office/drawing/2014/main" xmlns="" id="{F84CD04A-2AC3-15BC-7310-CE82F22CC373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BFE7F18-73FC-280C-74FF-0EE4A07621F7}"/>
              </a:ext>
            </a:extLst>
          </p:cNvPr>
          <p:cNvSpPr txBox="1"/>
          <p:nvPr/>
        </p:nvSpPr>
        <p:spPr>
          <a:xfrm>
            <a:off x="8394656" y="6053916"/>
            <a:ext cx="364033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</a:rPr>
              <a:t> Александр Невский.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xmlns="" id="{458732D5-824C-0760-BAD1-83D340419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33" y="804084"/>
            <a:ext cx="7298923" cy="518723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21DB9F7-8001-D572-F561-F19566D3F04E}"/>
              </a:ext>
            </a:extLst>
          </p:cNvPr>
          <p:cNvSpPr txBox="1"/>
          <p:nvPr/>
        </p:nvSpPr>
        <p:spPr>
          <a:xfrm>
            <a:off x="2304660" y="6053916"/>
            <a:ext cx="506652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500" dirty="0">
                <a:solidFill>
                  <a:srgbClr val="002060"/>
                </a:solidFill>
              </a:rPr>
              <a:t>Диорама «Невская битва 1240».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E9CA3FFD-0CBC-92BA-A93C-43763F233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918" y="436079"/>
            <a:ext cx="3533809" cy="555523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8758871-A96F-7655-3C61-8248E12709C8}"/>
              </a:ext>
            </a:extLst>
          </p:cNvPr>
          <p:cNvSpPr txBox="1"/>
          <p:nvPr/>
        </p:nvSpPr>
        <p:spPr>
          <a:xfrm>
            <a:off x="2172821" y="6123269"/>
            <a:ext cx="5066523" cy="4770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500" dirty="0">
                <a:solidFill>
                  <a:srgbClr val="002060"/>
                </a:solidFill>
              </a:rPr>
              <a:t>Серов В.А. «Ледовое побоище».</a:t>
            </a:r>
          </a:p>
        </p:txBody>
      </p:sp>
      <p:pic>
        <p:nvPicPr>
          <p:cNvPr id="2054" name="Picture 6" descr="В,А,Серов &quot;Ледовое побоище&quot;">
            <a:extLst>
              <a:ext uri="{FF2B5EF4-FFF2-40B4-BE49-F238E27FC236}">
                <a16:creationId xmlns:a16="http://schemas.microsoft.com/office/drawing/2014/main" xmlns="" id="{C08784CB-5559-B133-7E21-F92688166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76" y="1096098"/>
            <a:ext cx="7414436" cy="489521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undefined">
            <a:extLst>
              <a:ext uri="{FF2B5EF4-FFF2-40B4-BE49-F238E27FC236}">
                <a16:creationId xmlns:a16="http://schemas.microsoft.com/office/drawing/2014/main" xmlns="" id="{85FE023F-765A-F414-2CE6-EAB71F098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09" y="891761"/>
            <a:ext cx="7409942" cy="517190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EF35B5F-A171-4FC0-0D67-9885816D45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6" y="83975"/>
            <a:ext cx="2483899" cy="18177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1233E3E-5466-3116-E58F-4D5BB1CDA17E}"/>
              </a:ext>
            </a:extLst>
          </p:cNvPr>
          <p:cNvSpPr txBox="1"/>
          <p:nvPr/>
        </p:nvSpPr>
        <p:spPr>
          <a:xfrm>
            <a:off x="1080010" y="5755607"/>
            <a:ext cx="7515821" cy="93871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endParaRPr lang="ru-RU" sz="500" dirty="0">
              <a:solidFill>
                <a:srgbClr val="002060"/>
              </a:solidFill>
            </a:endParaRPr>
          </a:p>
          <a:p>
            <a:pPr algn="ctr"/>
            <a:r>
              <a:rPr lang="ru-RU" sz="2500" dirty="0">
                <a:solidFill>
                  <a:srgbClr val="002060"/>
                </a:solidFill>
              </a:rPr>
              <a:t>Памятник Александру Невскому.</a:t>
            </a:r>
          </a:p>
          <a:p>
            <a:pPr algn="ctr"/>
            <a:r>
              <a:rPr lang="ru-RU" sz="2500" dirty="0">
                <a:solidFill>
                  <a:srgbClr val="002060"/>
                </a:solidFill>
              </a:rPr>
              <a:t> Санкт-Петербург.</a:t>
            </a:r>
          </a:p>
        </p:txBody>
      </p:sp>
    </p:spTree>
    <p:extLst>
      <p:ext uri="{BB962C8B-B14F-4D97-AF65-F5344CB8AC3E}">
        <p14:creationId xmlns:p14="http://schemas.microsoft.com/office/powerpoint/2010/main" val="128151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0" y="0"/>
            <a:ext cx="90389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Google Shape;518;p39"/>
          <p:cNvGrpSpPr/>
          <p:nvPr/>
        </p:nvGrpSpPr>
        <p:grpSpPr>
          <a:xfrm>
            <a:off x="195956" y="410541"/>
            <a:ext cx="568765" cy="591271"/>
            <a:chOff x="1923675" y="1633650"/>
            <a:chExt cx="436000" cy="435975"/>
          </a:xfrm>
        </p:grpSpPr>
        <p:sp>
          <p:nvSpPr>
            <p:cNvPr id="16" name="Google Shape;519;p39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20;p39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21;p39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22;p39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23;p39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24;p39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172" name="Picture 4" descr="Picture background">
            <a:extLst>
              <a:ext uri="{FF2B5EF4-FFF2-40B4-BE49-F238E27FC236}">
                <a16:creationId xmlns:a16="http://schemas.microsoft.com/office/drawing/2014/main" xmlns="" id="{0C2A7B27-8A2F-46EF-3981-7F2AF4197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562" y="323690"/>
            <a:ext cx="3760236" cy="571966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EED9895-DD90-C1DB-CEEC-90437ADF91AE}"/>
              </a:ext>
            </a:extLst>
          </p:cNvPr>
          <p:cNvSpPr txBox="1"/>
          <p:nvPr/>
        </p:nvSpPr>
        <p:spPr>
          <a:xfrm>
            <a:off x="8416424" y="6125177"/>
            <a:ext cx="37602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</a:rPr>
              <a:t>Дмитрий Донской.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3226F061-0786-F998-4709-68C53A41E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55" y="1554118"/>
            <a:ext cx="7336907" cy="448923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F7A1087-1823-B1DA-8932-E7D227B5B815}"/>
              </a:ext>
            </a:extLst>
          </p:cNvPr>
          <p:cNvSpPr txBox="1"/>
          <p:nvPr/>
        </p:nvSpPr>
        <p:spPr>
          <a:xfrm>
            <a:off x="1645508" y="6125177"/>
            <a:ext cx="6220198" cy="4770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500" dirty="0">
                <a:solidFill>
                  <a:srgbClr val="002060"/>
                </a:solidFill>
              </a:rPr>
              <a:t>Бубнов А.П. «Утро на Куликовом поле».</a:t>
            </a:r>
          </a:p>
        </p:txBody>
      </p:sp>
      <p:pic>
        <p:nvPicPr>
          <p:cNvPr id="11268" name="Picture 4" descr="Picture background">
            <a:extLst>
              <a:ext uri="{FF2B5EF4-FFF2-40B4-BE49-F238E27FC236}">
                <a16:creationId xmlns:a16="http://schemas.microsoft.com/office/drawing/2014/main" xmlns="" id="{C6447675-1279-1BAE-4061-7C621F728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161" y="1485557"/>
            <a:ext cx="6227776" cy="448923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D3C8C5D-786F-306D-40E4-9CB0FAA6CD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6" y="83975"/>
            <a:ext cx="2483899" cy="18177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EC6F641-68DF-EF8A-16E7-42B9B5CB6E89}"/>
              </a:ext>
            </a:extLst>
          </p:cNvPr>
          <p:cNvSpPr txBox="1"/>
          <p:nvPr/>
        </p:nvSpPr>
        <p:spPr>
          <a:xfrm>
            <a:off x="1240971" y="6111916"/>
            <a:ext cx="6512767" cy="4770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500" dirty="0">
                <a:solidFill>
                  <a:srgbClr val="002060"/>
                </a:solidFill>
              </a:rPr>
              <a:t>Памятник Дмитрию Донскому. Москва.</a:t>
            </a:r>
          </a:p>
        </p:txBody>
      </p:sp>
    </p:spTree>
    <p:extLst>
      <p:ext uri="{BB962C8B-B14F-4D97-AF65-F5344CB8AC3E}">
        <p14:creationId xmlns:p14="http://schemas.microsoft.com/office/powerpoint/2010/main" val="10578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AFE054-7A7A-4D74-AF07-F0A1F8B05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3D2A15A6-B777-0098-0C79-C8474D5480AF}"/>
              </a:ext>
            </a:extLst>
          </p:cNvPr>
          <p:cNvSpPr/>
          <p:nvPr/>
        </p:nvSpPr>
        <p:spPr>
          <a:xfrm>
            <a:off x="0" y="0"/>
            <a:ext cx="90389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Google Shape;518;p39">
            <a:extLst>
              <a:ext uri="{FF2B5EF4-FFF2-40B4-BE49-F238E27FC236}">
                <a16:creationId xmlns:a16="http://schemas.microsoft.com/office/drawing/2014/main" xmlns="" id="{51545BA4-A3E1-EFCF-7D48-2FE5E15691B4}"/>
              </a:ext>
            </a:extLst>
          </p:cNvPr>
          <p:cNvGrpSpPr/>
          <p:nvPr/>
        </p:nvGrpSpPr>
        <p:grpSpPr>
          <a:xfrm>
            <a:off x="195956" y="410541"/>
            <a:ext cx="568765" cy="591271"/>
            <a:chOff x="1923675" y="1633650"/>
            <a:chExt cx="436000" cy="435975"/>
          </a:xfrm>
        </p:grpSpPr>
        <p:sp>
          <p:nvSpPr>
            <p:cNvPr id="16" name="Google Shape;519;p39">
              <a:extLst>
                <a:ext uri="{FF2B5EF4-FFF2-40B4-BE49-F238E27FC236}">
                  <a16:creationId xmlns:a16="http://schemas.microsoft.com/office/drawing/2014/main" xmlns="" id="{28B9D192-533C-B237-599C-3C92B01B33CB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20;p39">
              <a:extLst>
                <a:ext uri="{FF2B5EF4-FFF2-40B4-BE49-F238E27FC236}">
                  <a16:creationId xmlns:a16="http://schemas.microsoft.com/office/drawing/2014/main" xmlns="" id="{6FBD9337-3E96-A51D-C7AB-4C519D1CA185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21;p39">
              <a:extLst>
                <a:ext uri="{FF2B5EF4-FFF2-40B4-BE49-F238E27FC236}">
                  <a16:creationId xmlns:a16="http://schemas.microsoft.com/office/drawing/2014/main" xmlns="" id="{517531D4-5DFC-FCF0-475C-F642C748F7B3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22;p39">
              <a:extLst>
                <a:ext uri="{FF2B5EF4-FFF2-40B4-BE49-F238E27FC236}">
                  <a16:creationId xmlns:a16="http://schemas.microsoft.com/office/drawing/2014/main" xmlns="" id="{4301711C-6270-EC72-6E44-00AD445C2C38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23;p39">
              <a:extLst>
                <a:ext uri="{FF2B5EF4-FFF2-40B4-BE49-F238E27FC236}">
                  <a16:creationId xmlns:a16="http://schemas.microsoft.com/office/drawing/2014/main" xmlns="" id="{EE6E1822-1B34-1B3F-018C-67A8037B7F1F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24;p39">
              <a:extLst>
                <a:ext uri="{FF2B5EF4-FFF2-40B4-BE49-F238E27FC236}">
                  <a16:creationId xmlns:a16="http://schemas.microsoft.com/office/drawing/2014/main" xmlns="" id="{962A70EB-D54D-854F-93E2-9586D6AE4103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A2B53AF-C8FB-BE9A-9CE2-5D00009C1457}"/>
              </a:ext>
            </a:extLst>
          </p:cNvPr>
          <p:cNvSpPr txBox="1"/>
          <p:nvPr/>
        </p:nvSpPr>
        <p:spPr>
          <a:xfrm>
            <a:off x="8300466" y="5597466"/>
            <a:ext cx="37602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</a:rPr>
              <a:t>Александр Васильевич Суворов.</a:t>
            </a:r>
          </a:p>
        </p:txBody>
      </p:sp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xmlns="" id="{B6F15317-B48F-97D2-E855-7C9EC5B24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804" y="185712"/>
            <a:ext cx="3760237" cy="530911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xmlns="" id="{FD9050CF-35AB-3C22-E637-C669B05E5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020" y="1134926"/>
            <a:ext cx="7067551" cy="476464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6B80C0F-D527-9719-CF5D-CFEDE7D1B8B0}"/>
              </a:ext>
            </a:extLst>
          </p:cNvPr>
          <p:cNvSpPr txBox="1"/>
          <p:nvPr/>
        </p:nvSpPr>
        <p:spPr>
          <a:xfrm>
            <a:off x="1861708" y="6074519"/>
            <a:ext cx="610688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500" dirty="0">
                <a:solidFill>
                  <a:srgbClr val="002060"/>
                </a:solidFill>
              </a:rPr>
              <a:t>Русина А.В. «Взятие крепости Измаил».</a:t>
            </a:r>
          </a:p>
        </p:txBody>
      </p:sp>
      <p:pic>
        <p:nvPicPr>
          <p:cNvPr id="3082" name="Picture 10" descr="Picture background">
            <a:extLst>
              <a:ext uri="{FF2B5EF4-FFF2-40B4-BE49-F238E27FC236}">
                <a16:creationId xmlns:a16="http://schemas.microsoft.com/office/drawing/2014/main" xmlns="" id="{32B9DE50-F0B8-88A8-E136-82DC7381F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33" y="1134925"/>
            <a:ext cx="7150271" cy="476464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90FD1ED-38C4-CE27-1094-E269DF9B59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6" y="83975"/>
            <a:ext cx="2483899" cy="18177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06D1B29-78B8-14B8-76B3-0174ADC9421C}"/>
              </a:ext>
            </a:extLst>
          </p:cNvPr>
          <p:cNvSpPr txBox="1"/>
          <p:nvPr/>
        </p:nvSpPr>
        <p:spPr>
          <a:xfrm>
            <a:off x="1073020" y="5751066"/>
            <a:ext cx="7150271" cy="93871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endParaRPr lang="ru-RU" sz="500" dirty="0">
              <a:solidFill>
                <a:srgbClr val="002060"/>
              </a:solidFill>
            </a:endParaRPr>
          </a:p>
          <a:p>
            <a:pPr algn="ctr"/>
            <a:r>
              <a:rPr lang="ru-RU" sz="2500" dirty="0">
                <a:solidFill>
                  <a:srgbClr val="002060"/>
                </a:solidFill>
              </a:rPr>
              <a:t>Памятник фельдмаршалу А. В. Суворову. </a:t>
            </a:r>
          </a:p>
          <a:p>
            <a:pPr algn="ctr"/>
            <a:r>
              <a:rPr lang="ru-RU" sz="2500" dirty="0">
                <a:solidFill>
                  <a:srgbClr val="002060"/>
                </a:solidFill>
              </a:rPr>
              <a:t>Санкт-Петербург. </a:t>
            </a:r>
          </a:p>
        </p:txBody>
      </p:sp>
    </p:spTree>
    <p:extLst>
      <p:ext uri="{BB962C8B-B14F-4D97-AF65-F5344CB8AC3E}">
        <p14:creationId xmlns:p14="http://schemas.microsoft.com/office/powerpoint/2010/main" val="143065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60015D-ED5E-9584-2177-98895E607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661309A7-4D24-61FA-CDB4-97B3C6394784}"/>
              </a:ext>
            </a:extLst>
          </p:cNvPr>
          <p:cNvSpPr/>
          <p:nvPr/>
        </p:nvSpPr>
        <p:spPr>
          <a:xfrm>
            <a:off x="0" y="0"/>
            <a:ext cx="90389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Google Shape;518;p39">
            <a:extLst>
              <a:ext uri="{FF2B5EF4-FFF2-40B4-BE49-F238E27FC236}">
                <a16:creationId xmlns:a16="http://schemas.microsoft.com/office/drawing/2014/main" xmlns="" id="{BF3DECBC-2CBD-681F-8D9F-E02854217531}"/>
              </a:ext>
            </a:extLst>
          </p:cNvPr>
          <p:cNvGrpSpPr/>
          <p:nvPr/>
        </p:nvGrpSpPr>
        <p:grpSpPr>
          <a:xfrm>
            <a:off x="195956" y="410541"/>
            <a:ext cx="568765" cy="591271"/>
            <a:chOff x="1923675" y="1633650"/>
            <a:chExt cx="436000" cy="435975"/>
          </a:xfrm>
        </p:grpSpPr>
        <p:sp>
          <p:nvSpPr>
            <p:cNvPr id="16" name="Google Shape;519;p39">
              <a:extLst>
                <a:ext uri="{FF2B5EF4-FFF2-40B4-BE49-F238E27FC236}">
                  <a16:creationId xmlns:a16="http://schemas.microsoft.com/office/drawing/2014/main" xmlns="" id="{71E78FF3-92A3-69A7-8AC9-C8643F05A8EC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20;p39">
              <a:extLst>
                <a:ext uri="{FF2B5EF4-FFF2-40B4-BE49-F238E27FC236}">
                  <a16:creationId xmlns:a16="http://schemas.microsoft.com/office/drawing/2014/main" xmlns="" id="{4419EE33-EEE6-1B91-0E5F-AC021339E847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21;p39">
              <a:extLst>
                <a:ext uri="{FF2B5EF4-FFF2-40B4-BE49-F238E27FC236}">
                  <a16:creationId xmlns:a16="http://schemas.microsoft.com/office/drawing/2014/main" xmlns="" id="{685E27D8-46DE-10FF-43E5-9369C1875DF4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22;p39">
              <a:extLst>
                <a:ext uri="{FF2B5EF4-FFF2-40B4-BE49-F238E27FC236}">
                  <a16:creationId xmlns:a16="http://schemas.microsoft.com/office/drawing/2014/main" xmlns="" id="{CF53CEF2-6318-65BE-1A62-C9E0701A28F8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23;p39">
              <a:extLst>
                <a:ext uri="{FF2B5EF4-FFF2-40B4-BE49-F238E27FC236}">
                  <a16:creationId xmlns:a16="http://schemas.microsoft.com/office/drawing/2014/main" xmlns="" id="{D5F6837B-0342-7DAD-C8B9-26B45B465E48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24;p39">
              <a:extLst>
                <a:ext uri="{FF2B5EF4-FFF2-40B4-BE49-F238E27FC236}">
                  <a16:creationId xmlns:a16="http://schemas.microsoft.com/office/drawing/2014/main" xmlns="" id="{FC2B8BB1-C8C0-5ED6-A349-2B8717D5D079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A0C0190-3CF3-DE22-35D2-A749C5F0CBC9}"/>
              </a:ext>
            </a:extLst>
          </p:cNvPr>
          <p:cNvSpPr txBox="1"/>
          <p:nvPr/>
        </p:nvSpPr>
        <p:spPr>
          <a:xfrm>
            <a:off x="8631537" y="5903893"/>
            <a:ext cx="34257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</a:rPr>
              <a:t>Фёдор Фёдорович Ушаков.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6F67672-E33E-DFEE-7E1D-F99541D5FE7D}"/>
              </a:ext>
            </a:extLst>
          </p:cNvPr>
          <p:cNvSpPr txBox="1"/>
          <p:nvPr/>
        </p:nvSpPr>
        <p:spPr>
          <a:xfrm>
            <a:off x="1620803" y="6190204"/>
            <a:ext cx="6654959" cy="4770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500" dirty="0">
                <a:solidFill>
                  <a:srgbClr val="002060"/>
                </a:solidFill>
              </a:rPr>
              <a:t>Блинков А.А. «Сражение у мыса </a:t>
            </a:r>
            <a:r>
              <a:rPr lang="ru-RU" sz="2500" dirty="0" err="1">
                <a:solidFill>
                  <a:srgbClr val="002060"/>
                </a:solidFill>
              </a:rPr>
              <a:t>Тендра</a:t>
            </a:r>
            <a:r>
              <a:rPr lang="ru-RU" sz="2500" dirty="0">
                <a:solidFill>
                  <a:srgbClr val="002060"/>
                </a:solidFill>
              </a:rPr>
              <a:t>». </a:t>
            </a:r>
          </a:p>
        </p:txBody>
      </p:sp>
      <p:pic>
        <p:nvPicPr>
          <p:cNvPr id="3078" name="Picture 6" descr="Picture background">
            <a:extLst>
              <a:ext uri="{FF2B5EF4-FFF2-40B4-BE49-F238E27FC236}">
                <a16:creationId xmlns:a16="http://schemas.microsoft.com/office/drawing/2014/main" xmlns="" id="{832EDB0D-4FD8-4DAD-3891-095C79C42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223" y="1001811"/>
            <a:ext cx="3605092" cy="490208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А. Блинков. Сражение у мыса Тендра. 1955 год.">
            <a:extLst>
              <a:ext uri="{FF2B5EF4-FFF2-40B4-BE49-F238E27FC236}">
                <a16:creationId xmlns:a16="http://schemas.microsoft.com/office/drawing/2014/main" xmlns="" id="{DB3CB635-5488-B95C-147C-825D6DB9A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89" y="1447156"/>
            <a:ext cx="7308934" cy="458041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icture background">
            <a:extLst>
              <a:ext uri="{FF2B5EF4-FFF2-40B4-BE49-F238E27FC236}">
                <a16:creationId xmlns:a16="http://schemas.microsoft.com/office/drawing/2014/main" xmlns="" id="{1FD6C23D-D3FD-D01A-5F95-685EA050E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05" y="1316533"/>
            <a:ext cx="7328417" cy="498157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D507C66-2E87-C2F6-5541-E150FD4E2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6" y="83975"/>
            <a:ext cx="2483899" cy="1817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7949479-BC35-C6DD-9F5B-9D5E80EA4579}"/>
              </a:ext>
            </a:extLst>
          </p:cNvPr>
          <p:cNvSpPr txBox="1"/>
          <p:nvPr/>
        </p:nvSpPr>
        <p:spPr>
          <a:xfrm>
            <a:off x="935815" y="5835306"/>
            <a:ext cx="7416192" cy="93871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endParaRPr lang="ru-RU" sz="500" dirty="0">
              <a:solidFill>
                <a:srgbClr val="002060"/>
              </a:solidFill>
            </a:endParaRPr>
          </a:p>
          <a:p>
            <a:pPr algn="ctr"/>
            <a:r>
              <a:rPr lang="ru-RU" sz="2500" dirty="0">
                <a:solidFill>
                  <a:srgbClr val="002060"/>
                </a:solidFill>
              </a:rPr>
              <a:t>Памятник адмиралу Фёдору Ушакову.</a:t>
            </a:r>
          </a:p>
          <a:p>
            <a:pPr algn="ctr"/>
            <a:r>
              <a:rPr lang="ru-RU" sz="2500" dirty="0">
                <a:solidFill>
                  <a:srgbClr val="002060"/>
                </a:solidFill>
              </a:rPr>
              <a:t>Санкт-Петербург.</a:t>
            </a:r>
          </a:p>
        </p:txBody>
      </p:sp>
    </p:spTree>
    <p:extLst>
      <p:ext uri="{BB962C8B-B14F-4D97-AF65-F5344CB8AC3E}">
        <p14:creationId xmlns:p14="http://schemas.microsoft.com/office/powerpoint/2010/main" val="423024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FF7ED25-00DC-7A97-543D-B07DB3778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539BEFFD-FF9C-F56F-411A-0975F97DEE9E}"/>
              </a:ext>
            </a:extLst>
          </p:cNvPr>
          <p:cNvSpPr/>
          <p:nvPr/>
        </p:nvSpPr>
        <p:spPr>
          <a:xfrm>
            <a:off x="0" y="0"/>
            <a:ext cx="90389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Google Shape;518;p39">
            <a:extLst>
              <a:ext uri="{FF2B5EF4-FFF2-40B4-BE49-F238E27FC236}">
                <a16:creationId xmlns:a16="http://schemas.microsoft.com/office/drawing/2014/main" xmlns="" id="{D7693E6F-FAE2-BC66-30FA-991FA320F2CD}"/>
              </a:ext>
            </a:extLst>
          </p:cNvPr>
          <p:cNvGrpSpPr/>
          <p:nvPr/>
        </p:nvGrpSpPr>
        <p:grpSpPr>
          <a:xfrm>
            <a:off x="195956" y="410541"/>
            <a:ext cx="568765" cy="591271"/>
            <a:chOff x="1923675" y="1633650"/>
            <a:chExt cx="436000" cy="435975"/>
          </a:xfrm>
        </p:grpSpPr>
        <p:sp>
          <p:nvSpPr>
            <p:cNvPr id="16" name="Google Shape;519;p39">
              <a:extLst>
                <a:ext uri="{FF2B5EF4-FFF2-40B4-BE49-F238E27FC236}">
                  <a16:creationId xmlns:a16="http://schemas.microsoft.com/office/drawing/2014/main" xmlns="" id="{7E1AF9CB-01AA-02C0-64A1-75D8EC3BD01C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20;p39">
              <a:extLst>
                <a:ext uri="{FF2B5EF4-FFF2-40B4-BE49-F238E27FC236}">
                  <a16:creationId xmlns:a16="http://schemas.microsoft.com/office/drawing/2014/main" xmlns="" id="{42E6B9AB-5BC2-B096-A3F0-795CD0341FB8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21;p39">
              <a:extLst>
                <a:ext uri="{FF2B5EF4-FFF2-40B4-BE49-F238E27FC236}">
                  <a16:creationId xmlns:a16="http://schemas.microsoft.com/office/drawing/2014/main" xmlns="" id="{C375B195-7B2D-0BFA-0458-C74B5D69BA30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22;p39">
              <a:extLst>
                <a:ext uri="{FF2B5EF4-FFF2-40B4-BE49-F238E27FC236}">
                  <a16:creationId xmlns:a16="http://schemas.microsoft.com/office/drawing/2014/main" xmlns="" id="{B2FF7974-AD07-D4C2-BDC6-5C7005BA6611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23;p39">
              <a:extLst>
                <a:ext uri="{FF2B5EF4-FFF2-40B4-BE49-F238E27FC236}">
                  <a16:creationId xmlns:a16="http://schemas.microsoft.com/office/drawing/2014/main" xmlns="" id="{B962AD53-3650-4F9B-B723-7CDE9A111A85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24;p39">
              <a:extLst>
                <a:ext uri="{FF2B5EF4-FFF2-40B4-BE49-F238E27FC236}">
                  <a16:creationId xmlns:a16="http://schemas.microsoft.com/office/drawing/2014/main" xmlns="" id="{CA2582D9-AD08-F220-FAFB-A336B09A6C21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69AC596-E62B-267F-AABB-1584C439EFFD}"/>
              </a:ext>
            </a:extLst>
          </p:cNvPr>
          <p:cNvSpPr txBox="1"/>
          <p:nvPr/>
        </p:nvSpPr>
        <p:spPr>
          <a:xfrm>
            <a:off x="8434873" y="5850521"/>
            <a:ext cx="37602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</a:rPr>
              <a:t>Павел Степанович Нахимов.</a:t>
            </a:r>
          </a:p>
        </p:txBody>
      </p:sp>
      <p:pic>
        <p:nvPicPr>
          <p:cNvPr id="9218" name="Picture 2" descr="Адмирал Павел Степанович Нахимов">
            <a:extLst>
              <a:ext uri="{FF2B5EF4-FFF2-40B4-BE49-F238E27FC236}">
                <a16:creationId xmlns:a16="http://schemas.microsoft.com/office/drawing/2014/main" xmlns="" id="{AE789498-0AAE-BE12-AD12-84D9E8210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873" y="738386"/>
            <a:ext cx="3625829" cy="511213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undefined">
            <a:extLst>
              <a:ext uri="{FF2B5EF4-FFF2-40B4-BE49-F238E27FC236}">
                <a16:creationId xmlns:a16="http://schemas.microsoft.com/office/drawing/2014/main" xmlns="" id="{38B69F9E-AC9E-3481-FEEC-FAFBB3A5C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12" y="1037326"/>
            <a:ext cx="7333861" cy="48131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BB26EAE-A06A-9D45-CFFE-520A35D7E718}"/>
              </a:ext>
            </a:extLst>
          </p:cNvPr>
          <p:cNvSpPr txBox="1"/>
          <p:nvPr/>
        </p:nvSpPr>
        <p:spPr>
          <a:xfrm>
            <a:off x="1705546" y="5850521"/>
            <a:ext cx="643074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500" dirty="0">
                <a:solidFill>
                  <a:srgbClr val="002060"/>
                </a:solidFill>
              </a:rPr>
              <a:t>Айвазовский И.К. «Синопский бой 18 ноября 1853 года (Ночь после боя)». </a:t>
            </a:r>
          </a:p>
        </p:txBody>
      </p:sp>
      <p:pic>
        <p:nvPicPr>
          <p:cNvPr id="9222" name="Picture 6" descr="Picture background">
            <a:extLst>
              <a:ext uri="{FF2B5EF4-FFF2-40B4-BE49-F238E27FC236}">
                <a16:creationId xmlns:a16="http://schemas.microsoft.com/office/drawing/2014/main" xmlns="" id="{9B94FBE1-4294-7B24-F163-509E58712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388" y="1097538"/>
            <a:ext cx="6430747" cy="482306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AEE33B0-A85C-0253-8FF5-10ACC6F561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6" y="83975"/>
            <a:ext cx="2483899" cy="18177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444FA1C-B770-27A5-833A-F3285CADD279}"/>
              </a:ext>
            </a:extLst>
          </p:cNvPr>
          <p:cNvSpPr txBox="1"/>
          <p:nvPr/>
        </p:nvSpPr>
        <p:spPr>
          <a:xfrm>
            <a:off x="1705545" y="5850521"/>
            <a:ext cx="6430747" cy="93871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endParaRPr lang="ru-RU" sz="500" dirty="0">
              <a:solidFill>
                <a:srgbClr val="002060"/>
              </a:solidFill>
            </a:endParaRPr>
          </a:p>
          <a:p>
            <a:pPr algn="ctr"/>
            <a:r>
              <a:rPr lang="ru-RU" sz="2500" dirty="0">
                <a:solidFill>
                  <a:srgbClr val="002060"/>
                </a:solidFill>
              </a:rPr>
              <a:t>Памятник Нахимову. Севастополь.</a:t>
            </a:r>
          </a:p>
          <a:p>
            <a:pPr algn="ctr"/>
            <a:endParaRPr lang="ru-RU" sz="2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96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0" y="0"/>
            <a:ext cx="90389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Google Shape;518;p39"/>
          <p:cNvGrpSpPr/>
          <p:nvPr/>
        </p:nvGrpSpPr>
        <p:grpSpPr>
          <a:xfrm>
            <a:off x="195956" y="410541"/>
            <a:ext cx="568765" cy="591271"/>
            <a:chOff x="1923675" y="1633650"/>
            <a:chExt cx="436000" cy="435975"/>
          </a:xfrm>
        </p:grpSpPr>
        <p:sp>
          <p:nvSpPr>
            <p:cNvPr id="16" name="Google Shape;519;p39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20;p39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21;p39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22;p39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23;p39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24;p39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2A5D742-C203-9BC8-481C-E28FDE6F15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6" y="83975"/>
            <a:ext cx="2483899" cy="1817739"/>
          </a:xfrm>
          <a:prstGeom prst="rect">
            <a:avLst/>
          </a:prstGeom>
        </p:spPr>
      </p:pic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xmlns="" id="{1DE0F876-E742-6F9E-8F58-48664F06A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541" y="319381"/>
            <a:ext cx="8540669" cy="586611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53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8775BA8-A2FA-F46D-58B4-C85D9454A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6B166505-AE05-05B7-AC8D-7FD2ECACB639}"/>
              </a:ext>
            </a:extLst>
          </p:cNvPr>
          <p:cNvSpPr/>
          <p:nvPr/>
        </p:nvSpPr>
        <p:spPr>
          <a:xfrm>
            <a:off x="0" y="0"/>
            <a:ext cx="90389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Google Shape;518;p39">
            <a:extLst>
              <a:ext uri="{FF2B5EF4-FFF2-40B4-BE49-F238E27FC236}">
                <a16:creationId xmlns:a16="http://schemas.microsoft.com/office/drawing/2014/main" xmlns="" id="{00BDA54A-E773-E044-6E86-C8E85715CFCD}"/>
              </a:ext>
            </a:extLst>
          </p:cNvPr>
          <p:cNvGrpSpPr/>
          <p:nvPr/>
        </p:nvGrpSpPr>
        <p:grpSpPr>
          <a:xfrm>
            <a:off x="195956" y="410541"/>
            <a:ext cx="568765" cy="591271"/>
            <a:chOff x="1923675" y="1633650"/>
            <a:chExt cx="436000" cy="435975"/>
          </a:xfrm>
        </p:grpSpPr>
        <p:sp>
          <p:nvSpPr>
            <p:cNvPr id="16" name="Google Shape;519;p39">
              <a:extLst>
                <a:ext uri="{FF2B5EF4-FFF2-40B4-BE49-F238E27FC236}">
                  <a16:creationId xmlns:a16="http://schemas.microsoft.com/office/drawing/2014/main" xmlns="" id="{DDBA2316-E5FF-AC10-E939-B781438969D0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20;p39">
              <a:extLst>
                <a:ext uri="{FF2B5EF4-FFF2-40B4-BE49-F238E27FC236}">
                  <a16:creationId xmlns:a16="http://schemas.microsoft.com/office/drawing/2014/main" xmlns="" id="{A7525E20-13F6-449E-EE55-34BDD2A028D5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21;p39">
              <a:extLst>
                <a:ext uri="{FF2B5EF4-FFF2-40B4-BE49-F238E27FC236}">
                  <a16:creationId xmlns:a16="http://schemas.microsoft.com/office/drawing/2014/main" xmlns="" id="{EA727BF4-32EC-1DA9-72A1-5132C74D315F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22;p39">
              <a:extLst>
                <a:ext uri="{FF2B5EF4-FFF2-40B4-BE49-F238E27FC236}">
                  <a16:creationId xmlns:a16="http://schemas.microsoft.com/office/drawing/2014/main" xmlns="" id="{E60BBF9E-9A05-34F3-9110-0150D1DBDE8D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23;p39">
              <a:extLst>
                <a:ext uri="{FF2B5EF4-FFF2-40B4-BE49-F238E27FC236}">
                  <a16:creationId xmlns:a16="http://schemas.microsoft.com/office/drawing/2014/main" xmlns="" id="{6BEB3E04-D9AB-A40B-14D5-D0AF15339F9E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24;p39">
              <a:extLst>
                <a:ext uri="{FF2B5EF4-FFF2-40B4-BE49-F238E27FC236}">
                  <a16:creationId xmlns:a16="http://schemas.microsoft.com/office/drawing/2014/main" xmlns="" id="{27BDF1EB-EC5E-0B66-8BDD-898C96122D70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9525" cap="rnd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800D741-FB3C-0948-A149-21A5E2511924}"/>
              </a:ext>
            </a:extLst>
          </p:cNvPr>
          <p:cNvSpPr txBox="1"/>
          <p:nvPr/>
        </p:nvSpPr>
        <p:spPr>
          <a:xfrm>
            <a:off x="5543173" y="6185497"/>
            <a:ext cx="56450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</a:rPr>
              <a:t>Памятник Минину и Пожарскому.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94CD896-3FA2-FC6B-2B1A-9B4F4FC5DE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66" y="83975"/>
            <a:ext cx="2483899" cy="1817739"/>
          </a:xfrm>
          <a:prstGeom prst="rect">
            <a:avLst/>
          </a:prstGeom>
        </p:spPr>
      </p:pic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xmlns="" id="{2D33B631-4760-9BD8-AD0E-44153E088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872" y="223928"/>
            <a:ext cx="8133171" cy="586611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1728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D593D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dirty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7759</TotalTime>
  <Words>310</Words>
  <Application>Microsoft Office PowerPoint</Application>
  <PresentationFormat>Произвольный</PresentationFormat>
  <Paragraphs>46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Rare;Климашина В.В.</dc:creator>
  <cp:lastModifiedBy>Надежда Пронская</cp:lastModifiedBy>
  <cp:revision>405</cp:revision>
  <dcterms:created xsi:type="dcterms:W3CDTF">2019-09-27T05:48:48Z</dcterms:created>
  <dcterms:modified xsi:type="dcterms:W3CDTF">2026-06-03T10:26:00Z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1963766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S9.0.3</vt:lpwstr>
  </property>
</Properties>
</file>