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6" r:id="rId2"/>
    <p:sldId id="257" r:id="rId3"/>
    <p:sldId id="258" r:id="rId4"/>
    <p:sldId id="261" r:id="rId5"/>
    <p:sldId id="260" r:id="rId6"/>
    <p:sldId id="263" r:id="rId7"/>
    <p:sldId id="265" r:id="rId8"/>
    <p:sldId id="262" r:id="rId9"/>
    <p:sldId id="264" r:id="rId10"/>
    <p:sldId id="26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53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26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3846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84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5468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45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67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91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26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83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955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93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65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895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9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E99BB-9633-4CD6-8FE9-B41F2B228A6C}" type="datetimeFigureOut">
              <a:rPr lang="ru-RU" smtClean="0"/>
              <a:t>05.03.2026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A75B38D-7984-4675-914D-23073E980C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15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7.xml"/><Relationship Id="rId5" Type="http://schemas.microsoft.com/office/2007/relationships/media" Target="../media/media3.mp3"/><Relationship Id="rId15" Type="http://schemas.openxmlformats.org/officeDocument/2006/relationships/image" Target="../media/image15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2577" y="411299"/>
            <a:ext cx="8613058" cy="850491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Прощай, Азбука!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59106" y="5475767"/>
            <a:ext cx="51507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Гаврилова Ирина Николаевна,</a:t>
            </a:r>
          </a:p>
          <a:p>
            <a:r>
              <a:rPr lang="ru-RU" b="1" dirty="0">
                <a:solidFill>
                  <a:srgbClr val="002060"/>
                </a:solidFill>
              </a:rPr>
              <a:t>у</a:t>
            </a:r>
            <a:r>
              <a:rPr lang="ru-RU" b="1" dirty="0" smtClean="0">
                <a:solidFill>
                  <a:srgbClr val="002060"/>
                </a:solidFill>
              </a:rPr>
              <a:t>читель начальных классов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МБОУ «Гимназия №102 </a:t>
            </a:r>
            <a:r>
              <a:rPr lang="ru-RU" b="1" dirty="0" err="1" smtClean="0">
                <a:solidFill>
                  <a:srgbClr val="002060"/>
                </a:solidFill>
              </a:rPr>
              <a:t>им.М.С.Устиновой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Московского района </a:t>
            </a:r>
            <a:r>
              <a:rPr lang="ru-RU" b="1" dirty="0" err="1" smtClean="0">
                <a:solidFill>
                  <a:srgbClr val="002060"/>
                </a:solidFill>
              </a:rPr>
              <a:t>г.Казани</a:t>
            </a:r>
            <a:r>
              <a:rPr lang="ru-RU" b="1" dirty="0" smtClean="0">
                <a:solidFill>
                  <a:srgbClr val="002060"/>
                </a:solidFill>
              </a:rPr>
              <a:t> РТ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2267" y="1506215"/>
            <a:ext cx="5668582" cy="372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8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758" y="1789471"/>
            <a:ext cx="9558853" cy="31170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Молодцы!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Успехов в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учебе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во всех ваших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начинаниях,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 любимые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первоклассники!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3273" y="137422"/>
            <a:ext cx="302387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6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9306" y="302794"/>
            <a:ext cx="100092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1574 году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вышла в свет «Азбука»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Ивана Фёдорова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печатная книга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обучения письму и чтению на Руси.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953" y="1936957"/>
            <a:ext cx="5477029" cy="449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75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74376" y="549448"/>
            <a:ext cx="66466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1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«Угадай букву»</a:t>
            </a: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22488" y="2063615"/>
            <a:ext cx="10913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01640" y="2126750"/>
            <a:ext cx="1022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71099" y="2942504"/>
            <a:ext cx="1071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27398" y="2940780"/>
            <a:ext cx="8258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67094" y="2940779"/>
            <a:ext cx="899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39572" y="2103612"/>
            <a:ext cx="8675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42817" y="2126750"/>
            <a:ext cx="8194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4953" y="4651989"/>
            <a:ext cx="4445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</a:p>
        </p:txBody>
      </p:sp>
    </p:spTree>
    <p:extLst>
      <p:ext uri="{BB962C8B-B14F-4D97-AF65-F5344CB8AC3E}">
        <p14:creationId xmlns:p14="http://schemas.microsoft.com/office/powerpoint/2010/main" val="856169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0555" y="304491"/>
            <a:ext cx="533030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№ 2 </a:t>
            </a:r>
          </a:p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«Буква потерялась»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21330" y="1950839"/>
            <a:ext cx="9989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/>
              <a:t>На глазах у детворы крысу красят маляры!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21331" y="2521421"/>
            <a:ext cx="11109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/>
              <a:t>Полюбуйтесь-ка, ребятки, раки выросли на грядке!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21330" y="3106196"/>
            <a:ext cx="10387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/>
              <a:t>Тает снег, течет ручей, на ветвях полно врачей!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97337" y="3749476"/>
            <a:ext cx="10583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/>
              <a:t>Старый дедушка Пахом на козе скакал верхом!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97337" y="4392756"/>
            <a:ext cx="10139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/>
              <a:t>По дороге вдоль села мама с бочками пошла!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97337" y="5036036"/>
            <a:ext cx="9236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/>
              <a:t>Сели в ложку и айда! По реке туда – сюда!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97337" y="5620811"/>
            <a:ext cx="10426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/>
              <a:t>На болоте нет дорог, я по кошкам скок да скок!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410463" y="2045112"/>
            <a:ext cx="265432" cy="4763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66994" y="1571428"/>
            <a:ext cx="558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/>
              <a:t>ш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825160" y="2615692"/>
            <a:ext cx="273730" cy="4905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22947" y="2258286"/>
            <a:ext cx="27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м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576619" y="3244645"/>
            <a:ext cx="226142" cy="4463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576619" y="2812453"/>
            <a:ext cx="348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/>
              <a:t>г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600338" y="3883744"/>
            <a:ext cx="255639" cy="3778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12391" y="3449714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/>
              <a:t>н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7600338" y="4496708"/>
            <a:ext cx="255639" cy="3899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512391" y="4022980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/>
              <a:t>д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352800" y="5112776"/>
            <a:ext cx="235974" cy="5080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48611" y="4665070"/>
            <a:ext cx="444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/>
              <a:t>д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7325032" y="5781368"/>
            <a:ext cx="275304" cy="4242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256538" y="532842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/>
              <a:t>ч</a:t>
            </a:r>
          </a:p>
        </p:txBody>
      </p:sp>
    </p:spTree>
    <p:extLst>
      <p:ext uri="{BB962C8B-B14F-4D97-AF65-F5344CB8AC3E}">
        <p14:creationId xmlns:p14="http://schemas.microsoft.com/office/powerpoint/2010/main" val="2538767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2" grpId="0"/>
      <p:bldP spid="15" grpId="0"/>
      <p:bldP spid="18" grpId="0"/>
      <p:bldP spid="22" grpId="0"/>
      <p:bldP spid="27" grpId="0"/>
      <p:bldP spid="31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127" y="176671"/>
            <a:ext cx="2310878" cy="22891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778" y="4181583"/>
            <a:ext cx="3803036" cy="2341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906532" y="176671"/>
            <a:ext cx="310052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3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"Угадай сказку»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812" t="10234" r="10704" b="27679"/>
          <a:stretch/>
        </p:blipFill>
        <p:spPr>
          <a:xfrm>
            <a:off x="1396794" y="176671"/>
            <a:ext cx="2246457" cy="2448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7672" r="16508" b="34189"/>
          <a:stretch/>
        </p:blipFill>
        <p:spPr>
          <a:xfrm>
            <a:off x="5806555" y="3390701"/>
            <a:ext cx="1858296" cy="2681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7" y="4302946"/>
            <a:ext cx="3946458" cy="2219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4713" y="2391235"/>
            <a:ext cx="3109409" cy="1911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2320" y="1160197"/>
            <a:ext cx="2654135" cy="1998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1575" y="2391233"/>
            <a:ext cx="2918834" cy="1998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716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24338" y="284826"/>
            <a:ext cx="29883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4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«Споём»</a:t>
            </a: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789" y="1608263"/>
            <a:ext cx="9016181" cy="507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44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етские - Ничего На Свете Лучше Нету (минус современ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5175" y="873192"/>
            <a:ext cx="406400" cy="406400"/>
          </a:xfrm>
          <a:prstGeom prst="rect">
            <a:avLst/>
          </a:prstGeom>
        </p:spPr>
      </p:pic>
      <p:pic>
        <p:nvPicPr>
          <p:cNvPr id="4" name="Детские новогодние песни - В лесу родилась ёлочка (минус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81042" y="3288694"/>
            <a:ext cx="406400" cy="406400"/>
          </a:xfrm>
          <a:prstGeom prst="rect">
            <a:avLst/>
          </a:prstGeom>
        </p:spPr>
      </p:pic>
      <p:pic>
        <p:nvPicPr>
          <p:cNvPr id="6" name="детские песни - Кот Базилио и лиса Алиса минус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5175" y="5641748"/>
            <a:ext cx="406400" cy="406400"/>
          </a:xfrm>
          <a:prstGeom prst="rect">
            <a:avLst/>
          </a:prstGeom>
        </p:spPr>
      </p:pic>
      <p:pic>
        <p:nvPicPr>
          <p:cNvPr id="8" name="Детские Песни - Улыбка (minus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10172" y="715232"/>
            <a:ext cx="406400" cy="406400"/>
          </a:xfrm>
          <a:prstGeom prst="rect">
            <a:avLst/>
          </a:prstGeom>
        </p:spPr>
      </p:pic>
      <p:pic>
        <p:nvPicPr>
          <p:cNvPr id="13" name="Детские песни (минус) - В траве сидел кузнечи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10172" y="5844948"/>
            <a:ext cx="406400" cy="406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/>
          <a:srcRect b="12182"/>
          <a:stretch/>
        </p:blipFill>
        <p:spPr>
          <a:xfrm>
            <a:off x="2152516" y="186939"/>
            <a:ext cx="4420043" cy="23213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41575" y="3060356"/>
            <a:ext cx="2720617" cy="35398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74349" y="2774597"/>
            <a:ext cx="2651023" cy="34767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46412" y="186939"/>
            <a:ext cx="2572858" cy="36204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8057" y="4287198"/>
            <a:ext cx="2264504" cy="2264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82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8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3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3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6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68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65312" y="225833"/>
            <a:ext cx="403828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 6 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«Собери пословицы»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35356" y="1458322"/>
            <a:ext cx="3970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стыдно не знать,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07956" y="2280461"/>
            <a:ext cx="3722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стыдно не учиться.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5356" y="2243152"/>
            <a:ext cx="3273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Грамоте учиться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22383" y="1517435"/>
            <a:ext cx="3751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 пригодится.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66453" y="3018071"/>
            <a:ext cx="2688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Учись добру,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07958" y="4562101"/>
            <a:ext cx="5213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худое на ум не пойдёт.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22383" y="2972286"/>
            <a:ext cx="3853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 плод его сладок.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95353" y="4562101"/>
            <a:ext cx="206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Учение —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22383" y="3761514"/>
            <a:ext cx="2937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путь к умению.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366453" y="3792990"/>
            <a:ext cx="4192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Корень учения горек,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114" y="5253926"/>
            <a:ext cx="5142943" cy="15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57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11263 -0.1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11172 0.1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11394 -0.229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3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10573 0.1247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8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10703 0.123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4542" y="365244"/>
            <a:ext cx="8432683" cy="490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9055" y="2964091"/>
            <a:ext cx="2218870" cy="4351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4921" t="11995" r="24117" b="12125"/>
          <a:stretch/>
        </p:blipFill>
        <p:spPr>
          <a:xfrm>
            <a:off x="9547121" y="686022"/>
            <a:ext cx="139307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7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1964</TotalTime>
  <Words>200</Words>
  <Application>Microsoft Office PowerPoint</Application>
  <PresentationFormat>Широкоэкранный</PresentationFormat>
  <Paragraphs>49</Paragraphs>
  <Slides>10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Легкий дым</vt:lpstr>
      <vt:lpstr>Прощай, Азбука!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  Успехов в учебе и во всех ваших начинаниях, мои любимые первоклассники!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Прощание с Азбукой</dc:title>
  <dc:creator>Учитель</dc:creator>
  <cp:lastModifiedBy>Учитель</cp:lastModifiedBy>
  <cp:revision>40</cp:revision>
  <dcterms:created xsi:type="dcterms:W3CDTF">2026-02-02T06:56:08Z</dcterms:created>
  <dcterms:modified xsi:type="dcterms:W3CDTF">2026-03-05T05:03:02Z</dcterms:modified>
</cp:coreProperties>
</file>