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EC719-01DA-4830-AAE7-429A2EDED018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769A1-4E5F-467C-9368-3B864D810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68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769A1-4E5F-467C-9368-3B864D810C8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04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14B4-C377-48B8-9F89-55CD1886930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58A3-50B7-4C61-97CD-7A6F718EE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B14B4-C377-48B8-9F89-55CD1886930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958A3-50B7-4C61-97CD-7A6F718EE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78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6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3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8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ЕКВИЕ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27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4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</Words>
  <Application>Microsoft Office PowerPoint</Application>
  <PresentationFormat>Экран (4:3)</PresentationFormat>
  <Paragraphs>1</Paragraphs>
  <Slides>29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2</cp:revision>
  <dcterms:created xsi:type="dcterms:W3CDTF">2026-05-13T07:30:55Z</dcterms:created>
  <dcterms:modified xsi:type="dcterms:W3CDTF">2026-05-14T15:02:16Z</dcterms:modified>
</cp:coreProperties>
</file>