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9" r:id="rId2"/>
    <p:sldId id="256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5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0" autoAdjust="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20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8538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7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650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9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4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3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12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71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77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9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66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06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1636F-507E-4C4D-9374-A4628E1B3764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AA00E-06A6-49FC-BDD9-058F441B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46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4EF3F3-2457-4D66-8A87-F44585EFC437}"/>
              </a:ext>
            </a:extLst>
          </p:cNvPr>
          <p:cNvSpPr/>
          <p:nvPr/>
        </p:nvSpPr>
        <p:spPr>
          <a:xfrm>
            <a:off x="5029200" y="304818"/>
            <a:ext cx="6949440" cy="621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образования Администрации г. о. Электросталь Московской области</a:t>
            </a:r>
            <a:endParaRPr lang="ru-RU" sz="1100" dirty="0">
              <a:latin typeface="Century Gothic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образовательное учреждение дополнительного образования</a:t>
            </a:r>
            <a:endParaRPr lang="ru-RU" sz="1100" dirty="0">
              <a:latin typeface="Century Gothic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«Центр развития творчества детей и юношества «ДИАЛОГ»</a:t>
            </a:r>
            <a:endParaRPr lang="ru-RU" sz="1100" dirty="0">
              <a:latin typeface="Century Gothic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11FD54-9D7E-4773-85E1-0D6C69EC2E42}"/>
              </a:ext>
            </a:extLst>
          </p:cNvPr>
          <p:cNvSpPr/>
          <p:nvPr/>
        </p:nvSpPr>
        <p:spPr>
          <a:xfrm>
            <a:off x="1959864" y="1318331"/>
            <a:ext cx="9223248" cy="1650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материалы</a:t>
            </a:r>
            <a:endParaRPr lang="ru-RU" sz="2400" b="1" dirty="0">
              <a:latin typeface="Century Gothic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по информатике для проведения городских </a:t>
            </a:r>
            <a:endParaRPr lang="ru-RU" sz="2400" b="1" dirty="0">
              <a:latin typeface="Century Gothic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Century Gothic (Основной текст)"/>
                <a:ea typeface="Calibri" panose="020F0502020204030204" pitchFamily="34" charset="0"/>
              </a:rPr>
              <a:t>Олимпиад по информатике</a:t>
            </a:r>
            <a:endParaRPr lang="ru-RU" sz="2000" b="1" dirty="0">
              <a:latin typeface="Century Gothic (Основной текст)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02A240-12F1-4123-8C4E-0A62A37420B3}"/>
              </a:ext>
            </a:extLst>
          </p:cNvPr>
          <p:cNvSpPr/>
          <p:nvPr/>
        </p:nvSpPr>
        <p:spPr>
          <a:xfrm>
            <a:off x="3420719" y="3752165"/>
            <a:ext cx="8034528" cy="101874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584575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Разработчики методических материалов:</a:t>
            </a:r>
            <a:endParaRPr lang="ru-RU" sz="1200" b="1" dirty="0">
              <a:latin typeface="Century Gothic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4575">
              <a:lnSpc>
                <a:spcPct val="115000"/>
              </a:lnSpc>
              <a:spcAft>
                <a:spcPts val="0"/>
              </a:spcAft>
              <a:tabLst>
                <a:tab pos="3584575" algn="l"/>
              </a:tabLst>
            </a:pPr>
            <a:r>
              <a:rPr lang="ru-RU" sz="1400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Моисеева Л. З. – методист;</a:t>
            </a:r>
            <a:endParaRPr lang="ru-RU" sz="1200" dirty="0">
              <a:latin typeface="Century Gothic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4575"/>
            <a:r>
              <a:rPr lang="ru-RU" sz="1400" dirty="0">
                <a:latin typeface="Century Gothic (Основной текст)"/>
                <a:ea typeface="Calibri" panose="020F0502020204030204" pitchFamily="34" charset="0"/>
              </a:rPr>
              <a:t>Гурова Л. Ю. – педагог дополнительного образования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8DCAF0-5868-4C62-BD1C-9BF76E06AE69}"/>
              </a:ext>
            </a:extLst>
          </p:cNvPr>
          <p:cNvSpPr/>
          <p:nvPr/>
        </p:nvSpPr>
        <p:spPr>
          <a:xfrm>
            <a:off x="4728125" y="5877806"/>
            <a:ext cx="22929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г.о. </a:t>
            </a:r>
            <a:r>
              <a:rPr lang="ru-RU" sz="1400" b="1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Электросталь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100" b="1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59771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4960F-76F3-4F6F-802D-8F410960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физкультминутка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6676D97-8943-4E23-8500-89FC434CE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876" y="2220713"/>
            <a:ext cx="11130247" cy="364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9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4960F-76F3-4F6F-802D-8F410960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Задание №5</a:t>
            </a:r>
            <a:br>
              <a:rPr lang="ru-RU" b="1" dirty="0"/>
            </a:br>
            <a:r>
              <a:rPr lang="ru-RU" b="1" dirty="0"/>
              <a:t>ОБМЕН ЭНЕРГИЕЙ</a:t>
            </a:r>
          </a:p>
        </p:txBody>
      </p:sp>
      <p:pic>
        <p:nvPicPr>
          <p:cNvPr id="10242" name="Picture 2" descr="https://i.pinimg.com/originals/4c/c9/9a/4cc99a59bc375c9505b283ee3443b11a.jpg">
            <a:extLst>
              <a:ext uri="{FF2B5EF4-FFF2-40B4-BE49-F238E27FC236}">
                <a16:creationId xmlns:a16="http://schemas.microsoft.com/office/drawing/2014/main" id="{E4DB638B-B384-433C-A5EE-87BC64699E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39" y="2070100"/>
            <a:ext cx="9468971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598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4960F-76F3-4F6F-802D-8F410960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Задание №6</a:t>
            </a:r>
            <a:br>
              <a:rPr lang="ru-RU" b="1" dirty="0"/>
            </a:br>
            <a:r>
              <a:rPr lang="ru-RU" b="1" dirty="0"/>
              <a:t>СВИТОК ДРАКОНА</a:t>
            </a:r>
          </a:p>
        </p:txBody>
      </p:sp>
      <p:pic>
        <p:nvPicPr>
          <p:cNvPr id="11266" name="Picture 2" descr="https://i.ytimg.com/vi/suBP5JmalF0/maxresdefault.jpg">
            <a:extLst>
              <a:ext uri="{FF2B5EF4-FFF2-40B4-BE49-F238E27FC236}">
                <a16:creationId xmlns:a16="http://schemas.microsoft.com/office/drawing/2014/main" id="{E5D13EAF-9C67-4D74-A8D8-FEDA2621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94560"/>
            <a:ext cx="707136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moviethop.com/wp-content/uploads/2022/08/cropped-image-2506.png">
            <a:extLst>
              <a:ext uri="{FF2B5EF4-FFF2-40B4-BE49-F238E27FC236}">
                <a16:creationId xmlns:a16="http://schemas.microsoft.com/office/drawing/2014/main" id="{097134F5-78A6-4DDF-9656-50EFA7EC07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25" y="2194560"/>
            <a:ext cx="301941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12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4960F-76F3-4F6F-802D-8F410960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Задание №7</a:t>
            </a:r>
            <a:br>
              <a:rPr lang="ru-RU" b="1" dirty="0"/>
            </a:br>
            <a:r>
              <a:rPr lang="ru-RU" b="1" dirty="0"/>
              <a:t>ПАЛЬЦЕВОЙ ЗАХВАТ УСИ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02B1EB0-7F9C-4A6A-B603-591C0CFB8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863" y="2360297"/>
            <a:ext cx="7878274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2.i-scmp.com/sites/default/files/images/methode/2018/06/14/9fe47c4c-6edc-11e8-b1d3-9161aa45bf67_image_hires_120546.JPG">
            <a:extLst>
              <a:ext uri="{FF2B5EF4-FFF2-40B4-BE49-F238E27FC236}">
                <a16:creationId xmlns:a16="http://schemas.microsoft.com/office/drawing/2014/main" id="{03CD1C44-0ED1-4BC2-81F3-BAB7FA205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6" r="9102"/>
          <a:stretch/>
        </p:blipFill>
        <p:spPr bwMode="auto">
          <a:xfrm>
            <a:off x="0" y="-665271"/>
            <a:ext cx="12192000" cy="75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46B9C-0EF2-4D57-81EC-E281DD7D337B}"/>
              </a:ext>
            </a:extLst>
          </p:cNvPr>
          <p:cNvSpPr txBox="1"/>
          <p:nvPr/>
        </p:nvSpPr>
        <p:spPr>
          <a:xfrm>
            <a:off x="2905234" y="351693"/>
            <a:ext cx="6381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3634018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A79C91-5CF8-4ACC-89F1-19A4EB3E0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3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99F8CA-EA69-4660-A21A-BAC419165075}"/>
              </a:ext>
            </a:extLst>
          </p:cNvPr>
          <p:cNvSpPr/>
          <p:nvPr/>
        </p:nvSpPr>
        <p:spPr>
          <a:xfrm>
            <a:off x="171206" y="693158"/>
            <a:ext cx="6705082" cy="313932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«КАК СТАТЬ ВОИНОМ ДРАКОНА»</a:t>
            </a:r>
          </a:p>
        </p:txBody>
      </p:sp>
    </p:spTree>
    <p:extLst>
      <p:ext uri="{BB962C8B-B14F-4D97-AF65-F5344CB8AC3E}">
        <p14:creationId xmlns:p14="http://schemas.microsoft.com/office/powerpoint/2010/main" val="188136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c1/63/12/c16312256cd11926ac2bf689967ec11e.jpg">
            <a:extLst>
              <a:ext uri="{FF2B5EF4-FFF2-40B4-BE49-F238E27FC236}">
                <a16:creationId xmlns:a16="http://schemas.microsoft.com/office/drawing/2014/main" id="{87A73BA9-BB60-4066-BB71-E01C7FDC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90" y="1125414"/>
            <a:ext cx="4991110" cy="515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aynotes.ru/wp-content/uploads/2017/03/84PJbaEZo4g.jpg">
            <a:extLst>
              <a:ext uri="{FF2B5EF4-FFF2-40B4-BE49-F238E27FC236}">
                <a16:creationId xmlns:a16="http://schemas.microsoft.com/office/drawing/2014/main" id="{44E15C3F-7986-4330-A68E-3FA6E3419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364" l="10000" r="90000">
                        <a14:foregroundMark x1="38750" y1="11402" x2="42500" y2="10467"/>
                        <a14:foregroundMark x1="20625" y1="82617" x2="19375" y2="91121"/>
                        <a14:foregroundMark x1="19375" y1="91121" x2="30500" y2="93364"/>
                        <a14:foregroundMark x1="30500" y1="93364" x2="41250" y2="87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31" y="910883"/>
            <a:ext cx="44439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529C0E-6BFE-476F-9425-4D738A72D9A5}"/>
              </a:ext>
            </a:extLst>
          </p:cNvPr>
          <p:cNvSpPr txBox="1"/>
          <p:nvPr/>
        </p:nvSpPr>
        <p:spPr>
          <a:xfrm>
            <a:off x="483503" y="1463040"/>
            <a:ext cx="25779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/>
              <a:t>ПАНДА </a:t>
            </a:r>
          </a:p>
          <a:p>
            <a:r>
              <a:rPr lang="ru-RU" sz="4800" b="1" dirty="0"/>
              <a:t>ПО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AF50D-8687-484F-9638-01ED021991CE}"/>
              </a:ext>
            </a:extLst>
          </p:cNvPr>
          <p:cNvSpPr txBox="1"/>
          <p:nvPr/>
        </p:nvSpPr>
        <p:spPr>
          <a:xfrm>
            <a:off x="5911288" y="1463040"/>
            <a:ext cx="17427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/>
              <a:t>ОТЕЦ</a:t>
            </a:r>
          </a:p>
          <a:p>
            <a:r>
              <a:rPr lang="ru-RU" sz="4800" b="1" dirty="0"/>
              <a:t>ГУСЬ</a:t>
            </a:r>
          </a:p>
        </p:txBody>
      </p:sp>
    </p:spTree>
    <p:extLst>
      <p:ext uri="{BB962C8B-B14F-4D97-AF65-F5344CB8AC3E}">
        <p14:creationId xmlns:p14="http://schemas.microsoft.com/office/powerpoint/2010/main" val="378932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.forfun.com/fetch/74/7420caf2719efc3fbd38edea5f522450.jpeg">
            <a:extLst>
              <a:ext uri="{FF2B5EF4-FFF2-40B4-BE49-F238E27FC236}">
                <a16:creationId xmlns:a16="http://schemas.microsoft.com/office/drawing/2014/main" id="{C9825C07-05EF-40C8-B84C-6F4BE9A86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2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avatars.dzeninfra.ru/get-zen_doc/3413519/pub_6026cc12b498705a81a28238_6026f5acb498705a81e32fdb/scale_1200">
            <a:extLst>
              <a:ext uri="{FF2B5EF4-FFF2-40B4-BE49-F238E27FC236}">
                <a16:creationId xmlns:a16="http://schemas.microsoft.com/office/drawing/2014/main" id="{F6B8A6A7-C512-4F84-BB92-659A91B0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88994-4D5A-4FB4-B367-6CDB5233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Задание №1</a:t>
            </a:r>
            <a:br>
              <a:rPr lang="ru-RU" b="1" dirty="0"/>
            </a:br>
            <a:r>
              <a:rPr lang="ru-RU" b="1" dirty="0"/>
              <a:t>НЕФРИТОВЫЙ ДВОРЕЦ</a:t>
            </a:r>
          </a:p>
        </p:txBody>
      </p:sp>
      <p:pic>
        <p:nvPicPr>
          <p:cNvPr id="6146" name="Picture 2" descr="https://kartinki.pics/uploads/posts/2021-04/1618050456_26-p-monastir-shaolin-fentezi-29.jpg">
            <a:extLst>
              <a:ext uri="{FF2B5EF4-FFF2-40B4-BE49-F238E27FC236}">
                <a16:creationId xmlns:a16="http://schemas.microsoft.com/office/drawing/2014/main" id="{82E8CEEC-E765-4254-8EE5-9430A78B4F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14" y="2193925"/>
            <a:ext cx="9468971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520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88994-4D5A-4FB4-B367-6CDB5233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Задание №2</a:t>
            </a:r>
            <a:br>
              <a:rPr lang="ru-RU" b="1" dirty="0"/>
            </a:br>
            <a:r>
              <a:rPr lang="ru-RU" b="1" dirty="0"/>
              <a:t>ученики МАСТЕРА </a:t>
            </a:r>
            <a:r>
              <a:rPr lang="ru-RU" b="1" dirty="0" err="1"/>
              <a:t>шифу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547F47-CA7C-48B4-B909-1D1F0EED9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43" y="2672863"/>
            <a:ext cx="12025914" cy="27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5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B22BF-F6EC-45B1-AC30-0B0DDA9B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Задание 3</a:t>
            </a:r>
            <a:br>
              <a:rPr lang="ru-RU" b="1" dirty="0"/>
            </a:br>
            <a:r>
              <a:rPr lang="ru-RU" b="1" dirty="0"/>
              <a:t>КОРЗИНЫ С ЕДОЙ</a:t>
            </a:r>
          </a:p>
        </p:txBody>
      </p:sp>
      <p:pic>
        <p:nvPicPr>
          <p:cNvPr id="7170" name="Picture 2" descr="https://animals.pibig.info/uploads/posts/2023-09/1695329193_animals-pibig-info-p-panda-fu-bao-krasivo-79.jpg">
            <a:extLst>
              <a:ext uri="{FF2B5EF4-FFF2-40B4-BE49-F238E27FC236}">
                <a16:creationId xmlns:a16="http://schemas.microsoft.com/office/drawing/2014/main" id="{E95F5CF3-5868-445A-A8E3-53B025B756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2"/>
          <a:stretch/>
        </p:blipFill>
        <p:spPr bwMode="auto">
          <a:xfrm>
            <a:off x="1932321" y="2057401"/>
            <a:ext cx="8327358" cy="409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26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4960F-76F3-4F6F-802D-8F410960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Задание №4</a:t>
            </a:r>
            <a:br>
              <a:rPr lang="ru-RU" b="1" dirty="0"/>
            </a:br>
            <a:r>
              <a:rPr lang="ru-RU" b="1" dirty="0"/>
              <a:t>МАГИЧЕСКИЙ АЛГОРИТМ</a:t>
            </a:r>
          </a:p>
        </p:txBody>
      </p:sp>
      <p:pic>
        <p:nvPicPr>
          <p:cNvPr id="9220" name="Picture 4" descr="https://i.pinimg.com/736x/10/54/2f/10542f69c3dc3b540d58e841582d9909.jpg">
            <a:extLst>
              <a:ext uri="{FF2B5EF4-FFF2-40B4-BE49-F238E27FC236}">
                <a16:creationId xmlns:a16="http://schemas.microsoft.com/office/drawing/2014/main" id="{E97BCB04-4DBB-434C-BB77-D4CF7AE53A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05" y="2057401"/>
            <a:ext cx="2835925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yt3.googleusercontent.com/ytc/AGIKgqNEmKOeMvELjGJTz2wMYBTdfuAT0s-NaWOpZs3N=s900-c-k-c0x00ffffff-no-rj">
            <a:extLst>
              <a:ext uri="{FF2B5EF4-FFF2-40B4-BE49-F238E27FC236}">
                <a16:creationId xmlns:a16="http://schemas.microsoft.com/office/drawing/2014/main" id="{9548A9C6-2B1A-4496-AA88-A54D3B92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93" y="2250830"/>
            <a:ext cx="3622431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45740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314</TotalTime>
  <Words>126</Words>
  <Application>Microsoft Office PowerPoint</Application>
  <PresentationFormat>Широкоэкранный</PresentationFormat>
  <Paragraphs>24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Century Gothic (Основной текст)</vt:lpstr>
      <vt:lpstr>Times New Roman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№1 НЕФРИТОВЫЙ ДВОРЕЦ</vt:lpstr>
      <vt:lpstr>Задание №2 ученики МАСТЕРА шифу</vt:lpstr>
      <vt:lpstr>Задание 3 КОРЗИНЫ С ЕДОЙ</vt:lpstr>
      <vt:lpstr>Задание №4 МАГИЧЕСКИЙ АЛГОРИТМ</vt:lpstr>
      <vt:lpstr>физкультминутка</vt:lpstr>
      <vt:lpstr>Задание №5 ОБМЕН ЭНЕРГИЕЙ</vt:lpstr>
      <vt:lpstr>Задание №6 СВИТОК ДРАКОНА</vt:lpstr>
      <vt:lpstr>Задание №7 ПАЛЬЦЕВОЙ ЗАХВАТ УСИ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 С. Токарева</dc:creator>
  <cp:lastModifiedBy>Людмила З. Моисеева</cp:lastModifiedBy>
  <cp:revision>14</cp:revision>
  <dcterms:created xsi:type="dcterms:W3CDTF">2024-02-13T12:32:23Z</dcterms:created>
  <dcterms:modified xsi:type="dcterms:W3CDTF">2026-04-29T13:45:39Z</dcterms:modified>
</cp:coreProperties>
</file>