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1" r:id="rId3"/>
    <p:sldId id="320" r:id="rId4"/>
    <p:sldId id="293" r:id="rId5"/>
    <p:sldId id="313" r:id="rId6"/>
    <p:sldId id="307" r:id="rId7"/>
    <p:sldId id="322" r:id="rId8"/>
    <p:sldId id="300" r:id="rId9"/>
    <p:sldId id="327" r:id="rId10"/>
    <p:sldId id="328" r:id="rId11"/>
    <p:sldId id="329" r:id="rId12"/>
    <p:sldId id="32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0F8D25-211B-485F-B559-397B554FDE83}">
          <p14:sldIdLst/>
        </p14:section>
        <p14:section name="Раздел без заголовка" id="{DCF66DF5-E28B-40EB-AF4D-BDA83EFF3F6D}">
          <p14:sldIdLst>
            <p14:sldId id="330"/>
            <p14:sldId id="321"/>
            <p14:sldId id="320"/>
            <p14:sldId id="293"/>
            <p14:sldId id="313"/>
            <p14:sldId id="307"/>
            <p14:sldId id="322"/>
            <p14:sldId id="300"/>
            <p14:sldId id="327"/>
            <p14:sldId id="328"/>
            <p14:sldId id="329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60"/>
  </p:normalViewPr>
  <p:slideViewPr>
    <p:cSldViewPr>
      <p:cViewPr varScale="1">
        <p:scale>
          <a:sx n="77" d="100"/>
          <a:sy n="77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D6C2-22B8-4F59-87ED-DE27AB55BF78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s1.ppt4web.ru/images/16566/98129/6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8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6696744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   </a:t>
            </a:r>
          </a:p>
          <a:p>
            <a:pPr algn="ctr">
              <a:defRPr/>
            </a:pPr>
            <a:endParaRPr lang="ru-RU" sz="9600" b="1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ru-RU" sz="9600" b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charset="0"/>
              </a:rPr>
              <a:t>тыква</a:t>
            </a:r>
            <a:endParaRPr lang="ru-RU" sz="9600" b="1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16463" y="4205288"/>
            <a:ext cx="0" cy="1871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27538" y="836613"/>
            <a:ext cx="0" cy="28082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5" name="AutoShape 2"/>
          <p:cNvSpPr>
            <a:spLocks noChangeArrowheads="1"/>
          </p:cNvSpPr>
          <p:nvPr/>
        </p:nvSpPr>
        <p:spPr bwMode="auto">
          <a:xfrm>
            <a:off x="468313" y="1700213"/>
            <a:ext cx="2651125" cy="1344612"/>
          </a:xfrm>
          <a:prstGeom prst="rtTriangl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10800000">
            <a:off x="468313" y="1700213"/>
            <a:ext cx="2651125" cy="1344612"/>
          </a:xfrm>
          <a:prstGeom prst="rtTriangl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427538" y="1700213"/>
            <a:ext cx="2652712" cy="1344612"/>
          </a:xfrm>
          <a:prstGeom prst="rtTriangl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0800000">
            <a:off x="4427538" y="1700213"/>
            <a:ext cx="2652712" cy="1344612"/>
          </a:xfrm>
          <a:prstGeom prst="rtTriangl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42913" y="1741488"/>
            <a:ext cx="2651125" cy="1344612"/>
          </a:xfrm>
          <a:prstGeom prst="rtTriangle">
            <a:avLst/>
          </a:prstGeom>
          <a:solidFill>
            <a:srgbClr val="0070C0"/>
          </a:solidFill>
          <a:ln w="36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0800000">
            <a:off x="468313" y="1700213"/>
            <a:ext cx="2651125" cy="1344612"/>
          </a:xfrm>
          <a:prstGeom prst="rtTriangle">
            <a:avLst/>
          </a:prstGeom>
          <a:solidFill>
            <a:srgbClr val="C00000"/>
          </a:solidFill>
          <a:ln w="360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465638" y="1698626"/>
            <a:ext cx="2652712" cy="1344612"/>
          </a:xfrm>
          <a:prstGeom prst="rtTriangle">
            <a:avLst/>
          </a:prstGeom>
          <a:solidFill>
            <a:srgbClr val="0070C0"/>
          </a:solidFill>
          <a:ln w="36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 rot="10800000">
            <a:off x="4427538" y="1700213"/>
            <a:ext cx="2652712" cy="1344612"/>
          </a:xfrm>
          <a:prstGeom prst="rtTriangle">
            <a:avLst/>
          </a:prstGeom>
          <a:solidFill>
            <a:srgbClr val="C00000"/>
          </a:solidFill>
          <a:ln w="360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2138" y="1700213"/>
            <a:ext cx="1295400" cy="1368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32138" y="1700213"/>
            <a:ext cx="1295400" cy="136842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411760" y="620688"/>
            <a:ext cx="682278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428703" y="4112159"/>
            <a:ext cx="682278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27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3098" y="1772816"/>
            <a:ext cx="2060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Мурка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542" y="1654515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лакала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0269" y="476672"/>
            <a:ext cx="2429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молоко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901781" y="3933056"/>
            <a:ext cx="4937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71" y="318150"/>
            <a:ext cx="2075770" cy="24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57 0.1568 L -0.34757 0.4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9 0.17414 L 0.3059 0.424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3 0.34574 L 0.3783 0.59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35796"/>
            <a:ext cx="799288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У </a:t>
            </a:r>
            <a:r>
              <a:rPr lang="ru-RU" sz="5400" dirty="0" err="1" smtClean="0"/>
              <a:t>Сла</a:t>
            </a:r>
            <a:r>
              <a:rPr lang="ru-RU" sz="5400" dirty="0" smtClean="0"/>
              <a:t>-вы </a:t>
            </a:r>
            <a:r>
              <a:rPr lang="ru-RU" sz="5400" dirty="0" err="1" smtClean="0"/>
              <a:t>сли-ва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9953" y="1062389"/>
            <a:ext cx="84969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Во-</a:t>
            </a:r>
            <a:r>
              <a:rPr lang="ru-RU" sz="5400" dirty="0" err="1" smtClean="0"/>
              <a:t>ва</a:t>
            </a:r>
            <a:r>
              <a:rPr lang="ru-RU" sz="5400" dirty="0" smtClean="0"/>
              <a:t> </a:t>
            </a:r>
            <a:r>
              <a:rPr lang="ru-RU" sz="5400" dirty="0" smtClean="0"/>
              <a:t>ку-пил ли-</a:t>
            </a:r>
            <a:r>
              <a:rPr lang="ru-RU" sz="5400" dirty="0" err="1" smtClean="0"/>
              <a:t>мон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314375"/>
            <a:ext cx="88204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И-</a:t>
            </a:r>
            <a:r>
              <a:rPr lang="ru-RU" sz="5400" dirty="0" err="1" smtClean="0"/>
              <a:t>ра</a:t>
            </a:r>
            <a:r>
              <a:rPr lang="ru-RU" sz="5400" dirty="0" smtClean="0"/>
              <a:t> </a:t>
            </a:r>
            <a:r>
              <a:rPr lang="ru-RU" sz="5400" dirty="0" err="1" smtClean="0"/>
              <a:t>по-ли-ва-ла</a:t>
            </a:r>
            <a:r>
              <a:rPr lang="ru-RU" sz="5400" dirty="0" smtClean="0"/>
              <a:t> </a:t>
            </a:r>
            <a:r>
              <a:rPr lang="ru-RU" sz="5400" dirty="0" smtClean="0"/>
              <a:t>как-</a:t>
            </a:r>
            <a:r>
              <a:rPr lang="ru-RU" sz="5400" dirty="0" err="1" smtClean="0"/>
              <a:t>тус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6" name="Рисунок 5" descr="http://skachat-kartinki.ru/img/picture/Dec/15/941d3bf76446dd32863858af5360ffb9/mini_5.jpg"/>
          <p:cNvPicPr/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20899"/>
          <a:stretch/>
        </p:blipFill>
        <p:spPr bwMode="auto">
          <a:xfrm flipH="1">
            <a:off x="6414967" y="3879479"/>
            <a:ext cx="1872208" cy="2646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76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13"/>
            <a:ext cx="9144001" cy="6858000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9752/23869276.125/0_a808e_c5a5c44e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29250"/>
            <a:ext cx="1266825" cy="14287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стае  я живу  в лесу,</a:t>
            </a:r>
            <a:br>
              <a:rPr lang="ru-RU" sz="2000" dirty="0"/>
            </a:br>
            <a:r>
              <a:rPr lang="ru-RU" sz="2000" dirty="0"/>
              <a:t>Всем  зверушкам  страх несу.</a:t>
            </a:r>
            <a:br>
              <a:rPr lang="ru-RU" sz="2000" dirty="0"/>
            </a:br>
            <a:r>
              <a:rPr lang="ru-RU" sz="2000" dirty="0"/>
              <a:t>Грозно вдруг  зубами  щелк!</a:t>
            </a:r>
            <a:br>
              <a:rPr lang="ru-RU" sz="2000" dirty="0"/>
            </a:br>
            <a:r>
              <a:rPr lang="ru-RU" sz="2000" dirty="0"/>
              <a:t>Я свирепый  серый…</a:t>
            </a:r>
          </a:p>
        </p:txBody>
      </p:sp>
      <p:pic>
        <p:nvPicPr>
          <p:cNvPr id="6" name="Рисунок 5" descr="http://skachat-kartinki.ru/img/picture/Dec/15/941d3bf76446dd32863858af5360ffb9/mini_5.jpg"/>
          <p:cNvPicPr/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20899"/>
          <a:stretch/>
        </p:blipFill>
        <p:spPr bwMode="auto">
          <a:xfrm>
            <a:off x="884932" y="1772816"/>
            <a:ext cx="1911350" cy="2694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307219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спине его горбы -</a:t>
            </a:r>
            <a:br>
              <a:rPr lang="ru-RU" sz="2000" dirty="0"/>
            </a:br>
            <a:r>
              <a:rPr lang="ru-RU" sz="2000" dirty="0"/>
              <a:t>Там запас еды, воды…</a:t>
            </a:r>
            <a:br>
              <a:rPr lang="ru-RU" sz="2000" dirty="0"/>
            </a:br>
            <a:r>
              <a:rPr lang="ru-RU" sz="2000" dirty="0"/>
              <a:t>Узнали? Как его зовут?</a:t>
            </a:r>
            <a:br>
              <a:rPr lang="ru-RU" sz="2000" dirty="0"/>
            </a:br>
            <a:r>
              <a:rPr lang="ru-RU" sz="2000" dirty="0"/>
              <a:t> Двугорбый великан…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772815"/>
            <a:ext cx="2146935" cy="26943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84932" y="5385748"/>
            <a:ext cx="22469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58271" y="4797152"/>
            <a:ext cx="633413" cy="5885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50205" y="5399111"/>
            <a:ext cx="22469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50205" y="4810515"/>
            <a:ext cx="633413" cy="5885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3" y="15734"/>
            <a:ext cx="9144001" cy="6858000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9752/23869276.125/0_a808e_c5a5c44e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29250"/>
            <a:ext cx="1266825" cy="142875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9177"/>
          <a:stretch/>
        </p:blipFill>
        <p:spPr>
          <a:xfrm>
            <a:off x="0" y="0"/>
            <a:ext cx="2904019" cy="2371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CDDE2"/>
              </a:clrFrom>
              <a:clrTo>
                <a:srgbClr val="DCDD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2" t="16180" r="8334" b="9314"/>
          <a:stretch/>
        </p:blipFill>
        <p:spPr>
          <a:xfrm>
            <a:off x="6335687" y="-13094"/>
            <a:ext cx="2808313" cy="2304256"/>
          </a:xfrm>
          <a:prstGeom prst="rect">
            <a:avLst/>
          </a:prstGeom>
        </p:spPr>
      </p:pic>
      <p:pic>
        <p:nvPicPr>
          <p:cNvPr id="8" name="Рисунок 7" descr="http://img-fotki.yandex.ru/get/9555/47407354.cd5/0_13615c_789e55bc_ori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7" y="5382310"/>
            <a:ext cx="1726472" cy="132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usiter.com/uploads/20120528/slivi+37691634361.jpg"/>
          <p:cNvPicPr/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t="3633" r="16164" b="9615"/>
          <a:stretch/>
        </p:blipFill>
        <p:spPr bwMode="auto">
          <a:xfrm>
            <a:off x="2129836" y="5395716"/>
            <a:ext cx="1243965" cy="1275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s.easyfreeclipart.com/0/pumpkins-clipart-png-good-galleries-457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32" y="5037576"/>
            <a:ext cx="1679575" cy="163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proect-peremen.ru/upload/medialibrary/404/404e3e270783662a5b577173c7226b0d.jpg"/>
          <p:cNvPicPr/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5606734" y="5416671"/>
            <a:ext cx="1553845" cy="125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specialfood.ru/wp-content/uploads/2016/04/41_vitamine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01" y="4785481"/>
            <a:ext cx="2243455" cy="188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5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3743 L -0.01962 -0.6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25578 L 0.13958 -0.38078 C 0.13958 -0.4368 0.20851 -0.50578 0.26458 -0.50578 L 0.38958 -0.5057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2 -0.48703 L -0.4132 -0.48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3544 L 0.02743 -0.6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2 -0.00185 L -0.3382 -0.25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Пользователь\Рабочий стол\РИСУНКИ ОЧЕНЬ ВАЖНО\Азбука  в  картинках\буква 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404664"/>
            <a:ext cx="106471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в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04664"/>
            <a:ext cx="126348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в</a:t>
            </a:r>
            <a:r>
              <a:rPr lang="en-US" sz="6000" b="1" dirty="0" smtClean="0"/>
              <a:t>’]</a:t>
            </a:r>
            <a:endParaRPr lang="ru-RU" sz="6000" b="1" dirty="0"/>
          </a:p>
        </p:txBody>
      </p:sp>
      <p:pic>
        <p:nvPicPr>
          <p:cNvPr id="6" name="Picture 2" descr="C:\Documents and Settings\Пользователь\Рабочий стол\МАРИНА\1 класс  2015 год\АЗБУКА  В  КАРТИНКАХ\Азбука в картинках\6a0749c24658.png"/>
          <p:cNvPicPr>
            <a:picLocks noChangeAspect="1" noChangeArrowheads="1"/>
          </p:cNvPicPr>
          <p:nvPr/>
        </p:nvPicPr>
        <p:blipFill rotWithShape="1">
          <a:blip r:embed="rId2" cstate="print"/>
          <a:srcRect l="1844" t="6147" r="2001" b="8020"/>
          <a:stretch/>
        </p:blipFill>
        <p:spPr bwMode="auto">
          <a:xfrm>
            <a:off x="1241946" y="1700808"/>
            <a:ext cx="6591869" cy="47968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11760" y="188640"/>
            <a:ext cx="4248472" cy="2400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Century" pitchFamily="18" charset="0"/>
              </a:rPr>
              <a:t>В</a:t>
            </a:r>
            <a:r>
              <a:rPr lang="ru-RU" sz="6600" dirty="0" smtClean="0">
                <a:solidFill>
                  <a:srgbClr val="0070C0"/>
                </a:solidFill>
                <a:latin typeface="Century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Century" pitchFamily="18" charset="0"/>
              </a:rPr>
              <a:t>Буква В, как мотылёк,</a:t>
            </a:r>
            <a:br>
              <a:rPr lang="ru-RU" sz="2800" b="1" dirty="0" smtClean="0">
                <a:latin typeface="Century" pitchFamily="18" charset="0"/>
              </a:rPr>
            </a:br>
            <a:r>
              <a:rPr lang="ru-RU" sz="2800" b="1" dirty="0" smtClean="0">
                <a:latin typeface="Century" pitchFamily="18" charset="0"/>
              </a:rPr>
              <a:t>Что уселся на цветок. </a:t>
            </a:r>
            <a:br>
              <a:rPr lang="ru-RU" sz="2800" b="1" dirty="0" smtClean="0">
                <a:latin typeface="Century" pitchFamily="18" charset="0"/>
              </a:rPr>
            </a:br>
            <a:endParaRPr lang="ru-RU" sz="2800" b="1" dirty="0">
              <a:latin typeface="Century" pitchFamily="18" charset="0"/>
            </a:endParaRPr>
          </a:p>
        </p:txBody>
      </p:sp>
      <p:pic>
        <p:nvPicPr>
          <p:cNvPr id="6" name="Picture 2" descr="C:\Documents and Settings\Пользователь\Рабочий стол\МАРИНА\1 класс  2015 год\АЛФАВИТ 1 В КАРТИНКАХ\0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413870" cy="3203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Буква В"/>
          <p:cNvPicPr/>
          <p:nvPr/>
        </p:nvPicPr>
        <p:blipFill>
          <a:blip r:embed="rId4" cstate="print"/>
          <a:srcRect b="5521"/>
          <a:stretch>
            <a:fillRect/>
          </a:stretch>
        </p:blipFill>
        <p:spPr bwMode="auto">
          <a:xfrm>
            <a:off x="395536" y="3212976"/>
            <a:ext cx="352839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75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Лицеист\Рабочий стол\в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37625" b="5942"/>
          <a:stretch/>
        </p:blipFill>
        <p:spPr bwMode="auto">
          <a:xfrm>
            <a:off x="1055121" y="620688"/>
            <a:ext cx="6966408" cy="23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9939" name="Picture 3" descr="C:\Documents and Settings\Пользователь\Рабочий стол\МАРИНА\1 класс  2015 год\у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484784"/>
            <a:ext cx="3421187" cy="3050092"/>
          </a:xfrm>
          <a:prstGeom prst="rect">
            <a:avLst/>
          </a:prstGeom>
          <a:noFill/>
        </p:spPr>
      </p:pic>
      <p:pic>
        <p:nvPicPr>
          <p:cNvPr id="39941" name="Picture 5" descr="http://skachatkartinki.ru/img/picture/Sep/22/65a622b4d3a4c141257fd346d50ab042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480" y="1484784"/>
            <a:ext cx="4306124" cy="3731974"/>
          </a:xfrm>
          <a:prstGeom prst="rect">
            <a:avLst/>
          </a:prstGeom>
          <a:noFill/>
        </p:spPr>
      </p:pic>
      <p:pic>
        <p:nvPicPr>
          <p:cNvPr id="39943" name="Picture 7" descr="http://doc4web.ru/uploads/files/57/56825/hello_html_m7aa4d55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4581128"/>
            <a:ext cx="4606213" cy="3851946"/>
          </a:xfrm>
          <a:prstGeom prst="rect">
            <a:avLst/>
          </a:prstGeom>
          <a:noFill/>
        </p:spPr>
      </p:pic>
      <p:pic>
        <p:nvPicPr>
          <p:cNvPr id="39945" name="Picture 9" descr="http://www.malishnash.ru/polezno/bukvi/malchiki/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420888"/>
            <a:ext cx="4130824" cy="4130824"/>
          </a:xfrm>
          <a:prstGeom prst="rect">
            <a:avLst/>
          </a:prstGeom>
          <a:noFill/>
        </p:spPr>
      </p:pic>
      <p:pic>
        <p:nvPicPr>
          <p:cNvPr id="39947" name="Picture 11" descr="http://img-fotki.yandex.ru/get/4809/milkamilkina.1b5/0_9e920_3740232a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093633"/>
            <a:ext cx="3960440" cy="2990132"/>
          </a:xfrm>
          <a:prstGeom prst="rect">
            <a:avLst/>
          </a:prstGeom>
          <a:noFill/>
        </p:spPr>
      </p:pic>
      <p:pic>
        <p:nvPicPr>
          <p:cNvPr id="10241" name="Picture 1" descr="C:\Documents and Settings\Пользователь\Рабочий стол\МАРИНА\1 класс  2015 год\в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32856"/>
            <a:ext cx="3873031" cy="3679380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755576" y="0"/>
            <a:ext cx="7056784" cy="6376104"/>
            <a:chOff x="755576" y="0"/>
            <a:chExt cx="7056784" cy="637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55576" y="476672"/>
              <a:ext cx="7056784" cy="583264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203848" y="0"/>
              <a:ext cx="3024336" cy="6376104"/>
              <a:chOff x="3275856" y="0"/>
              <a:chExt cx="3024336" cy="637610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491880" y="0"/>
                <a:ext cx="2073003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</a:t>
                </a:r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</a:rPr>
                  <a:t>а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491880" y="1196752"/>
                <a:ext cx="237626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Bookman Old Style" pitchFamily="18" charset="0"/>
                  </a:rPr>
                  <a:t>в</a:t>
                </a:r>
                <a:r>
                  <a:rPr lang="ru-RU" sz="1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Bookman Old Style" pitchFamily="18" charset="0"/>
                  </a:rPr>
                  <a:t>о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491880" y="2276872"/>
                <a:ext cx="237626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</a:t>
                </a:r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</a:rPr>
                  <a:t>у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491880" y="3356992"/>
                <a:ext cx="2808312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</a:t>
                </a:r>
                <a:r>
                  <a:rPr lang="ru-RU" sz="120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</a:rPr>
                  <a:t>ы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275856" y="4437112"/>
                <a:ext cx="2808312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/>
                    <a:latin typeface="Bookman Old Style" pitchFamily="18" charset="0"/>
                  </a:rPr>
                  <a:t>в</a:t>
                </a:r>
                <a:r>
                  <a:rPr lang="ru-RU" sz="120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Bookman Old Style" pitchFamily="18" charset="0"/>
                  </a:rPr>
                  <a:t>и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Bookman Old Style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104E-6 L -0.63576 0.06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-0.64497 -0.009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16 L -0.61406 -0.458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49371" y="796211"/>
            <a:ext cx="46805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smtClean="0"/>
              <a:t>в и л </a:t>
            </a:r>
            <a:r>
              <a:rPr lang="ru-RU" sz="9600" dirty="0" smtClean="0"/>
              <a:t>к </a:t>
            </a:r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369014"/>
            <a:ext cx="561662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/>
              <a:t>л</a:t>
            </a:r>
            <a:r>
              <a:rPr lang="ru-RU" sz="9600" dirty="0" smtClean="0"/>
              <a:t> и м о н</a:t>
            </a:r>
            <a:endParaRPr lang="ru-RU" sz="9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56817" y="796211"/>
            <a:ext cx="0" cy="13681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563888" y="580187"/>
            <a:ext cx="28803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056" y="2585038"/>
            <a:ext cx="0" cy="13681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508104" y="2297006"/>
            <a:ext cx="28803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http://skachat-kartinki.ru/img/picture/Dec/15/941d3bf76446dd32863858af5360ffb9/mini_5.jpg"/>
          <p:cNvPicPr/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20899"/>
          <a:stretch/>
        </p:blipFill>
        <p:spPr bwMode="auto">
          <a:xfrm>
            <a:off x="298470" y="4230083"/>
            <a:ext cx="1750901" cy="2219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69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47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Century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Оксана</cp:lastModifiedBy>
  <cp:revision>138</cp:revision>
  <dcterms:created xsi:type="dcterms:W3CDTF">2015-10-07T13:44:13Z</dcterms:created>
  <dcterms:modified xsi:type="dcterms:W3CDTF">2026-04-27T16:34:15Z</dcterms:modified>
</cp:coreProperties>
</file>