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7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5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6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1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5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35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81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6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BF2CC-146F-4158-94AC-F92D7A4CF333}" type="datetimeFigureOut">
              <a:rPr lang="ru-RU" smtClean="0"/>
              <a:t>21.12.2025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D12B7-0A8B-41C0-BB27-75AD4D93F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2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95" y="1511978"/>
            <a:ext cx="6480720" cy="53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81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HOBBY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95" y="1511978"/>
            <a:ext cx="6480720" cy="532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45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we will do today?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will    READ     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WRITE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LISTEN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SPEAK ENGILSH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        PLAY GAMES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215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62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6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Нарисовать на альбомном листе ваше хобби, подписать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6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HOBBY</vt:lpstr>
      <vt:lpstr>What do you think we will do today?</vt:lpstr>
      <vt:lpstr>Презентация PowerPoint</vt:lpstr>
      <vt:lpstr>Презентация PowerPoint</vt:lpstr>
      <vt:lpstr>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6</cp:revision>
  <dcterms:created xsi:type="dcterms:W3CDTF">2025-12-21T09:32:59Z</dcterms:created>
  <dcterms:modified xsi:type="dcterms:W3CDTF">2025-12-21T18:33:19Z</dcterms:modified>
</cp:coreProperties>
</file>