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Caveat"/>
      <p:regular r:id="rId14"/>
      <p:bold r:id="rId15"/>
    </p:embeddedFont>
    <p:embeddedFont>
      <p:font typeface="Anaheim"/>
      <p:regular r:id="rId16"/>
      <p:bold r:id="rId17"/>
    </p:embeddedFont>
    <p:embeddedFont>
      <p:font typeface="Bebas Neue"/>
      <p:regular r:id="rId18"/>
    </p:embeddedFont>
    <p:embeddedFont>
      <p:font typeface="Didact Gothic"/>
      <p:regular r:id="rId19"/>
    </p:embeddedFont>
    <p:embeddedFont>
      <p:font typeface="PT Sans"/>
      <p:regular r:id="rId20"/>
      <p:bold r:id="rId21"/>
      <p:italic r:id="rId22"/>
      <p:boldItalic r:id="rId23"/>
    </p:embeddedFont>
    <p:embeddedFont>
      <p:font typeface="Caveat SemiBo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-regular.fntdata"/><Relationship Id="rId22" Type="http://schemas.openxmlformats.org/officeDocument/2006/relationships/font" Target="fonts/PTSans-italic.fntdata"/><Relationship Id="rId21" Type="http://schemas.openxmlformats.org/officeDocument/2006/relationships/font" Target="fonts/PTSans-bold.fntdata"/><Relationship Id="rId24" Type="http://schemas.openxmlformats.org/officeDocument/2006/relationships/font" Target="fonts/CaveatSemiBold-regular.fntdata"/><Relationship Id="rId23" Type="http://schemas.openxmlformats.org/officeDocument/2006/relationships/font" Target="fonts/PT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Caveat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Caveat-bold.fntdata"/><Relationship Id="rId14" Type="http://schemas.openxmlformats.org/officeDocument/2006/relationships/font" Target="fonts/Caveat-regular.fntdata"/><Relationship Id="rId17" Type="http://schemas.openxmlformats.org/officeDocument/2006/relationships/font" Target="fonts/Anaheim-bold.fntdata"/><Relationship Id="rId16" Type="http://schemas.openxmlformats.org/officeDocument/2006/relationships/font" Target="fonts/Anaheim-regular.fntdata"/><Relationship Id="rId19" Type="http://schemas.openxmlformats.org/officeDocument/2006/relationships/font" Target="fonts/DidactGothic-regular.fntdata"/><Relationship Id="rId18" Type="http://schemas.openxmlformats.org/officeDocument/2006/relationships/font" Target="fonts/Bebas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15f8023e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15f8023e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d431007b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d431007b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39768c741fc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39768c741fc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7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39768c741f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39768c741f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5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3976931e1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3976931e1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Google Shape;3472;g3976931e135_0_1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3" name="Google Shape;3473;g3976931e135_0_1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6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39768c741fc_0_1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39768c741fc_0_1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7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Google Shape;4508;g39768c741fc_0_2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9" name="Google Shape;4509;g39768c741fc_0_2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>
              <a:off x="194046" y="410013"/>
              <a:ext cx="8761572" cy="4569426"/>
              <a:chOff x="1032475" y="2581325"/>
              <a:chExt cx="5545650" cy="28922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032475" y="4519700"/>
                <a:ext cx="5545650" cy="953850"/>
              </a:xfrm>
              <a:custGeom>
                <a:rect b="b" l="l" r="r" t="t"/>
                <a:pathLst>
                  <a:path extrusionOk="0" h="38154" w="221826">
                    <a:moveTo>
                      <a:pt x="221825" y="0"/>
                    </a:moveTo>
                    <a:lnTo>
                      <a:pt x="0" y="4929"/>
                    </a:lnTo>
                    <a:lnTo>
                      <a:pt x="0" y="37227"/>
                    </a:lnTo>
                    <a:lnTo>
                      <a:pt x="880" y="36657"/>
                    </a:lnTo>
                    <a:lnTo>
                      <a:pt x="2024" y="36393"/>
                    </a:lnTo>
                    <a:lnTo>
                      <a:pt x="2728" y="35907"/>
                    </a:lnTo>
                    <a:lnTo>
                      <a:pt x="3697" y="35601"/>
                    </a:lnTo>
                    <a:lnTo>
                      <a:pt x="4665" y="35907"/>
                    </a:lnTo>
                    <a:lnTo>
                      <a:pt x="6647" y="34323"/>
                    </a:lnTo>
                    <a:lnTo>
                      <a:pt x="9111" y="34499"/>
                    </a:lnTo>
                    <a:lnTo>
                      <a:pt x="10871" y="35555"/>
                    </a:lnTo>
                    <a:lnTo>
                      <a:pt x="13289" y="35467"/>
                    </a:lnTo>
                    <a:lnTo>
                      <a:pt x="14962" y="35115"/>
                    </a:lnTo>
                    <a:lnTo>
                      <a:pt x="18306" y="35995"/>
                    </a:lnTo>
                    <a:lnTo>
                      <a:pt x="19144" y="36083"/>
                    </a:lnTo>
                    <a:lnTo>
                      <a:pt x="21650" y="35907"/>
                    </a:lnTo>
                    <a:lnTo>
                      <a:pt x="23850" y="35643"/>
                    </a:lnTo>
                    <a:lnTo>
                      <a:pt x="26008" y="36259"/>
                    </a:lnTo>
                    <a:lnTo>
                      <a:pt x="27504" y="36745"/>
                    </a:lnTo>
                    <a:lnTo>
                      <a:pt x="28648" y="35907"/>
                    </a:lnTo>
                    <a:lnTo>
                      <a:pt x="32739" y="36347"/>
                    </a:lnTo>
                    <a:lnTo>
                      <a:pt x="33267" y="35995"/>
                    </a:lnTo>
                    <a:lnTo>
                      <a:pt x="34545" y="36745"/>
                    </a:lnTo>
                    <a:lnTo>
                      <a:pt x="35865" y="36569"/>
                    </a:lnTo>
                    <a:lnTo>
                      <a:pt x="38372" y="36523"/>
                    </a:lnTo>
                    <a:lnTo>
                      <a:pt x="39340" y="36435"/>
                    </a:lnTo>
                    <a:lnTo>
                      <a:pt x="40618" y="36963"/>
                    </a:lnTo>
                    <a:lnTo>
                      <a:pt x="42068" y="37139"/>
                    </a:lnTo>
                    <a:lnTo>
                      <a:pt x="43082" y="36699"/>
                    </a:lnTo>
                    <a:lnTo>
                      <a:pt x="44444" y="37273"/>
                    </a:lnTo>
                    <a:lnTo>
                      <a:pt x="45060" y="37755"/>
                    </a:lnTo>
                    <a:lnTo>
                      <a:pt x="47260" y="37625"/>
                    </a:lnTo>
                    <a:lnTo>
                      <a:pt x="48844" y="37625"/>
                    </a:lnTo>
                    <a:lnTo>
                      <a:pt x="49858" y="37315"/>
                    </a:lnTo>
                    <a:lnTo>
                      <a:pt x="50165" y="37977"/>
                    </a:lnTo>
                    <a:lnTo>
                      <a:pt x="52717" y="37977"/>
                    </a:lnTo>
                    <a:lnTo>
                      <a:pt x="53819" y="38153"/>
                    </a:lnTo>
                    <a:lnTo>
                      <a:pt x="58483" y="37713"/>
                    </a:lnTo>
                    <a:lnTo>
                      <a:pt x="60285" y="37273"/>
                    </a:lnTo>
                    <a:lnTo>
                      <a:pt x="62398" y="37449"/>
                    </a:lnTo>
                    <a:lnTo>
                      <a:pt x="63587" y="37625"/>
                    </a:lnTo>
                    <a:lnTo>
                      <a:pt x="64380" y="36523"/>
                    </a:lnTo>
                    <a:lnTo>
                      <a:pt x="67414" y="37449"/>
                    </a:lnTo>
                    <a:lnTo>
                      <a:pt x="71156" y="36699"/>
                    </a:lnTo>
                    <a:lnTo>
                      <a:pt x="73268" y="36523"/>
                    </a:lnTo>
                    <a:lnTo>
                      <a:pt x="73487" y="36041"/>
                    </a:lnTo>
                    <a:lnTo>
                      <a:pt x="75071" y="36171"/>
                    </a:lnTo>
                    <a:lnTo>
                      <a:pt x="77447" y="35203"/>
                    </a:lnTo>
                    <a:lnTo>
                      <a:pt x="77405" y="35731"/>
                    </a:lnTo>
                    <a:lnTo>
                      <a:pt x="79341" y="36217"/>
                    </a:lnTo>
                    <a:lnTo>
                      <a:pt x="81277" y="36217"/>
                    </a:lnTo>
                    <a:lnTo>
                      <a:pt x="82157" y="35337"/>
                    </a:lnTo>
                    <a:lnTo>
                      <a:pt x="84093" y="34763"/>
                    </a:lnTo>
                    <a:lnTo>
                      <a:pt x="85368" y="35425"/>
                    </a:lnTo>
                    <a:lnTo>
                      <a:pt x="86293" y="34499"/>
                    </a:lnTo>
                    <a:lnTo>
                      <a:pt x="87216" y="33929"/>
                    </a:lnTo>
                    <a:lnTo>
                      <a:pt x="89504" y="34147"/>
                    </a:lnTo>
                    <a:lnTo>
                      <a:pt x="90254" y="33753"/>
                    </a:lnTo>
                    <a:lnTo>
                      <a:pt x="91440" y="33929"/>
                    </a:lnTo>
                    <a:lnTo>
                      <a:pt x="93376" y="32697"/>
                    </a:lnTo>
                    <a:lnTo>
                      <a:pt x="94960" y="32827"/>
                    </a:lnTo>
                    <a:lnTo>
                      <a:pt x="95798" y="32563"/>
                    </a:lnTo>
                    <a:lnTo>
                      <a:pt x="96369" y="32785"/>
                    </a:lnTo>
                    <a:lnTo>
                      <a:pt x="98833" y="32739"/>
                    </a:lnTo>
                    <a:lnTo>
                      <a:pt x="101297" y="32651"/>
                    </a:lnTo>
                    <a:lnTo>
                      <a:pt x="103321" y="33137"/>
                    </a:lnTo>
                    <a:lnTo>
                      <a:pt x="103937" y="32827"/>
                    </a:lnTo>
                    <a:lnTo>
                      <a:pt x="103937" y="31377"/>
                    </a:lnTo>
                    <a:lnTo>
                      <a:pt x="106183" y="32299"/>
                    </a:lnTo>
                    <a:lnTo>
                      <a:pt x="107591" y="31641"/>
                    </a:lnTo>
                    <a:lnTo>
                      <a:pt x="108999" y="30891"/>
                    </a:lnTo>
                    <a:lnTo>
                      <a:pt x="110978" y="31025"/>
                    </a:lnTo>
                    <a:lnTo>
                      <a:pt x="112298" y="30891"/>
                    </a:lnTo>
                    <a:lnTo>
                      <a:pt x="114104" y="31155"/>
                    </a:lnTo>
                    <a:lnTo>
                      <a:pt x="115424" y="31507"/>
                    </a:lnTo>
                    <a:lnTo>
                      <a:pt x="117448" y="30849"/>
                    </a:lnTo>
                    <a:lnTo>
                      <a:pt x="119032" y="31025"/>
                    </a:lnTo>
                    <a:lnTo>
                      <a:pt x="119912" y="31859"/>
                    </a:lnTo>
                    <a:lnTo>
                      <a:pt x="121979" y="32651"/>
                    </a:lnTo>
                    <a:lnTo>
                      <a:pt x="123211" y="32169"/>
                    </a:lnTo>
                    <a:lnTo>
                      <a:pt x="125939" y="31993"/>
                    </a:lnTo>
                    <a:lnTo>
                      <a:pt x="128931" y="31947"/>
                    </a:lnTo>
                    <a:lnTo>
                      <a:pt x="130603" y="32563"/>
                    </a:lnTo>
                    <a:lnTo>
                      <a:pt x="133684" y="33091"/>
                    </a:lnTo>
                    <a:lnTo>
                      <a:pt x="137954" y="32961"/>
                    </a:lnTo>
                    <a:lnTo>
                      <a:pt x="138436" y="34281"/>
                    </a:lnTo>
                    <a:lnTo>
                      <a:pt x="138524" y="34235"/>
                    </a:lnTo>
                    <a:lnTo>
                      <a:pt x="141826" y="34985"/>
                    </a:lnTo>
                    <a:lnTo>
                      <a:pt x="143762" y="35819"/>
                    </a:lnTo>
                    <a:lnTo>
                      <a:pt x="145347" y="35467"/>
                    </a:lnTo>
                    <a:lnTo>
                      <a:pt x="145611" y="35995"/>
                    </a:lnTo>
                    <a:lnTo>
                      <a:pt x="147547" y="35953"/>
                    </a:lnTo>
                    <a:lnTo>
                      <a:pt x="149789" y="35467"/>
                    </a:lnTo>
                    <a:lnTo>
                      <a:pt x="152253" y="35777"/>
                    </a:lnTo>
                    <a:lnTo>
                      <a:pt x="153661" y="35689"/>
                    </a:lnTo>
                    <a:lnTo>
                      <a:pt x="154851" y="36083"/>
                    </a:lnTo>
                    <a:lnTo>
                      <a:pt x="155203" y="35203"/>
                    </a:lnTo>
                    <a:lnTo>
                      <a:pt x="156214" y="35467"/>
                    </a:lnTo>
                    <a:lnTo>
                      <a:pt x="157404" y="35953"/>
                    </a:lnTo>
                    <a:lnTo>
                      <a:pt x="158900" y="35777"/>
                    </a:lnTo>
                    <a:lnTo>
                      <a:pt x="160614" y="36083"/>
                    </a:lnTo>
                    <a:lnTo>
                      <a:pt x="162332" y="36393"/>
                    </a:lnTo>
                    <a:lnTo>
                      <a:pt x="162948" y="37185"/>
                    </a:lnTo>
                    <a:lnTo>
                      <a:pt x="163740" y="36833"/>
                    </a:lnTo>
                    <a:lnTo>
                      <a:pt x="165718" y="37361"/>
                    </a:lnTo>
                    <a:lnTo>
                      <a:pt x="167303" y="36921"/>
                    </a:lnTo>
                    <a:lnTo>
                      <a:pt x="168007" y="36657"/>
                    </a:lnTo>
                    <a:lnTo>
                      <a:pt x="169021" y="36963"/>
                    </a:lnTo>
                    <a:lnTo>
                      <a:pt x="170605" y="36259"/>
                    </a:lnTo>
                    <a:lnTo>
                      <a:pt x="172143" y="35601"/>
                    </a:lnTo>
                    <a:lnTo>
                      <a:pt x="173727" y="35819"/>
                    </a:lnTo>
                    <a:lnTo>
                      <a:pt x="174829" y="35027"/>
                    </a:lnTo>
                    <a:lnTo>
                      <a:pt x="175927" y="34323"/>
                    </a:lnTo>
                    <a:lnTo>
                      <a:pt x="177293" y="34897"/>
                    </a:lnTo>
                    <a:lnTo>
                      <a:pt x="178261" y="35291"/>
                    </a:lnTo>
                    <a:lnTo>
                      <a:pt x="179845" y="34851"/>
                    </a:lnTo>
                    <a:lnTo>
                      <a:pt x="181032" y="35073"/>
                    </a:lnTo>
                    <a:lnTo>
                      <a:pt x="182750" y="34675"/>
                    </a:lnTo>
                    <a:lnTo>
                      <a:pt x="183630" y="34281"/>
                    </a:lnTo>
                    <a:lnTo>
                      <a:pt x="186664" y="34147"/>
                    </a:lnTo>
                    <a:lnTo>
                      <a:pt x="188470" y="33707"/>
                    </a:lnTo>
                    <a:lnTo>
                      <a:pt x="189041" y="33049"/>
                    </a:lnTo>
                    <a:lnTo>
                      <a:pt x="190318" y="33091"/>
                    </a:lnTo>
                    <a:lnTo>
                      <a:pt x="192033" y="33489"/>
                    </a:lnTo>
                    <a:lnTo>
                      <a:pt x="196609" y="32521"/>
                    </a:lnTo>
                    <a:lnTo>
                      <a:pt x="197841" y="33049"/>
                    </a:lnTo>
                    <a:lnTo>
                      <a:pt x="198545" y="32827"/>
                    </a:lnTo>
                    <a:lnTo>
                      <a:pt x="199689" y="32827"/>
                    </a:lnTo>
                    <a:lnTo>
                      <a:pt x="199999" y="32257"/>
                    </a:lnTo>
                    <a:lnTo>
                      <a:pt x="200967" y="32651"/>
                    </a:lnTo>
                    <a:lnTo>
                      <a:pt x="203562" y="32785"/>
                    </a:lnTo>
                    <a:lnTo>
                      <a:pt x="205456" y="31419"/>
                    </a:lnTo>
                    <a:lnTo>
                      <a:pt x="206642" y="31729"/>
                    </a:lnTo>
                    <a:lnTo>
                      <a:pt x="207434" y="31507"/>
                    </a:lnTo>
                    <a:lnTo>
                      <a:pt x="208712" y="32563"/>
                    </a:lnTo>
                    <a:lnTo>
                      <a:pt x="209810" y="31905"/>
                    </a:lnTo>
                    <a:lnTo>
                      <a:pt x="212363" y="31683"/>
                    </a:lnTo>
                    <a:lnTo>
                      <a:pt x="213243" y="31729"/>
                    </a:lnTo>
                    <a:lnTo>
                      <a:pt x="214651" y="32521"/>
                    </a:lnTo>
                    <a:lnTo>
                      <a:pt x="215841" y="32785"/>
                    </a:lnTo>
                    <a:lnTo>
                      <a:pt x="216281" y="33665"/>
                    </a:lnTo>
                    <a:lnTo>
                      <a:pt x="217555" y="33619"/>
                    </a:lnTo>
                    <a:lnTo>
                      <a:pt x="218523" y="33355"/>
                    </a:lnTo>
                    <a:lnTo>
                      <a:pt x="219977" y="33883"/>
                    </a:lnTo>
                    <a:lnTo>
                      <a:pt x="220857" y="34235"/>
                    </a:lnTo>
                    <a:lnTo>
                      <a:pt x="221825" y="33929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71475" rotWithShape="0" algn="bl" dir="384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032475" y="2581325"/>
                <a:ext cx="5545650" cy="2857025"/>
              </a:xfrm>
              <a:custGeom>
                <a:rect b="b" l="l" r="r" t="t"/>
                <a:pathLst>
                  <a:path extrusionOk="0" h="114281" w="221826">
                    <a:moveTo>
                      <a:pt x="0" y="0"/>
                    </a:moveTo>
                    <a:lnTo>
                      <a:pt x="0" y="110714"/>
                    </a:lnTo>
                    <a:lnTo>
                      <a:pt x="310" y="110626"/>
                    </a:lnTo>
                    <a:lnTo>
                      <a:pt x="1102" y="110186"/>
                    </a:lnTo>
                    <a:lnTo>
                      <a:pt x="2552" y="110714"/>
                    </a:lnTo>
                    <a:lnTo>
                      <a:pt x="4225" y="110760"/>
                    </a:lnTo>
                    <a:lnTo>
                      <a:pt x="5545" y="110760"/>
                    </a:lnTo>
                    <a:lnTo>
                      <a:pt x="6031" y="111242"/>
                    </a:lnTo>
                    <a:lnTo>
                      <a:pt x="7393" y="111418"/>
                    </a:lnTo>
                    <a:lnTo>
                      <a:pt x="8801" y="110626"/>
                    </a:lnTo>
                    <a:lnTo>
                      <a:pt x="9375" y="111728"/>
                    </a:lnTo>
                    <a:lnTo>
                      <a:pt x="11089" y="111376"/>
                    </a:lnTo>
                    <a:lnTo>
                      <a:pt x="12057" y="112122"/>
                    </a:lnTo>
                    <a:lnTo>
                      <a:pt x="14786" y="112034"/>
                    </a:lnTo>
                    <a:lnTo>
                      <a:pt x="15578" y="112210"/>
                    </a:lnTo>
                    <a:lnTo>
                      <a:pt x="16810" y="111904"/>
                    </a:lnTo>
                    <a:lnTo>
                      <a:pt x="18218" y="109570"/>
                    </a:lnTo>
                    <a:lnTo>
                      <a:pt x="19010" y="110098"/>
                    </a:lnTo>
                    <a:lnTo>
                      <a:pt x="21784" y="108954"/>
                    </a:lnTo>
                    <a:lnTo>
                      <a:pt x="22090" y="109570"/>
                    </a:lnTo>
                    <a:lnTo>
                      <a:pt x="23280" y="109528"/>
                    </a:lnTo>
                    <a:lnTo>
                      <a:pt x="26360" y="108338"/>
                    </a:lnTo>
                    <a:lnTo>
                      <a:pt x="27680" y="109176"/>
                    </a:lnTo>
                    <a:lnTo>
                      <a:pt x="29747" y="110010"/>
                    </a:lnTo>
                    <a:lnTo>
                      <a:pt x="31507" y="109570"/>
                    </a:lnTo>
                    <a:lnTo>
                      <a:pt x="32785" y="109528"/>
                    </a:lnTo>
                    <a:lnTo>
                      <a:pt x="33355" y="110144"/>
                    </a:lnTo>
                    <a:lnTo>
                      <a:pt x="35161" y="110584"/>
                    </a:lnTo>
                    <a:lnTo>
                      <a:pt x="38196" y="110672"/>
                    </a:lnTo>
                    <a:lnTo>
                      <a:pt x="38857" y="109922"/>
                    </a:lnTo>
                    <a:lnTo>
                      <a:pt x="40132" y="109130"/>
                    </a:lnTo>
                    <a:lnTo>
                      <a:pt x="42642" y="108954"/>
                    </a:lnTo>
                    <a:lnTo>
                      <a:pt x="44268" y="109306"/>
                    </a:lnTo>
                    <a:lnTo>
                      <a:pt x="45236" y="108912"/>
                    </a:lnTo>
                    <a:lnTo>
                      <a:pt x="47922" y="107768"/>
                    </a:lnTo>
                    <a:lnTo>
                      <a:pt x="47658" y="108954"/>
                    </a:lnTo>
                    <a:lnTo>
                      <a:pt x="48756" y="109746"/>
                    </a:lnTo>
                    <a:lnTo>
                      <a:pt x="50386" y="109528"/>
                    </a:lnTo>
                    <a:lnTo>
                      <a:pt x="50429" y="110802"/>
                    </a:lnTo>
                    <a:lnTo>
                      <a:pt x="51221" y="110936"/>
                    </a:lnTo>
                    <a:lnTo>
                      <a:pt x="51090" y="112034"/>
                    </a:lnTo>
                    <a:lnTo>
                      <a:pt x="55315" y="112784"/>
                    </a:lnTo>
                    <a:lnTo>
                      <a:pt x="56061" y="113354"/>
                    </a:lnTo>
                    <a:lnTo>
                      <a:pt x="58085" y="112738"/>
                    </a:lnTo>
                    <a:lnTo>
                      <a:pt x="58877" y="113090"/>
                    </a:lnTo>
                    <a:lnTo>
                      <a:pt x="61475" y="113266"/>
                    </a:lnTo>
                    <a:lnTo>
                      <a:pt x="61563" y="114280"/>
                    </a:lnTo>
                    <a:lnTo>
                      <a:pt x="63323" y="113928"/>
                    </a:lnTo>
                    <a:lnTo>
                      <a:pt x="64820" y="114058"/>
                    </a:lnTo>
                    <a:lnTo>
                      <a:pt x="65964" y="113576"/>
                    </a:lnTo>
                    <a:lnTo>
                      <a:pt x="67020" y="113266"/>
                    </a:lnTo>
                    <a:lnTo>
                      <a:pt x="67372" y="114146"/>
                    </a:lnTo>
                    <a:lnTo>
                      <a:pt x="68558" y="113706"/>
                    </a:lnTo>
                    <a:lnTo>
                      <a:pt x="69924" y="113752"/>
                    </a:lnTo>
                    <a:lnTo>
                      <a:pt x="72388" y="113400"/>
                    </a:lnTo>
                    <a:lnTo>
                      <a:pt x="74236" y="111506"/>
                    </a:lnTo>
                    <a:lnTo>
                      <a:pt x="76215" y="111506"/>
                    </a:lnTo>
                    <a:lnTo>
                      <a:pt x="76437" y="110978"/>
                    </a:lnTo>
                    <a:lnTo>
                      <a:pt x="78063" y="111288"/>
                    </a:lnTo>
                    <a:lnTo>
                      <a:pt x="79999" y="110450"/>
                    </a:lnTo>
                    <a:lnTo>
                      <a:pt x="83301" y="109616"/>
                    </a:lnTo>
                    <a:lnTo>
                      <a:pt x="82551" y="108866"/>
                    </a:lnTo>
                    <a:lnTo>
                      <a:pt x="83389" y="109616"/>
                    </a:lnTo>
                    <a:lnTo>
                      <a:pt x="85104" y="110714"/>
                    </a:lnTo>
                    <a:lnTo>
                      <a:pt x="87878" y="110496"/>
                    </a:lnTo>
                    <a:lnTo>
                      <a:pt x="93640" y="109570"/>
                    </a:lnTo>
                    <a:lnTo>
                      <a:pt x="94520" y="108778"/>
                    </a:lnTo>
                    <a:lnTo>
                      <a:pt x="97513" y="108736"/>
                    </a:lnTo>
                    <a:lnTo>
                      <a:pt x="99361" y="108560"/>
                    </a:lnTo>
                    <a:lnTo>
                      <a:pt x="99847" y="107680"/>
                    </a:lnTo>
                    <a:lnTo>
                      <a:pt x="101913" y="106799"/>
                    </a:lnTo>
                    <a:lnTo>
                      <a:pt x="102751" y="105919"/>
                    </a:lnTo>
                    <a:lnTo>
                      <a:pt x="104377" y="105743"/>
                    </a:lnTo>
                    <a:lnTo>
                      <a:pt x="106401" y="106359"/>
                    </a:lnTo>
                    <a:lnTo>
                      <a:pt x="107327" y="106930"/>
                    </a:lnTo>
                    <a:lnTo>
                      <a:pt x="109130" y="106578"/>
                    </a:lnTo>
                    <a:lnTo>
                      <a:pt x="111464" y="106535"/>
                    </a:lnTo>
                    <a:lnTo>
                      <a:pt x="112914" y="105039"/>
                    </a:lnTo>
                    <a:lnTo>
                      <a:pt x="114234" y="106314"/>
                    </a:lnTo>
                    <a:lnTo>
                      <a:pt x="115642" y="106930"/>
                    </a:lnTo>
                    <a:lnTo>
                      <a:pt x="117888" y="106007"/>
                    </a:lnTo>
                    <a:lnTo>
                      <a:pt x="117888" y="107458"/>
                    </a:lnTo>
                    <a:lnTo>
                      <a:pt x="118458" y="107722"/>
                    </a:lnTo>
                    <a:lnTo>
                      <a:pt x="120483" y="107194"/>
                    </a:lnTo>
                    <a:lnTo>
                      <a:pt x="122947" y="107239"/>
                    </a:lnTo>
                    <a:lnTo>
                      <a:pt x="125457" y="107239"/>
                    </a:lnTo>
                    <a:lnTo>
                      <a:pt x="127083" y="105743"/>
                    </a:lnTo>
                    <a:lnTo>
                      <a:pt x="127833" y="106799"/>
                    </a:lnTo>
                    <a:lnTo>
                      <a:pt x="129371" y="106623"/>
                    </a:lnTo>
                    <a:lnTo>
                      <a:pt x="129723" y="107327"/>
                    </a:lnTo>
                    <a:lnTo>
                      <a:pt x="131220" y="107546"/>
                    </a:lnTo>
                    <a:lnTo>
                      <a:pt x="133289" y="107944"/>
                    </a:lnTo>
                    <a:lnTo>
                      <a:pt x="134564" y="108162"/>
                    </a:lnTo>
                    <a:lnTo>
                      <a:pt x="136940" y="107546"/>
                    </a:lnTo>
                    <a:lnTo>
                      <a:pt x="136634" y="108778"/>
                    </a:lnTo>
                    <a:lnTo>
                      <a:pt x="137732" y="108954"/>
                    </a:lnTo>
                    <a:lnTo>
                      <a:pt x="139668" y="109440"/>
                    </a:lnTo>
                    <a:lnTo>
                      <a:pt x="140506" y="110320"/>
                    </a:lnTo>
                    <a:lnTo>
                      <a:pt x="142442" y="110274"/>
                    </a:lnTo>
                    <a:lnTo>
                      <a:pt x="144421" y="109746"/>
                    </a:lnTo>
                    <a:lnTo>
                      <a:pt x="144378" y="109218"/>
                    </a:lnTo>
                    <a:lnTo>
                      <a:pt x="148163" y="109394"/>
                    </a:lnTo>
                    <a:lnTo>
                      <a:pt x="149701" y="109306"/>
                    </a:lnTo>
                    <a:lnTo>
                      <a:pt x="151683" y="109440"/>
                    </a:lnTo>
                    <a:lnTo>
                      <a:pt x="155115" y="108954"/>
                    </a:lnTo>
                    <a:lnTo>
                      <a:pt x="154630" y="110144"/>
                    </a:lnTo>
                    <a:lnTo>
                      <a:pt x="157446" y="110274"/>
                    </a:lnTo>
                    <a:lnTo>
                      <a:pt x="158196" y="111330"/>
                    </a:lnTo>
                    <a:lnTo>
                      <a:pt x="159428" y="111154"/>
                    </a:lnTo>
                    <a:lnTo>
                      <a:pt x="161540" y="110890"/>
                    </a:lnTo>
                    <a:lnTo>
                      <a:pt x="163342" y="111288"/>
                    </a:lnTo>
                    <a:lnTo>
                      <a:pt x="168007" y="111682"/>
                    </a:lnTo>
                    <a:lnTo>
                      <a:pt x="169109" y="111418"/>
                    </a:lnTo>
                    <a:lnTo>
                      <a:pt x="170559" y="112344"/>
                    </a:lnTo>
                    <a:lnTo>
                      <a:pt x="171527" y="112474"/>
                    </a:lnTo>
                    <a:lnTo>
                      <a:pt x="173551" y="110584"/>
                    </a:lnTo>
                    <a:lnTo>
                      <a:pt x="174565" y="110978"/>
                    </a:lnTo>
                    <a:lnTo>
                      <a:pt x="176765" y="111066"/>
                    </a:lnTo>
                    <a:lnTo>
                      <a:pt x="177381" y="110538"/>
                    </a:lnTo>
                    <a:lnTo>
                      <a:pt x="178744" y="109968"/>
                    </a:lnTo>
                    <a:lnTo>
                      <a:pt x="178789" y="111112"/>
                    </a:lnTo>
                    <a:lnTo>
                      <a:pt x="180902" y="110890"/>
                    </a:lnTo>
                    <a:lnTo>
                      <a:pt x="182750" y="110408"/>
                    </a:lnTo>
                    <a:lnTo>
                      <a:pt x="183630" y="109218"/>
                    </a:lnTo>
                    <a:lnTo>
                      <a:pt x="184640" y="110320"/>
                    </a:lnTo>
                    <a:lnTo>
                      <a:pt x="186840" y="110144"/>
                    </a:lnTo>
                    <a:lnTo>
                      <a:pt x="188558" y="109042"/>
                    </a:lnTo>
                    <a:lnTo>
                      <a:pt x="189086" y="109394"/>
                    </a:lnTo>
                    <a:lnTo>
                      <a:pt x="193135" y="108824"/>
                    </a:lnTo>
                    <a:lnTo>
                      <a:pt x="194321" y="109658"/>
                    </a:lnTo>
                    <a:lnTo>
                      <a:pt x="195775" y="109130"/>
                    </a:lnTo>
                    <a:lnTo>
                      <a:pt x="196961" y="110010"/>
                    </a:lnTo>
                    <a:lnTo>
                      <a:pt x="197799" y="109306"/>
                    </a:lnTo>
                    <a:lnTo>
                      <a:pt x="199031" y="108954"/>
                    </a:lnTo>
                    <a:lnTo>
                      <a:pt x="202770" y="108032"/>
                    </a:lnTo>
                    <a:lnTo>
                      <a:pt x="204266" y="108208"/>
                    </a:lnTo>
                    <a:lnTo>
                      <a:pt x="205544" y="106666"/>
                    </a:lnTo>
                    <a:lnTo>
                      <a:pt x="207962" y="106711"/>
                    </a:lnTo>
                    <a:lnTo>
                      <a:pt x="212715" y="107018"/>
                    </a:lnTo>
                    <a:lnTo>
                      <a:pt x="215137" y="106799"/>
                    </a:lnTo>
                    <a:lnTo>
                      <a:pt x="217161" y="108296"/>
                    </a:lnTo>
                    <a:lnTo>
                      <a:pt x="218129" y="107986"/>
                    </a:lnTo>
                    <a:lnTo>
                      <a:pt x="219097" y="108296"/>
                    </a:lnTo>
                    <a:lnTo>
                      <a:pt x="219755" y="108736"/>
                    </a:lnTo>
                    <a:lnTo>
                      <a:pt x="220547" y="109834"/>
                    </a:lnTo>
                    <a:lnTo>
                      <a:pt x="221825" y="109528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6" name="Google Shape;16;p2"/>
            <p:cNvPicPr preferRelativeResize="0"/>
            <p:nvPr/>
          </p:nvPicPr>
          <p:blipFill rotWithShape="1">
            <a:blip r:embed="rId2">
              <a:alphaModFix/>
            </a:blip>
            <a:srcRect b="2620" l="2117" r="2070" t="7975"/>
            <a:stretch/>
          </p:blipFill>
          <p:spPr>
            <a:xfrm>
              <a:off x="194050" y="410025"/>
              <a:ext cx="8761574" cy="459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;p2"/>
            <p:cNvSpPr/>
            <p:nvPr/>
          </p:nvSpPr>
          <p:spPr>
            <a:xfrm>
              <a:off x="4169500" y="2874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865625" y="3454600"/>
            <a:ext cx="40617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865625" y="768100"/>
            <a:ext cx="5869800" cy="24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Caveat"/>
              <a:buNone/>
              <a:defRPr sz="5200"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1"/>
          <p:cNvGrpSpPr/>
          <p:nvPr/>
        </p:nvGrpSpPr>
        <p:grpSpPr>
          <a:xfrm>
            <a:off x="76415" y="74600"/>
            <a:ext cx="8996845" cy="4992050"/>
            <a:chOff x="76415" y="74600"/>
            <a:chExt cx="8996845" cy="4992050"/>
          </a:xfrm>
        </p:grpSpPr>
        <p:grpSp>
          <p:nvGrpSpPr>
            <p:cNvPr id="121" name="Google Shape;121;p11"/>
            <p:cNvGrpSpPr/>
            <p:nvPr/>
          </p:nvGrpSpPr>
          <p:grpSpPr>
            <a:xfrm>
              <a:off x="76425" y="74600"/>
              <a:ext cx="2602046" cy="202519"/>
              <a:chOff x="4957774" y="238126"/>
              <a:chExt cx="1574898" cy="122575"/>
            </a:xfrm>
          </p:grpSpPr>
          <p:sp>
            <p:nvSpPr>
              <p:cNvPr id="122" name="Google Shape;122;p11"/>
              <p:cNvSpPr/>
              <p:nvPr/>
            </p:nvSpPr>
            <p:spPr>
              <a:xfrm>
                <a:off x="5501897" y="238126"/>
                <a:ext cx="1030775" cy="122575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rgbClr val="A89674">
                  <a:alpha val="798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1"/>
              <p:cNvSpPr/>
              <p:nvPr/>
            </p:nvSpPr>
            <p:spPr>
              <a:xfrm>
                <a:off x="5233679" y="238126"/>
                <a:ext cx="1030800" cy="122575"/>
              </a:xfrm>
              <a:custGeom>
                <a:rect b="b" l="l" r="r" t="t"/>
                <a:pathLst>
                  <a:path extrusionOk="0" h="4373" w="41232">
                    <a:moveTo>
                      <a:pt x="1371" y="0"/>
                    </a:moveTo>
                    <a:lnTo>
                      <a:pt x="1" y="4372"/>
                    </a:lnTo>
                    <a:lnTo>
                      <a:pt x="41231" y="4372"/>
                    </a:lnTo>
                    <a:lnTo>
                      <a:pt x="400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1"/>
              <p:cNvSpPr/>
              <p:nvPr/>
            </p:nvSpPr>
            <p:spPr>
              <a:xfrm>
                <a:off x="4957774" y="238126"/>
                <a:ext cx="1029725" cy="122575"/>
              </a:xfrm>
              <a:custGeom>
                <a:rect b="b" l="l" r="r" t="t"/>
                <a:pathLst>
                  <a:path extrusionOk="0" h="4373" w="41189">
                    <a:moveTo>
                      <a:pt x="1325" y="0"/>
                    </a:moveTo>
                    <a:lnTo>
                      <a:pt x="1" y="4372"/>
                    </a:lnTo>
                    <a:lnTo>
                      <a:pt x="41189" y="4372"/>
                    </a:lnTo>
                    <a:lnTo>
                      <a:pt x="39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5" name="Google Shape;125;p11"/>
            <p:cNvSpPr/>
            <p:nvPr/>
          </p:nvSpPr>
          <p:spPr>
            <a:xfrm>
              <a:off x="76415" y="257397"/>
              <a:ext cx="8996845" cy="4809249"/>
            </a:xfrm>
            <a:custGeom>
              <a:rect b="b" l="l" r="r" t="t"/>
              <a:pathLst>
                <a:path extrusionOk="0" h="121892" w="228028">
                  <a:moveTo>
                    <a:pt x="0" y="0"/>
                  </a:moveTo>
                  <a:lnTo>
                    <a:pt x="0" y="121891"/>
                  </a:lnTo>
                  <a:lnTo>
                    <a:pt x="228028" y="121891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6" name="Google Shape;126;p11"/>
            <p:cNvGrpSpPr/>
            <p:nvPr/>
          </p:nvGrpSpPr>
          <p:grpSpPr>
            <a:xfrm>
              <a:off x="154550" y="481432"/>
              <a:ext cx="8802423" cy="4543564"/>
              <a:chOff x="238125" y="990125"/>
              <a:chExt cx="7141925" cy="3732800"/>
            </a:xfrm>
          </p:grpSpPr>
          <p:sp>
            <p:nvSpPr>
              <p:cNvPr id="127" name="Google Shape;127;p11"/>
              <p:cNvSpPr/>
              <p:nvPr/>
            </p:nvSpPr>
            <p:spPr>
              <a:xfrm>
                <a:off x="238125" y="2832800"/>
                <a:ext cx="7141925" cy="1890125"/>
              </a:xfrm>
              <a:custGeom>
                <a:rect b="b" l="l" r="r" t="t"/>
                <a:pathLst>
                  <a:path extrusionOk="0" h="75605" w="285677">
                    <a:moveTo>
                      <a:pt x="0" y="1"/>
                    </a:moveTo>
                    <a:lnTo>
                      <a:pt x="0" y="75605"/>
                    </a:lnTo>
                    <a:lnTo>
                      <a:pt x="460" y="75375"/>
                    </a:lnTo>
                    <a:lnTo>
                      <a:pt x="1901" y="74109"/>
                    </a:lnTo>
                    <a:lnTo>
                      <a:pt x="3282" y="73648"/>
                    </a:lnTo>
                    <a:lnTo>
                      <a:pt x="7365" y="72728"/>
                    </a:lnTo>
                    <a:lnTo>
                      <a:pt x="9611" y="70657"/>
                    </a:lnTo>
                    <a:lnTo>
                      <a:pt x="10587" y="70021"/>
                    </a:lnTo>
                    <a:lnTo>
                      <a:pt x="12948" y="69276"/>
                    </a:lnTo>
                    <a:lnTo>
                      <a:pt x="13524" y="68470"/>
                    </a:lnTo>
                    <a:lnTo>
                      <a:pt x="14730" y="68125"/>
                    </a:lnTo>
                    <a:lnTo>
                      <a:pt x="17091" y="66684"/>
                    </a:lnTo>
                    <a:lnTo>
                      <a:pt x="19162" y="65764"/>
                    </a:lnTo>
                    <a:lnTo>
                      <a:pt x="20198" y="64153"/>
                    </a:lnTo>
                    <a:lnTo>
                      <a:pt x="23190" y="63982"/>
                    </a:lnTo>
                    <a:lnTo>
                      <a:pt x="24511" y="62601"/>
                    </a:lnTo>
                    <a:lnTo>
                      <a:pt x="26467" y="62026"/>
                    </a:lnTo>
                    <a:lnTo>
                      <a:pt x="27618" y="61566"/>
                    </a:lnTo>
                    <a:lnTo>
                      <a:pt x="28023" y="61046"/>
                    </a:lnTo>
                    <a:lnTo>
                      <a:pt x="30150" y="60300"/>
                    </a:lnTo>
                    <a:lnTo>
                      <a:pt x="30725" y="59895"/>
                    </a:lnTo>
                    <a:lnTo>
                      <a:pt x="31991" y="59550"/>
                    </a:lnTo>
                    <a:lnTo>
                      <a:pt x="34467" y="58689"/>
                    </a:lnTo>
                    <a:lnTo>
                      <a:pt x="36019" y="58054"/>
                    </a:lnTo>
                    <a:lnTo>
                      <a:pt x="38205" y="58284"/>
                    </a:lnTo>
                    <a:lnTo>
                      <a:pt x="38610" y="57078"/>
                    </a:lnTo>
                    <a:lnTo>
                      <a:pt x="39471" y="56387"/>
                    </a:lnTo>
                    <a:lnTo>
                      <a:pt x="40391" y="55867"/>
                    </a:lnTo>
                    <a:lnTo>
                      <a:pt x="41312" y="55121"/>
                    </a:lnTo>
                    <a:lnTo>
                      <a:pt x="41947" y="55292"/>
                    </a:lnTo>
                    <a:lnTo>
                      <a:pt x="43959" y="53566"/>
                    </a:lnTo>
                    <a:lnTo>
                      <a:pt x="45455" y="53050"/>
                    </a:lnTo>
                    <a:lnTo>
                      <a:pt x="46375" y="52990"/>
                    </a:lnTo>
                    <a:lnTo>
                      <a:pt x="47181" y="52760"/>
                    </a:lnTo>
                    <a:lnTo>
                      <a:pt x="49828" y="52760"/>
                    </a:lnTo>
                    <a:cubicBezTo>
                      <a:pt x="49828" y="52760"/>
                      <a:pt x="51439" y="53105"/>
                      <a:pt x="52534" y="53335"/>
                    </a:cubicBezTo>
                    <a:cubicBezTo>
                      <a:pt x="52474" y="53105"/>
                      <a:pt x="52474" y="52820"/>
                      <a:pt x="52474" y="52820"/>
                    </a:cubicBezTo>
                    <a:lnTo>
                      <a:pt x="52074" y="51669"/>
                    </a:lnTo>
                    <a:lnTo>
                      <a:pt x="54085" y="50689"/>
                    </a:lnTo>
                    <a:lnTo>
                      <a:pt x="54490" y="49538"/>
                    </a:lnTo>
                    <a:lnTo>
                      <a:pt x="55581" y="49653"/>
                    </a:lnTo>
                    <a:lnTo>
                      <a:pt x="56217" y="49943"/>
                    </a:lnTo>
                    <a:lnTo>
                      <a:pt x="58863" y="49022"/>
                    </a:lnTo>
                    <a:lnTo>
                      <a:pt x="60414" y="48387"/>
                    </a:lnTo>
                    <a:lnTo>
                      <a:pt x="59724" y="48332"/>
                    </a:lnTo>
                    <a:lnTo>
                      <a:pt x="59724" y="47467"/>
                    </a:lnTo>
                    <a:lnTo>
                      <a:pt x="65768" y="45510"/>
                    </a:lnTo>
                    <a:lnTo>
                      <a:pt x="69045" y="44650"/>
                    </a:lnTo>
                    <a:lnTo>
                      <a:pt x="68700" y="43554"/>
                    </a:lnTo>
                    <a:lnTo>
                      <a:pt x="69910" y="43669"/>
                    </a:lnTo>
                    <a:lnTo>
                      <a:pt x="71692" y="42924"/>
                    </a:lnTo>
                    <a:lnTo>
                      <a:pt x="73993" y="42463"/>
                    </a:lnTo>
                    <a:lnTo>
                      <a:pt x="75434" y="40562"/>
                    </a:lnTo>
                    <a:lnTo>
                      <a:pt x="76240" y="40332"/>
                    </a:lnTo>
                    <a:lnTo>
                      <a:pt x="77215" y="39932"/>
                    </a:lnTo>
                    <a:lnTo>
                      <a:pt x="80497" y="40507"/>
                    </a:lnTo>
                    <a:lnTo>
                      <a:pt x="81303" y="39642"/>
                    </a:lnTo>
                    <a:lnTo>
                      <a:pt x="81818" y="38836"/>
                    </a:lnTo>
                    <a:lnTo>
                      <a:pt x="83835" y="38551"/>
                    </a:lnTo>
                    <a:lnTo>
                      <a:pt x="84640" y="37685"/>
                    </a:lnTo>
                    <a:lnTo>
                      <a:pt x="87517" y="37570"/>
                    </a:lnTo>
                    <a:lnTo>
                      <a:pt x="88838" y="36880"/>
                    </a:lnTo>
                    <a:lnTo>
                      <a:pt x="90739" y="36650"/>
                    </a:lnTo>
                    <a:lnTo>
                      <a:pt x="91545" y="36650"/>
                    </a:lnTo>
                    <a:lnTo>
                      <a:pt x="92235" y="36710"/>
                    </a:lnTo>
                    <a:lnTo>
                      <a:pt x="93961" y="36304"/>
                    </a:lnTo>
                    <a:lnTo>
                      <a:pt x="94822" y="36019"/>
                    </a:lnTo>
                    <a:lnTo>
                      <a:pt x="96088" y="36710"/>
                    </a:lnTo>
                    <a:lnTo>
                      <a:pt x="97874" y="35729"/>
                    </a:lnTo>
                    <a:lnTo>
                      <a:pt x="100520" y="36134"/>
                    </a:lnTo>
                    <a:lnTo>
                      <a:pt x="102647" y="34578"/>
                    </a:lnTo>
                    <a:lnTo>
                      <a:pt x="103683" y="34523"/>
                    </a:lnTo>
                    <a:lnTo>
                      <a:pt x="103973" y="34808"/>
                    </a:lnTo>
                    <a:lnTo>
                      <a:pt x="105294" y="34753"/>
                    </a:lnTo>
                    <a:lnTo>
                      <a:pt x="107825" y="34463"/>
                    </a:lnTo>
                    <a:lnTo>
                      <a:pt x="110817" y="34348"/>
                    </a:lnTo>
                    <a:lnTo>
                      <a:pt x="112488" y="34578"/>
                    </a:lnTo>
                    <a:lnTo>
                      <a:pt x="113234" y="33718"/>
                    </a:lnTo>
                    <a:lnTo>
                      <a:pt x="113869" y="32912"/>
                    </a:lnTo>
                    <a:lnTo>
                      <a:pt x="116341" y="32507"/>
                    </a:lnTo>
                    <a:lnTo>
                      <a:pt x="119793" y="32567"/>
                    </a:lnTo>
                    <a:lnTo>
                      <a:pt x="121634" y="31186"/>
                    </a:lnTo>
                    <a:lnTo>
                      <a:pt x="124111" y="31356"/>
                    </a:lnTo>
                    <a:lnTo>
                      <a:pt x="124801" y="30726"/>
                    </a:lnTo>
                    <a:lnTo>
                      <a:pt x="125432" y="30380"/>
                    </a:lnTo>
                    <a:lnTo>
                      <a:pt x="126182" y="30666"/>
                    </a:lnTo>
                    <a:lnTo>
                      <a:pt x="127158" y="29860"/>
                    </a:lnTo>
                    <a:lnTo>
                      <a:pt x="129690" y="29115"/>
                    </a:lnTo>
                    <a:lnTo>
                      <a:pt x="131246" y="28825"/>
                    </a:lnTo>
                    <a:lnTo>
                      <a:pt x="131186" y="28594"/>
                    </a:lnTo>
                    <a:lnTo>
                      <a:pt x="133602" y="27904"/>
                    </a:lnTo>
                    <a:lnTo>
                      <a:pt x="135503" y="28079"/>
                    </a:lnTo>
                    <a:lnTo>
                      <a:pt x="138150" y="27789"/>
                    </a:lnTo>
                    <a:lnTo>
                      <a:pt x="139701" y="28654"/>
                    </a:lnTo>
                    <a:lnTo>
                      <a:pt x="141717" y="27504"/>
                    </a:lnTo>
                    <a:lnTo>
                      <a:pt x="142923" y="26983"/>
                    </a:lnTo>
                    <a:lnTo>
                      <a:pt x="143904" y="26468"/>
                    </a:lnTo>
                    <a:lnTo>
                      <a:pt x="145455" y="26408"/>
                    </a:lnTo>
                    <a:lnTo>
                      <a:pt x="146320" y="26178"/>
                    </a:lnTo>
                    <a:lnTo>
                      <a:pt x="147586" y="26523"/>
                    </a:lnTo>
                    <a:lnTo>
                      <a:pt x="151094" y="25372"/>
                    </a:lnTo>
                    <a:lnTo>
                      <a:pt x="153395" y="26238"/>
                    </a:lnTo>
                    <a:lnTo>
                      <a:pt x="154030" y="25948"/>
                    </a:lnTo>
                    <a:lnTo>
                      <a:pt x="154951" y="25432"/>
                    </a:lnTo>
                    <a:lnTo>
                      <a:pt x="157598" y="24742"/>
                    </a:lnTo>
                    <a:lnTo>
                      <a:pt x="160530" y="24281"/>
                    </a:lnTo>
                    <a:lnTo>
                      <a:pt x="162486" y="24452"/>
                    </a:lnTo>
                    <a:lnTo>
                      <a:pt x="163697" y="24166"/>
                    </a:lnTo>
                    <a:lnTo>
                      <a:pt x="164903" y="24452"/>
                    </a:lnTo>
                    <a:lnTo>
                      <a:pt x="166459" y="24107"/>
                    </a:lnTo>
                    <a:lnTo>
                      <a:pt x="168125" y="24452"/>
                    </a:lnTo>
                    <a:lnTo>
                      <a:pt x="169045" y="24166"/>
                    </a:lnTo>
                    <a:lnTo>
                      <a:pt x="169450" y="23706"/>
                    </a:lnTo>
                    <a:lnTo>
                      <a:pt x="171062" y="23876"/>
                    </a:lnTo>
                    <a:lnTo>
                      <a:pt x="172557" y="23646"/>
                    </a:lnTo>
                    <a:lnTo>
                      <a:pt x="174799" y="23301"/>
                    </a:lnTo>
                    <a:lnTo>
                      <a:pt x="176700" y="22841"/>
                    </a:lnTo>
                    <a:lnTo>
                      <a:pt x="179862" y="22726"/>
                    </a:lnTo>
                    <a:lnTo>
                      <a:pt x="181303" y="22095"/>
                    </a:lnTo>
                    <a:lnTo>
                      <a:pt x="182164" y="22265"/>
                    </a:lnTo>
                    <a:lnTo>
                      <a:pt x="183660" y="22210"/>
                    </a:lnTo>
                    <a:lnTo>
                      <a:pt x="185041" y="22380"/>
                    </a:lnTo>
                    <a:lnTo>
                      <a:pt x="186942" y="22611"/>
                    </a:lnTo>
                    <a:lnTo>
                      <a:pt x="187572" y="22440"/>
                    </a:lnTo>
                    <a:lnTo>
                      <a:pt x="190564" y="23416"/>
                    </a:lnTo>
                    <a:lnTo>
                      <a:pt x="190279" y="22555"/>
                    </a:lnTo>
                    <a:lnTo>
                      <a:pt x="191890" y="23301"/>
                    </a:lnTo>
                    <a:lnTo>
                      <a:pt x="195227" y="23531"/>
                    </a:lnTo>
                    <a:lnTo>
                      <a:pt x="197124" y="23821"/>
                    </a:lnTo>
                    <a:lnTo>
                      <a:pt x="199255" y="22785"/>
                    </a:lnTo>
                    <a:lnTo>
                      <a:pt x="200231" y="22555"/>
                    </a:lnTo>
                    <a:lnTo>
                      <a:pt x="201441" y="22555"/>
                    </a:lnTo>
                    <a:lnTo>
                      <a:pt x="204663" y="22670"/>
                    </a:lnTo>
                    <a:lnTo>
                      <a:pt x="205639" y="22495"/>
                    </a:lnTo>
                    <a:lnTo>
                      <a:pt x="206850" y="22611"/>
                    </a:lnTo>
                    <a:lnTo>
                      <a:pt x="208921" y="21805"/>
                    </a:lnTo>
                    <a:lnTo>
                      <a:pt x="211338" y="22555"/>
                    </a:lnTo>
                    <a:lnTo>
                      <a:pt x="213064" y="21460"/>
                    </a:lnTo>
                    <a:lnTo>
                      <a:pt x="215766" y="21345"/>
                    </a:lnTo>
                    <a:lnTo>
                      <a:pt x="216631" y="21345"/>
                    </a:lnTo>
                    <a:lnTo>
                      <a:pt x="217952" y="21750"/>
                    </a:lnTo>
                    <a:lnTo>
                      <a:pt x="219623" y="21750"/>
                    </a:lnTo>
                    <a:lnTo>
                      <a:pt x="219968" y="21230"/>
                    </a:lnTo>
                    <a:lnTo>
                      <a:pt x="220314" y="20424"/>
                    </a:lnTo>
                    <a:lnTo>
                      <a:pt x="221980" y="20884"/>
                    </a:lnTo>
                    <a:lnTo>
                      <a:pt x="223536" y="20539"/>
                    </a:lnTo>
                    <a:lnTo>
                      <a:pt x="225147" y="20254"/>
                    </a:lnTo>
                    <a:lnTo>
                      <a:pt x="226813" y="20369"/>
                    </a:lnTo>
                    <a:lnTo>
                      <a:pt x="228539" y="19849"/>
                    </a:lnTo>
                    <a:lnTo>
                      <a:pt x="230440" y="19563"/>
                    </a:lnTo>
                    <a:lnTo>
                      <a:pt x="231646" y="19619"/>
                    </a:lnTo>
                    <a:lnTo>
                      <a:pt x="233027" y="20254"/>
                    </a:lnTo>
                    <a:lnTo>
                      <a:pt x="234293" y="20424"/>
                    </a:lnTo>
                    <a:lnTo>
                      <a:pt x="235043" y="20079"/>
                    </a:lnTo>
                    <a:lnTo>
                      <a:pt x="237000" y="19794"/>
                    </a:lnTo>
                    <a:lnTo>
                      <a:pt x="237345" y="19333"/>
                    </a:lnTo>
                    <a:lnTo>
                      <a:pt x="237920" y="18813"/>
                    </a:lnTo>
                    <a:lnTo>
                      <a:pt x="238841" y="19218"/>
                    </a:lnTo>
                    <a:lnTo>
                      <a:pt x="240222" y="18873"/>
                    </a:lnTo>
                    <a:lnTo>
                      <a:pt x="241372" y="18528"/>
                    </a:lnTo>
                    <a:lnTo>
                      <a:pt x="243269" y="18583"/>
                    </a:lnTo>
                    <a:lnTo>
                      <a:pt x="247296" y="18698"/>
                    </a:lnTo>
                    <a:lnTo>
                      <a:pt x="248507" y="18988"/>
                    </a:lnTo>
                    <a:lnTo>
                      <a:pt x="249253" y="18468"/>
                    </a:lnTo>
                    <a:lnTo>
                      <a:pt x="250058" y="17662"/>
                    </a:lnTo>
                    <a:lnTo>
                      <a:pt x="250979" y="17607"/>
                    </a:lnTo>
                    <a:lnTo>
                      <a:pt x="251844" y="17317"/>
                    </a:lnTo>
                    <a:lnTo>
                      <a:pt x="252420" y="17377"/>
                    </a:lnTo>
                    <a:lnTo>
                      <a:pt x="254376" y="16742"/>
                    </a:lnTo>
                    <a:lnTo>
                      <a:pt x="255697" y="16512"/>
                    </a:lnTo>
                    <a:lnTo>
                      <a:pt x="256157" y="17032"/>
                    </a:lnTo>
                    <a:lnTo>
                      <a:pt x="258749" y="17087"/>
                    </a:lnTo>
                    <a:lnTo>
                      <a:pt x="260245" y="17492"/>
                    </a:lnTo>
                    <a:lnTo>
                      <a:pt x="260705" y="17662"/>
                    </a:lnTo>
                    <a:lnTo>
                      <a:pt x="262947" y="16686"/>
                    </a:lnTo>
                    <a:lnTo>
                      <a:pt x="264387" y="15591"/>
                    </a:lnTo>
                    <a:lnTo>
                      <a:pt x="265883" y="15996"/>
                    </a:lnTo>
                    <a:lnTo>
                      <a:pt x="267494" y="16456"/>
                    </a:lnTo>
                    <a:lnTo>
                      <a:pt x="268645" y="15766"/>
                    </a:lnTo>
                    <a:lnTo>
                      <a:pt x="269796" y="16111"/>
                    </a:lnTo>
                    <a:lnTo>
                      <a:pt x="270542" y="16686"/>
                    </a:lnTo>
                    <a:lnTo>
                      <a:pt x="271752" y="16051"/>
                    </a:lnTo>
                    <a:lnTo>
                      <a:pt x="273188" y="15075"/>
                    </a:lnTo>
                    <a:lnTo>
                      <a:pt x="274514" y="14901"/>
                    </a:lnTo>
                    <a:lnTo>
                      <a:pt x="276470" y="14670"/>
                    </a:lnTo>
                    <a:lnTo>
                      <a:pt x="276756" y="14385"/>
                    </a:lnTo>
                    <a:lnTo>
                      <a:pt x="277791" y="13695"/>
                    </a:lnTo>
                    <a:lnTo>
                      <a:pt x="279172" y="14325"/>
                    </a:lnTo>
                    <a:lnTo>
                      <a:pt x="283490" y="13004"/>
                    </a:lnTo>
                    <a:lnTo>
                      <a:pt x="285676" y="12774"/>
                    </a:lnTo>
                    <a:lnTo>
                      <a:pt x="285676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1"/>
              <p:cNvSpPr/>
              <p:nvPr/>
            </p:nvSpPr>
            <p:spPr>
              <a:xfrm>
                <a:off x="238125" y="990125"/>
                <a:ext cx="7141925" cy="3596100"/>
              </a:xfrm>
              <a:custGeom>
                <a:rect b="b" l="l" r="r" t="t"/>
                <a:pathLst>
                  <a:path extrusionOk="0" h="143844" w="285677">
                    <a:moveTo>
                      <a:pt x="0" y="0"/>
                    </a:moveTo>
                    <a:lnTo>
                      <a:pt x="0" y="143443"/>
                    </a:lnTo>
                    <a:lnTo>
                      <a:pt x="2822" y="141772"/>
                    </a:lnTo>
                    <a:lnTo>
                      <a:pt x="5063" y="143843"/>
                    </a:lnTo>
                    <a:lnTo>
                      <a:pt x="8631" y="143788"/>
                    </a:lnTo>
                    <a:lnTo>
                      <a:pt x="11277" y="141947"/>
                    </a:lnTo>
                    <a:lnTo>
                      <a:pt x="13003" y="139701"/>
                    </a:lnTo>
                    <a:lnTo>
                      <a:pt x="13869" y="139991"/>
                    </a:lnTo>
                    <a:lnTo>
                      <a:pt x="16516" y="139010"/>
                    </a:lnTo>
                    <a:lnTo>
                      <a:pt x="18642" y="136769"/>
                    </a:lnTo>
                    <a:lnTo>
                      <a:pt x="20773" y="136479"/>
                    </a:lnTo>
                    <a:lnTo>
                      <a:pt x="21749" y="136078"/>
                    </a:lnTo>
                    <a:lnTo>
                      <a:pt x="24686" y="135788"/>
                    </a:lnTo>
                    <a:lnTo>
                      <a:pt x="25491" y="132911"/>
                    </a:lnTo>
                    <a:lnTo>
                      <a:pt x="28714" y="133141"/>
                    </a:lnTo>
                    <a:lnTo>
                      <a:pt x="29979" y="131130"/>
                    </a:lnTo>
                    <a:lnTo>
                      <a:pt x="33027" y="130495"/>
                    </a:lnTo>
                    <a:lnTo>
                      <a:pt x="33717" y="128308"/>
                    </a:lnTo>
                    <a:lnTo>
                      <a:pt x="33892" y="126697"/>
                    </a:lnTo>
                    <a:lnTo>
                      <a:pt x="34753" y="127042"/>
                    </a:lnTo>
                    <a:lnTo>
                      <a:pt x="36769" y="126467"/>
                    </a:lnTo>
                    <a:lnTo>
                      <a:pt x="38610" y="126927"/>
                    </a:lnTo>
                    <a:lnTo>
                      <a:pt x="39300" y="128713"/>
                    </a:lnTo>
                    <a:lnTo>
                      <a:pt x="40336" y="126697"/>
                    </a:lnTo>
                    <a:lnTo>
                      <a:pt x="43038" y="126122"/>
                    </a:lnTo>
                    <a:lnTo>
                      <a:pt x="50518" y="122154"/>
                    </a:lnTo>
                    <a:lnTo>
                      <a:pt x="52589" y="121979"/>
                    </a:lnTo>
                    <a:lnTo>
                      <a:pt x="56502" y="120828"/>
                    </a:lnTo>
                    <a:lnTo>
                      <a:pt x="57828" y="118987"/>
                    </a:lnTo>
                    <a:lnTo>
                      <a:pt x="60760" y="118242"/>
                    </a:lnTo>
                    <a:lnTo>
                      <a:pt x="62371" y="116746"/>
                    </a:lnTo>
                    <a:lnTo>
                      <a:pt x="64617" y="116686"/>
                    </a:lnTo>
                    <a:lnTo>
                      <a:pt x="67204" y="115940"/>
                    </a:lnTo>
                    <a:lnTo>
                      <a:pt x="68585" y="113579"/>
                    </a:lnTo>
                    <a:lnTo>
                      <a:pt x="71347" y="113349"/>
                    </a:lnTo>
                    <a:lnTo>
                      <a:pt x="73763" y="112428"/>
                    </a:lnTo>
                    <a:lnTo>
                      <a:pt x="74684" y="111507"/>
                    </a:lnTo>
                    <a:lnTo>
                      <a:pt x="75719" y="111738"/>
                    </a:lnTo>
                    <a:lnTo>
                      <a:pt x="77160" y="110417"/>
                    </a:lnTo>
                    <a:lnTo>
                      <a:pt x="80612" y="109551"/>
                    </a:lnTo>
                    <a:lnTo>
                      <a:pt x="83719" y="108861"/>
                    </a:lnTo>
                    <a:lnTo>
                      <a:pt x="87172" y="108055"/>
                    </a:lnTo>
                    <a:lnTo>
                      <a:pt x="89243" y="107365"/>
                    </a:lnTo>
                    <a:lnTo>
                      <a:pt x="91660" y="107540"/>
                    </a:lnTo>
                    <a:lnTo>
                      <a:pt x="91775" y="106504"/>
                    </a:lnTo>
                    <a:lnTo>
                      <a:pt x="95167" y="105238"/>
                    </a:lnTo>
                    <a:lnTo>
                      <a:pt x="98679" y="105293"/>
                    </a:lnTo>
                    <a:lnTo>
                      <a:pt x="100806" y="103397"/>
                    </a:lnTo>
                    <a:lnTo>
                      <a:pt x="103337" y="104087"/>
                    </a:lnTo>
                    <a:lnTo>
                      <a:pt x="105294" y="102992"/>
                    </a:lnTo>
                    <a:lnTo>
                      <a:pt x="105869" y="103282"/>
                    </a:lnTo>
                    <a:lnTo>
                      <a:pt x="110932" y="102822"/>
                    </a:lnTo>
                    <a:lnTo>
                      <a:pt x="112028" y="103512"/>
                    </a:lnTo>
                    <a:lnTo>
                      <a:pt x="115135" y="102417"/>
                    </a:lnTo>
                    <a:lnTo>
                      <a:pt x="116171" y="101671"/>
                    </a:lnTo>
                    <a:lnTo>
                      <a:pt x="118988" y="101496"/>
                    </a:lnTo>
                    <a:lnTo>
                      <a:pt x="120889" y="101095"/>
                    </a:lnTo>
                    <a:lnTo>
                      <a:pt x="122325" y="98849"/>
                    </a:lnTo>
                    <a:lnTo>
                      <a:pt x="124051" y="98734"/>
                    </a:lnTo>
                    <a:lnTo>
                      <a:pt x="124456" y="97528"/>
                    </a:lnTo>
                    <a:lnTo>
                      <a:pt x="125892" y="97008"/>
                    </a:lnTo>
                    <a:lnTo>
                      <a:pt x="128654" y="97238"/>
                    </a:lnTo>
                    <a:lnTo>
                      <a:pt x="130380" y="95687"/>
                    </a:lnTo>
                    <a:lnTo>
                      <a:pt x="131821" y="95227"/>
                    </a:lnTo>
                    <a:lnTo>
                      <a:pt x="132797" y="95052"/>
                    </a:lnTo>
                    <a:lnTo>
                      <a:pt x="134468" y="94937"/>
                    </a:lnTo>
                    <a:lnTo>
                      <a:pt x="134523" y="94131"/>
                    </a:lnTo>
                    <a:lnTo>
                      <a:pt x="137630" y="94822"/>
                    </a:lnTo>
                    <a:lnTo>
                      <a:pt x="138610" y="94361"/>
                    </a:lnTo>
                    <a:lnTo>
                      <a:pt x="142463" y="93556"/>
                    </a:lnTo>
                    <a:lnTo>
                      <a:pt x="143559" y="91544"/>
                    </a:lnTo>
                    <a:lnTo>
                      <a:pt x="144880" y="92520"/>
                    </a:lnTo>
                    <a:lnTo>
                      <a:pt x="146376" y="92350"/>
                    </a:lnTo>
                    <a:lnTo>
                      <a:pt x="149598" y="94191"/>
                    </a:lnTo>
                    <a:lnTo>
                      <a:pt x="151154" y="92350"/>
                    </a:lnTo>
                    <a:lnTo>
                      <a:pt x="159149" y="93731"/>
                    </a:lnTo>
                    <a:lnTo>
                      <a:pt x="164042" y="92405"/>
                    </a:lnTo>
                    <a:lnTo>
                      <a:pt x="169450" y="93270"/>
                    </a:lnTo>
                    <a:lnTo>
                      <a:pt x="172442" y="92750"/>
                    </a:lnTo>
                    <a:lnTo>
                      <a:pt x="174053" y="91945"/>
                    </a:lnTo>
                    <a:lnTo>
                      <a:pt x="176815" y="92980"/>
                    </a:lnTo>
                    <a:lnTo>
                      <a:pt x="178426" y="91889"/>
                    </a:lnTo>
                    <a:lnTo>
                      <a:pt x="180323" y="92060"/>
                    </a:lnTo>
                    <a:lnTo>
                      <a:pt x="182624" y="92235"/>
                    </a:lnTo>
                    <a:lnTo>
                      <a:pt x="187803" y="92060"/>
                    </a:lnTo>
                    <a:lnTo>
                      <a:pt x="191430" y="92405"/>
                    </a:lnTo>
                    <a:lnTo>
                      <a:pt x="196548" y="91774"/>
                    </a:lnTo>
                    <a:lnTo>
                      <a:pt x="197584" y="90909"/>
                    </a:lnTo>
                    <a:lnTo>
                      <a:pt x="201957" y="91024"/>
                    </a:lnTo>
                    <a:lnTo>
                      <a:pt x="204203" y="91084"/>
                    </a:lnTo>
                    <a:lnTo>
                      <a:pt x="206330" y="90278"/>
                    </a:lnTo>
                    <a:lnTo>
                      <a:pt x="207310" y="90794"/>
                    </a:lnTo>
                    <a:lnTo>
                      <a:pt x="208516" y="89988"/>
                    </a:lnTo>
                    <a:lnTo>
                      <a:pt x="209322" y="90104"/>
                    </a:lnTo>
                    <a:lnTo>
                      <a:pt x="210187" y="88953"/>
                    </a:lnTo>
                    <a:lnTo>
                      <a:pt x="212889" y="90048"/>
                    </a:lnTo>
                    <a:lnTo>
                      <a:pt x="215306" y="90739"/>
                    </a:lnTo>
                    <a:lnTo>
                      <a:pt x="217092" y="89473"/>
                    </a:lnTo>
                    <a:lnTo>
                      <a:pt x="218528" y="89183"/>
                    </a:lnTo>
                    <a:lnTo>
                      <a:pt x="219563" y="88667"/>
                    </a:lnTo>
                    <a:lnTo>
                      <a:pt x="221174" y="88898"/>
                    </a:lnTo>
                    <a:lnTo>
                      <a:pt x="222730" y="88782"/>
                    </a:lnTo>
                    <a:lnTo>
                      <a:pt x="225377" y="89013"/>
                    </a:lnTo>
                    <a:lnTo>
                      <a:pt x="228079" y="88782"/>
                    </a:lnTo>
                    <a:lnTo>
                      <a:pt x="231761" y="89873"/>
                    </a:lnTo>
                    <a:lnTo>
                      <a:pt x="234638" y="89528"/>
                    </a:lnTo>
                    <a:lnTo>
                      <a:pt x="235904" y="88322"/>
                    </a:lnTo>
                    <a:lnTo>
                      <a:pt x="237745" y="88782"/>
                    </a:lnTo>
                    <a:lnTo>
                      <a:pt x="239702" y="89703"/>
                    </a:lnTo>
                    <a:lnTo>
                      <a:pt x="240622" y="89013"/>
                    </a:lnTo>
                    <a:lnTo>
                      <a:pt x="241428" y="88723"/>
                    </a:lnTo>
                    <a:lnTo>
                      <a:pt x="241372" y="87747"/>
                    </a:lnTo>
                    <a:lnTo>
                      <a:pt x="243904" y="89358"/>
                    </a:lnTo>
                    <a:lnTo>
                      <a:pt x="246146" y="89818"/>
                    </a:lnTo>
                    <a:lnTo>
                      <a:pt x="248562" y="89703"/>
                    </a:lnTo>
                    <a:lnTo>
                      <a:pt x="250233" y="89988"/>
                    </a:lnTo>
                    <a:lnTo>
                      <a:pt x="250578" y="89703"/>
                    </a:lnTo>
                    <a:lnTo>
                      <a:pt x="253050" y="90219"/>
                    </a:lnTo>
                    <a:lnTo>
                      <a:pt x="256963" y="89413"/>
                    </a:lnTo>
                    <a:lnTo>
                      <a:pt x="259955" y="89933"/>
                    </a:lnTo>
                    <a:lnTo>
                      <a:pt x="261396" y="90679"/>
                    </a:lnTo>
                    <a:lnTo>
                      <a:pt x="262431" y="88723"/>
                    </a:lnTo>
                    <a:lnTo>
                      <a:pt x="264963" y="87687"/>
                    </a:lnTo>
                    <a:lnTo>
                      <a:pt x="266629" y="87572"/>
                    </a:lnTo>
                    <a:lnTo>
                      <a:pt x="269736" y="86711"/>
                    </a:lnTo>
                    <a:lnTo>
                      <a:pt x="272728" y="85385"/>
                    </a:lnTo>
                    <a:lnTo>
                      <a:pt x="273593" y="84640"/>
                    </a:lnTo>
                    <a:lnTo>
                      <a:pt x="274569" y="85731"/>
                    </a:lnTo>
                    <a:lnTo>
                      <a:pt x="278081" y="86941"/>
                    </a:lnTo>
                    <a:lnTo>
                      <a:pt x="283085" y="85445"/>
                    </a:lnTo>
                    <a:lnTo>
                      <a:pt x="284581" y="85155"/>
                    </a:lnTo>
                    <a:lnTo>
                      <a:pt x="284926" y="84755"/>
                    </a:lnTo>
                    <a:lnTo>
                      <a:pt x="285676" y="84755"/>
                    </a:lnTo>
                    <a:lnTo>
                      <a:pt x="2856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29" name="Google Shape;129;p11"/>
            <p:cNvPicPr preferRelativeResize="0"/>
            <p:nvPr/>
          </p:nvPicPr>
          <p:blipFill rotWithShape="1">
            <a:blip r:embed="rId2">
              <a:alphaModFix/>
            </a:blip>
            <a:srcRect b="3245" l="1617" r="2118" t="7605"/>
            <a:stretch/>
          </p:blipFill>
          <p:spPr>
            <a:xfrm>
              <a:off x="147175" y="481425"/>
              <a:ext cx="8802427" cy="4585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1"/>
            <p:cNvSpPr/>
            <p:nvPr/>
          </p:nvSpPr>
          <p:spPr>
            <a:xfrm flipH="1" rot="260826">
              <a:off x="4063481" y="390214"/>
              <a:ext cx="1046308" cy="193278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11"/>
          <p:cNvSpPr txBox="1"/>
          <p:nvPr>
            <p:ph hasCustomPrompt="1" type="title"/>
          </p:nvPr>
        </p:nvSpPr>
        <p:spPr>
          <a:xfrm>
            <a:off x="943025" y="977049"/>
            <a:ext cx="5335500" cy="12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" name="Google Shape;132;p11"/>
          <p:cNvSpPr txBox="1"/>
          <p:nvPr>
            <p:ph idx="1" type="subTitle"/>
          </p:nvPr>
        </p:nvSpPr>
        <p:spPr>
          <a:xfrm>
            <a:off x="943025" y="2618263"/>
            <a:ext cx="53355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3"/>
          <p:cNvGrpSpPr/>
          <p:nvPr/>
        </p:nvGrpSpPr>
        <p:grpSpPr>
          <a:xfrm>
            <a:off x="65384" y="83109"/>
            <a:ext cx="9023817" cy="4997453"/>
            <a:chOff x="65384" y="83109"/>
            <a:chExt cx="9023817" cy="4997453"/>
          </a:xfrm>
        </p:grpSpPr>
        <p:grpSp>
          <p:nvGrpSpPr>
            <p:cNvPr id="136" name="Google Shape;136;p13"/>
            <p:cNvGrpSpPr/>
            <p:nvPr/>
          </p:nvGrpSpPr>
          <p:grpSpPr>
            <a:xfrm>
              <a:off x="65384" y="83109"/>
              <a:ext cx="9013241" cy="4997453"/>
              <a:chOff x="1238725" y="238125"/>
              <a:chExt cx="5139850" cy="2849825"/>
            </a:xfrm>
          </p:grpSpPr>
          <p:sp>
            <p:nvSpPr>
              <p:cNvPr id="137" name="Google Shape;137;p13"/>
              <p:cNvSpPr/>
              <p:nvPr/>
            </p:nvSpPr>
            <p:spPr>
              <a:xfrm>
                <a:off x="1238725" y="238125"/>
                <a:ext cx="971925" cy="103075"/>
              </a:xfrm>
              <a:custGeom>
                <a:rect b="b" l="l" r="r" t="t"/>
                <a:pathLst>
                  <a:path extrusionOk="0" h="4123" w="38877">
                    <a:moveTo>
                      <a:pt x="1149" y="0"/>
                    </a:moveTo>
                    <a:lnTo>
                      <a:pt x="0" y="4123"/>
                    </a:lnTo>
                    <a:lnTo>
                      <a:pt x="38877" y="4123"/>
                    </a:lnTo>
                    <a:lnTo>
                      <a:pt x="376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1238725" y="340075"/>
                <a:ext cx="5139850" cy="2747875"/>
              </a:xfrm>
              <a:custGeom>
                <a:rect b="b" l="l" r="r" t="t"/>
                <a:pathLst>
                  <a:path extrusionOk="0" h="109915" w="205594">
                    <a:moveTo>
                      <a:pt x="0" y="1"/>
                    </a:moveTo>
                    <a:lnTo>
                      <a:pt x="0" y="109915"/>
                    </a:lnTo>
                    <a:lnTo>
                      <a:pt x="205593" y="109915"/>
                    </a:lnTo>
                    <a:lnTo>
                      <a:pt x="2055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" name="Google Shape;139;p13"/>
            <p:cNvGrpSpPr/>
            <p:nvPr/>
          </p:nvGrpSpPr>
          <p:grpSpPr>
            <a:xfrm>
              <a:off x="166519" y="382940"/>
              <a:ext cx="8887669" cy="4586489"/>
              <a:chOff x="1306700" y="2852125"/>
              <a:chExt cx="5049525" cy="2624600"/>
            </a:xfrm>
          </p:grpSpPr>
          <p:sp>
            <p:nvSpPr>
              <p:cNvPr id="140" name="Google Shape;140;p13"/>
              <p:cNvSpPr/>
              <p:nvPr/>
            </p:nvSpPr>
            <p:spPr>
              <a:xfrm>
                <a:off x="5965325" y="2852125"/>
                <a:ext cx="390900" cy="2624600"/>
              </a:xfrm>
              <a:custGeom>
                <a:rect b="b" l="l" r="r" t="t"/>
                <a:pathLst>
                  <a:path extrusionOk="0" h="104984" w="15636">
                    <a:moveTo>
                      <a:pt x="0" y="1"/>
                    </a:moveTo>
                    <a:lnTo>
                      <a:pt x="0" y="104983"/>
                    </a:lnTo>
                    <a:lnTo>
                      <a:pt x="9942" y="104983"/>
                    </a:lnTo>
                    <a:lnTo>
                      <a:pt x="10241" y="104433"/>
                    </a:lnTo>
                    <a:lnTo>
                      <a:pt x="9772" y="103668"/>
                    </a:lnTo>
                    <a:lnTo>
                      <a:pt x="9602" y="101968"/>
                    </a:lnTo>
                    <a:lnTo>
                      <a:pt x="9602" y="100055"/>
                    </a:lnTo>
                    <a:lnTo>
                      <a:pt x="10156" y="99035"/>
                    </a:lnTo>
                    <a:lnTo>
                      <a:pt x="10666" y="97125"/>
                    </a:lnTo>
                    <a:lnTo>
                      <a:pt x="10537" y="94447"/>
                    </a:lnTo>
                    <a:lnTo>
                      <a:pt x="11176" y="93172"/>
                    </a:lnTo>
                    <a:lnTo>
                      <a:pt x="11727" y="92196"/>
                    </a:lnTo>
                    <a:lnTo>
                      <a:pt x="11346" y="91262"/>
                    </a:lnTo>
                    <a:lnTo>
                      <a:pt x="11091" y="90667"/>
                    </a:lnTo>
                    <a:lnTo>
                      <a:pt x="10792" y="89647"/>
                    </a:lnTo>
                    <a:lnTo>
                      <a:pt x="11261" y="89477"/>
                    </a:lnTo>
                    <a:lnTo>
                      <a:pt x="11217" y="88244"/>
                    </a:lnTo>
                    <a:lnTo>
                      <a:pt x="12066" y="86884"/>
                    </a:lnTo>
                    <a:lnTo>
                      <a:pt x="11897" y="85569"/>
                    </a:lnTo>
                    <a:lnTo>
                      <a:pt x="12705" y="85354"/>
                    </a:lnTo>
                    <a:lnTo>
                      <a:pt x="13086" y="84634"/>
                    </a:lnTo>
                    <a:lnTo>
                      <a:pt x="12661" y="83655"/>
                    </a:lnTo>
                    <a:lnTo>
                      <a:pt x="12916" y="83019"/>
                    </a:lnTo>
                    <a:lnTo>
                      <a:pt x="13385" y="82255"/>
                    </a:lnTo>
                    <a:lnTo>
                      <a:pt x="13215" y="81320"/>
                    </a:lnTo>
                    <a:lnTo>
                      <a:pt x="13511" y="80256"/>
                    </a:lnTo>
                    <a:lnTo>
                      <a:pt x="13766" y="79196"/>
                    </a:lnTo>
                    <a:lnTo>
                      <a:pt x="14531" y="78812"/>
                    </a:lnTo>
                    <a:lnTo>
                      <a:pt x="14150" y="78302"/>
                    </a:lnTo>
                    <a:lnTo>
                      <a:pt x="14701" y="77071"/>
                    </a:lnTo>
                    <a:lnTo>
                      <a:pt x="14276" y="76092"/>
                    </a:lnTo>
                    <a:lnTo>
                      <a:pt x="14021" y="75627"/>
                    </a:lnTo>
                    <a:lnTo>
                      <a:pt x="14320" y="74988"/>
                    </a:lnTo>
                    <a:lnTo>
                      <a:pt x="13681" y="74012"/>
                    </a:lnTo>
                    <a:lnTo>
                      <a:pt x="13045" y="73033"/>
                    </a:lnTo>
                    <a:lnTo>
                      <a:pt x="13256" y="72058"/>
                    </a:lnTo>
                    <a:lnTo>
                      <a:pt x="12491" y="71334"/>
                    </a:lnTo>
                    <a:lnTo>
                      <a:pt x="11812" y="70654"/>
                    </a:lnTo>
                    <a:lnTo>
                      <a:pt x="12366" y="69849"/>
                    </a:lnTo>
                    <a:lnTo>
                      <a:pt x="12705" y="69210"/>
                    </a:lnTo>
                    <a:lnTo>
                      <a:pt x="12321" y="68234"/>
                    </a:lnTo>
                    <a:lnTo>
                      <a:pt x="12536" y="67469"/>
                    </a:lnTo>
                    <a:lnTo>
                      <a:pt x="12111" y="66406"/>
                    </a:lnTo>
                    <a:lnTo>
                      <a:pt x="11771" y="65855"/>
                    </a:lnTo>
                    <a:lnTo>
                      <a:pt x="11091" y="64835"/>
                    </a:lnTo>
                    <a:lnTo>
                      <a:pt x="11176" y="64240"/>
                    </a:lnTo>
                    <a:lnTo>
                      <a:pt x="10666" y="62796"/>
                    </a:lnTo>
                    <a:lnTo>
                      <a:pt x="10197" y="62371"/>
                    </a:lnTo>
                    <a:lnTo>
                      <a:pt x="9986" y="61096"/>
                    </a:lnTo>
                    <a:lnTo>
                      <a:pt x="9517" y="60797"/>
                    </a:lnTo>
                    <a:lnTo>
                      <a:pt x="9901" y="59693"/>
                    </a:lnTo>
                    <a:lnTo>
                      <a:pt x="10112" y="57738"/>
                    </a:lnTo>
                    <a:lnTo>
                      <a:pt x="10622" y="56974"/>
                    </a:lnTo>
                    <a:lnTo>
                      <a:pt x="10411" y="56508"/>
                    </a:lnTo>
                    <a:lnTo>
                      <a:pt x="10411" y="55784"/>
                    </a:lnTo>
                    <a:lnTo>
                      <a:pt x="9857" y="55614"/>
                    </a:lnTo>
                    <a:lnTo>
                      <a:pt x="10241" y="55019"/>
                    </a:lnTo>
                    <a:lnTo>
                      <a:pt x="10367" y="53364"/>
                    </a:lnTo>
                    <a:lnTo>
                      <a:pt x="9092" y="52215"/>
                    </a:lnTo>
                    <a:lnTo>
                      <a:pt x="9347" y="51450"/>
                    </a:lnTo>
                    <a:lnTo>
                      <a:pt x="9177" y="50940"/>
                    </a:lnTo>
                    <a:lnTo>
                      <a:pt x="10156" y="50176"/>
                    </a:lnTo>
                    <a:lnTo>
                      <a:pt x="9517" y="49455"/>
                    </a:lnTo>
                    <a:lnTo>
                      <a:pt x="9347" y="47881"/>
                    </a:lnTo>
                    <a:lnTo>
                      <a:pt x="9392" y="47331"/>
                    </a:lnTo>
                    <a:lnTo>
                      <a:pt x="10112" y="46437"/>
                    </a:lnTo>
                    <a:lnTo>
                      <a:pt x="10367" y="45716"/>
                    </a:lnTo>
                    <a:lnTo>
                      <a:pt x="11176" y="45417"/>
                    </a:lnTo>
                    <a:lnTo>
                      <a:pt x="11176" y="44612"/>
                    </a:lnTo>
                    <a:lnTo>
                      <a:pt x="10877" y="44017"/>
                    </a:lnTo>
                    <a:lnTo>
                      <a:pt x="11387" y="43082"/>
                    </a:lnTo>
                    <a:lnTo>
                      <a:pt x="11727" y="42572"/>
                    </a:lnTo>
                    <a:lnTo>
                      <a:pt x="11472" y="41977"/>
                    </a:lnTo>
                    <a:lnTo>
                      <a:pt x="11642" y="41977"/>
                    </a:lnTo>
                    <a:lnTo>
                      <a:pt x="11516" y="40829"/>
                    </a:lnTo>
                    <a:lnTo>
                      <a:pt x="12196" y="39598"/>
                    </a:lnTo>
                    <a:lnTo>
                      <a:pt x="12746" y="38749"/>
                    </a:lnTo>
                    <a:lnTo>
                      <a:pt x="11982" y="38069"/>
                    </a:lnTo>
                    <a:lnTo>
                      <a:pt x="12620" y="35774"/>
                    </a:lnTo>
                    <a:lnTo>
                      <a:pt x="12321" y="35475"/>
                    </a:lnTo>
                    <a:lnTo>
                      <a:pt x="13086" y="34755"/>
                    </a:lnTo>
                    <a:lnTo>
                      <a:pt x="13001" y="33990"/>
                    </a:lnTo>
                    <a:lnTo>
                      <a:pt x="13086" y="32586"/>
                    </a:lnTo>
                    <a:lnTo>
                      <a:pt x="13045" y="32036"/>
                    </a:lnTo>
                    <a:lnTo>
                      <a:pt x="13640" y="31312"/>
                    </a:lnTo>
                    <a:lnTo>
                      <a:pt x="13300" y="29952"/>
                    </a:lnTo>
                    <a:lnTo>
                      <a:pt x="13851" y="28807"/>
                    </a:lnTo>
                    <a:lnTo>
                      <a:pt x="13725" y="27107"/>
                    </a:lnTo>
                    <a:lnTo>
                      <a:pt x="14320" y="25788"/>
                    </a:lnTo>
                    <a:lnTo>
                      <a:pt x="14361" y="25109"/>
                    </a:lnTo>
                    <a:lnTo>
                      <a:pt x="14871" y="24558"/>
                    </a:lnTo>
                    <a:lnTo>
                      <a:pt x="14745" y="23963"/>
                    </a:lnTo>
                    <a:lnTo>
                      <a:pt x="15295" y="22859"/>
                    </a:lnTo>
                    <a:lnTo>
                      <a:pt x="14956" y="22519"/>
                    </a:lnTo>
                    <a:lnTo>
                      <a:pt x="15340" y="22135"/>
                    </a:lnTo>
                    <a:lnTo>
                      <a:pt x="15380" y="20309"/>
                    </a:lnTo>
                    <a:lnTo>
                      <a:pt x="15635" y="19925"/>
                    </a:lnTo>
                    <a:lnTo>
                      <a:pt x="15210" y="19415"/>
                    </a:lnTo>
                    <a:lnTo>
                      <a:pt x="14915" y="18355"/>
                    </a:lnTo>
                    <a:lnTo>
                      <a:pt x="15210" y="17461"/>
                    </a:lnTo>
                    <a:lnTo>
                      <a:pt x="14956" y="16656"/>
                    </a:lnTo>
                    <a:lnTo>
                      <a:pt x="15255" y="16187"/>
                    </a:lnTo>
                    <a:lnTo>
                      <a:pt x="14871" y="15891"/>
                    </a:lnTo>
                    <a:lnTo>
                      <a:pt x="14915" y="13977"/>
                    </a:lnTo>
                    <a:lnTo>
                      <a:pt x="14871" y="12788"/>
                    </a:lnTo>
                    <a:lnTo>
                      <a:pt x="14446" y="12662"/>
                    </a:lnTo>
                    <a:lnTo>
                      <a:pt x="14660" y="11727"/>
                    </a:lnTo>
                    <a:lnTo>
                      <a:pt x="13851" y="10408"/>
                    </a:lnTo>
                    <a:lnTo>
                      <a:pt x="14320" y="10453"/>
                    </a:lnTo>
                    <a:lnTo>
                      <a:pt x="14320" y="10453"/>
                    </a:lnTo>
                    <a:lnTo>
                      <a:pt x="13470" y="9433"/>
                    </a:lnTo>
                    <a:lnTo>
                      <a:pt x="13555" y="8328"/>
                    </a:lnTo>
                    <a:lnTo>
                      <a:pt x="14191" y="7733"/>
                    </a:lnTo>
                    <a:lnTo>
                      <a:pt x="13766" y="6629"/>
                    </a:lnTo>
                    <a:lnTo>
                      <a:pt x="14446" y="5905"/>
                    </a:lnTo>
                    <a:lnTo>
                      <a:pt x="13640" y="5395"/>
                    </a:lnTo>
                    <a:lnTo>
                      <a:pt x="13130" y="4844"/>
                    </a:lnTo>
                    <a:lnTo>
                      <a:pt x="13470" y="3570"/>
                    </a:lnTo>
                    <a:lnTo>
                      <a:pt x="13130" y="3145"/>
                    </a:lnTo>
                    <a:lnTo>
                      <a:pt x="13341" y="2465"/>
                    </a:lnTo>
                    <a:lnTo>
                      <a:pt x="12281" y="1360"/>
                    </a:lnTo>
                    <a:lnTo>
                      <a:pt x="12491" y="467"/>
                    </a:lnTo>
                    <a:lnTo>
                      <a:pt x="122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14313" rotWithShape="0" algn="bl" dir="5400000" dist="114300">
                  <a:srgbClr val="000000">
                    <a:alpha val="24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1306700" y="2852125"/>
                <a:ext cx="5024025" cy="2624600"/>
              </a:xfrm>
              <a:custGeom>
                <a:rect b="b" l="l" r="r" t="t"/>
                <a:pathLst>
                  <a:path extrusionOk="0" h="104984" w="200961">
                    <a:moveTo>
                      <a:pt x="0" y="1"/>
                    </a:moveTo>
                    <a:lnTo>
                      <a:pt x="0" y="104983"/>
                    </a:lnTo>
                    <a:lnTo>
                      <a:pt x="193782" y="104983"/>
                    </a:lnTo>
                    <a:lnTo>
                      <a:pt x="193782" y="103838"/>
                    </a:lnTo>
                    <a:lnTo>
                      <a:pt x="193782" y="102264"/>
                    </a:lnTo>
                    <a:lnTo>
                      <a:pt x="192378" y="101244"/>
                    </a:lnTo>
                    <a:lnTo>
                      <a:pt x="193398" y="100779"/>
                    </a:lnTo>
                    <a:lnTo>
                      <a:pt x="193187" y="99800"/>
                    </a:lnTo>
                    <a:lnTo>
                      <a:pt x="193867" y="99589"/>
                    </a:lnTo>
                    <a:lnTo>
                      <a:pt x="194078" y="98654"/>
                    </a:lnTo>
                    <a:lnTo>
                      <a:pt x="194503" y="97336"/>
                    </a:lnTo>
                    <a:lnTo>
                      <a:pt x="194673" y="96530"/>
                    </a:lnTo>
                    <a:lnTo>
                      <a:pt x="194122" y="95086"/>
                    </a:lnTo>
                    <a:lnTo>
                      <a:pt x="195267" y="95256"/>
                    </a:lnTo>
                    <a:lnTo>
                      <a:pt x="195397" y="94576"/>
                    </a:lnTo>
                    <a:lnTo>
                      <a:pt x="195862" y="93386"/>
                    </a:lnTo>
                    <a:lnTo>
                      <a:pt x="196712" y="92832"/>
                    </a:lnTo>
                    <a:lnTo>
                      <a:pt x="196671" y="91642"/>
                    </a:lnTo>
                    <a:lnTo>
                      <a:pt x="196161" y="90412"/>
                    </a:lnTo>
                    <a:lnTo>
                      <a:pt x="195737" y="88543"/>
                    </a:lnTo>
                    <a:lnTo>
                      <a:pt x="195862" y="88033"/>
                    </a:lnTo>
                    <a:lnTo>
                      <a:pt x="195991" y="87268"/>
                    </a:lnTo>
                    <a:lnTo>
                      <a:pt x="195906" y="85864"/>
                    </a:lnTo>
                    <a:lnTo>
                      <a:pt x="195397" y="83699"/>
                    </a:lnTo>
                    <a:lnTo>
                      <a:pt x="196542" y="83995"/>
                    </a:lnTo>
                    <a:lnTo>
                      <a:pt x="196627" y="82255"/>
                    </a:lnTo>
                    <a:lnTo>
                      <a:pt x="197647" y="81786"/>
                    </a:lnTo>
                    <a:lnTo>
                      <a:pt x="197477" y="81021"/>
                    </a:lnTo>
                    <a:lnTo>
                      <a:pt x="197266" y="79705"/>
                    </a:lnTo>
                    <a:lnTo>
                      <a:pt x="197647" y="78557"/>
                    </a:lnTo>
                    <a:lnTo>
                      <a:pt x="197987" y="75627"/>
                    </a:lnTo>
                    <a:lnTo>
                      <a:pt x="197776" y="74947"/>
                    </a:lnTo>
                    <a:lnTo>
                      <a:pt x="198626" y="74053"/>
                    </a:lnTo>
                    <a:lnTo>
                      <a:pt x="198711" y="73417"/>
                    </a:lnTo>
                    <a:lnTo>
                      <a:pt x="196967" y="72143"/>
                    </a:lnTo>
                    <a:lnTo>
                      <a:pt x="197351" y="71548"/>
                    </a:lnTo>
                    <a:lnTo>
                      <a:pt x="197392" y="70144"/>
                    </a:lnTo>
                    <a:lnTo>
                      <a:pt x="196926" y="69764"/>
                    </a:lnTo>
                    <a:lnTo>
                      <a:pt x="196372" y="68914"/>
                    </a:lnTo>
                    <a:lnTo>
                      <a:pt x="197477" y="68870"/>
                    </a:lnTo>
                    <a:lnTo>
                      <a:pt x="197266" y="67554"/>
                    </a:lnTo>
                    <a:lnTo>
                      <a:pt x="196756" y="66406"/>
                    </a:lnTo>
                    <a:lnTo>
                      <a:pt x="195692" y="65855"/>
                    </a:lnTo>
                    <a:lnTo>
                      <a:pt x="196712" y="65216"/>
                    </a:lnTo>
                    <a:lnTo>
                      <a:pt x="196542" y="63856"/>
                    </a:lnTo>
                    <a:lnTo>
                      <a:pt x="195522" y="62752"/>
                    </a:lnTo>
                    <a:lnTo>
                      <a:pt x="195822" y="62456"/>
                    </a:lnTo>
                    <a:lnTo>
                      <a:pt x="195312" y="59907"/>
                    </a:lnTo>
                    <a:lnTo>
                      <a:pt x="196076" y="59183"/>
                    </a:lnTo>
                    <a:lnTo>
                      <a:pt x="195567" y="58248"/>
                    </a:lnTo>
                    <a:lnTo>
                      <a:pt x="196416" y="57528"/>
                    </a:lnTo>
                    <a:lnTo>
                      <a:pt x="195737" y="56974"/>
                    </a:lnTo>
                    <a:lnTo>
                      <a:pt x="195397" y="56209"/>
                    </a:lnTo>
                    <a:lnTo>
                      <a:pt x="194547" y="53874"/>
                    </a:lnTo>
                    <a:lnTo>
                      <a:pt x="194717" y="52939"/>
                    </a:lnTo>
                    <a:lnTo>
                      <a:pt x="193272" y="52130"/>
                    </a:lnTo>
                    <a:lnTo>
                      <a:pt x="193313" y="50645"/>
                    </a:lnTo>
                    <a:lnTo>
                      <a:pt x="193568" y="47671"/>
                    </a:lnTo>
                    <a:lnTo>
                      <a:pt x="193398" y="46141"/>
                    </a:lnTo>
                    <a:lnTo>
                      <a:pt x="194802" y="44867"/>
                    </a:lnTo>
                    <a:lnTo>
                      <a:pt x="194503" y="44272"/>
                    </a:lnTo>
                    <a:lnTo>
                      <a:pt x="194802" y="43677"/>
                    </a:lnTo>
                    <a:lnTo>
                      <a:pt x="195183" y="43252"/>
                    </a:lnTo>
                    <a:lnTo>
                      <a:pt x="196246" y="42742"/>
                    </a:lnTo>
                    <a:lnTo>
                      <a:pt x="195947" y="41977"/>
                    </a:lnTo>
                    <a:lnTo>
                      <a:pt x="195991" y="41298"/>
                    </a:lnTo>
                    <a:lnTo>
                      <a:pt x="195437" y="40659"/>
                    </a:lnTo>
                    <a:lnTo>
                      <a:pt x="196372" y="39683"/>
                    </a:lnTo>
                    <a:lnTo>
                      <a:pt x="196797" y="38959"/>
                    </a:lnTo>
                    <a:lnTo>
                      <a:pt x="196967" y="37005"/>
                    </a:lnTo>
                    <a:lnTo>
                      <a:pt x="196457" y="35900"/>
                    </a:lnTo>
                    <a:lnTo>
                      <a:pt x="197096" y="35605"/>
                    </a:lnTo>
                    <a:lnTo>
                      <a:pt x="197606" y="34541"/>
                    </a:lnTo>
                    <a:lnTo>
                      <a:pt x="197606" y="33096"/>
                    </a:lnTo>
                    <a:lnTo>
                      <a:pt x="196967" y="32715"/>
                    </a:lnTo>
                    <a:lnTo>
                      <a:pt x="197606" y="32036"/>
                    </a:lnTo>
                    <a:lnTo>
                      <a:pt x="197436" y="31312"/>
                    </a:lnTo>
                    <a:lnTo>
                      <a:pt x="197266" y="30421"/>
                    </a:lnTo>
                    <a:lnTo>
                      <a:pt x="197521" y="29826"/>
                    </a:lnTo>
                    <a:lnTo>
                      <a:pt x="197307" y="28892"/>
                    </a:lnTo>
                    <a:lnTo>
                      <a:pt x="197691" y="28467"/>
                    </a:lnTo>
                    <a:lnTo>
                      <a:pt x="198496" y="27828"/>
                    </a:lnTo>
                    <a:lnTo>
                      <a:pt x="197606" y="27022"/>
                    </a:lnTo>
                    <a:lnTo>
                      <a:pt x="198541" y="26258"/>
                    </a:lnTo>
                    <a:lnTo>
                      <a:pt x="198541" y="25663"/>
                    </a:lnTo>
                    <a:lnTo>
                      <a:pt x="198711" y="24133"/>
                    </a:lnTo>
                    <a:lnTo>
                      <a:pt x="199091" y="22944"/>
                    </a:lnTo>
                    <a:lnTo>
                      <a:pt x="199645" y="22519"/>
                    </a:lnTo>
                    <a:lnTo>
                      <a:pt x="199176" y="21414"/>
                    </a:lnTo>
                    <a:lnTo>
                      <a:pt x="199560" y="20945"/>
                    </a:lnTo>
                    <a:lnTo>
                      <a:pt x="199856" y="19460"/>
                    </a:lnTo>
                    <a:lnTo>
                      <a:pt x="200791" y="19415"/>
                    </a:lnTo>
                    <a:lnTo>
                      <a:pt x="200580" y="18440"/>
                    </a:lnTo>
                    <a:lnTo>
                      <a:pt x="200791" y="17590"/>
                    </a:lnTo>
                    <a:lnTo>
                      <a:pt x="200366" y="16910"/>
                    </a:lnTo>
                    <a:lnTo>
                      <a:pt x="200155" y="16316"/>
                    </a:lnTo>
                    <a:lnTo>
                      <a:pt x="200961" y="16146"/>
                    </a:lnTo>
                    <a:lnTo>
                      <a:pt x="200621" y="15466"/>
                    </a:lnTo>
                    <a:lnTo>
                      <a:pt x="200750" y="14657"/>
                    </a:lnTo>
                    <a:lnTo>
                      <a:pt x="200536" y="13257"/>
                    </a:lnTo>
                    <a:lnTo>
                      <a:pt x="198881" y="12237"/>
                    </a:lnTo>
                    <a:lnTo>
                      <a:pt x="198965" y="11088"/>
                    </a:lnTo>
                    <a:lnTo>
                      <a:pt x="198496" y="10962"/>
                    </a:lnTo>
                    <a:lnTo>
                      <a:pt x="198836" y="10068"/>
                    </a:lnTo>
                    <a:lnTo>
                      <a:pt x="198116" y="8964"/>
                    </a:lnTo>
                    <a:lnTo>
                      <a:pt x="197817" y="7944"/>
                    </a:lnTo>
                    <a:lnTo>
                      <a:pt x="198286" y="7309"/>
                    </a:lnTo>
                    <a:lnTo>
                      <a:pt x="198286" y="6585"/>
                    </a:lnTo>
                    <a:lnTo>
                      <a:pt x="198666" y="6075"/>
                    </a:lnTo>
                    <a:lnTo>
                      <a:pt x="198581" y="4504"/>
                    </a:lnTo>
                    <a:lnTo>
                      <a:pt x="197987" y="1231"/>
                    </a:lnTo>
                    <a:lnTo>
                      <a:pt x="197307" y="721"/>
                    </a:lnTo>
                    <a:lnTo>
                      <a:pt x="1973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42" name="Google Shape;142;p13"/>
            <p:cNvPicPr preferRelativeResize="0"/>
            <p:nvPr/>
          </p:nvPicPr>
          <p:blipFill rotWithShape="1">
            <a:blip r:embed="rId2">
              <a:alphaModFix/>
            </a:blip>
            <a:srcRect b="3380" l="1815" r="605" t="7446"/>
            <a:stretch/>
          </p:blipFill>
          <p:spPr>
            <a:xfrm>
              <a:off x="166525" y="382950"/>
              <a:ext cx="8922675" cy="458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3"/>
            <p:cNvSpPr/>
            <p:nvPr/>
          </p:nvSpPr>
          <p:spPr>
            <a:xfrm rot="-481327">
              <a:off x="109417" y="333698"/>
              <a:ext cx="433598" cy="17640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45" name="Google Shape;145;p13"/>
          <p:cNvSpPr txBox="1"/>
          <p:nvPr>
            <p:ph idx="1" type="subTitle"/>
          </p:nvPr>
        </p:nvSpPr>
        <p:spPr>
          <a:xfrm>
            <a:off x="1710600" y="22693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3"/>
          <p:cNvSpPr txBox="1"/>
          <p:nvPr>
            <p:ph idx="2" type="subTitle"/>
          </p:nvPr>
        </p:nvSpPr>
        <p:spPr>
          <a:xfrm>
            <a:off x="5324274" y="22693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3"/>
          <p:cNvSpPr txBox="1"/>
          <p:nvPr>
            <p:ph idx="3" type="subTitle"/>
          </p:nvPr>
        </p:nvSpPr>
        <p:spPr>
          <a:xfrm>
            <a:off x="1710600" y="40075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3"/>
          <p:cNvSpPr txBox="1"/>
          <p:nvPr>
            <p:ph idx="4" type="subTitle"/>
          </p:nvPr>
        </p:nvSpPr>
        <p:spPr>
          <a:xfrm>
            <a:off x="5324274" y="40075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3"/>
          <p:cNvSpPr txBox="1"/>
          <p:nvPr>
            <p:ph hasCustomPrompt="1" idx="5" type="title"/>
          </p:nvPr>
        </p:nvSpPr>
        <p:spPr>
          <a:xfrm>
            <a:off x="1710600" y="1420975"/>
            <a:ext cx="7491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/>
          <p:nvPr>
            <p:ph hasCustomPrompt="1" idx="6" type="title"/>
          </p:nvPr>
        </p:nvSpPr>
        <p:spPr>
          <a:xfrm>
            <a:off x="1710600" y="3159197"/>
            <a:ext cx="7491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/>
          <p:nvPr>
            <p:ph hasCustomPrompt="1" idx="7" type="title"/>
          </p:nvPr>
        </p:nvSpPr>
        <p:spPr>
          <a:xfrm>
            <a:off x="5324274" y="1420975"/>
            <a:ext cx="7491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/>
          <p:nvPr>
            <p:ph hasCustomPrompt="1" idx="8" type="title"/>
          </p:nvPr>
        </p:nvSpPr>
        <p:spPr>
          <a:xfrm>
            <a:off x="5324274" y="3159197"/>
            <a:ext cx="7491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/>
          <p:nvPr>
            <p:ph idx="9" type="subTitle"/>
          </p:nvPr>
        </p:nvSpPr>
        <p:spPr>
          <a:xfrm>
            <a:off x="1710600" y="2056575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idx="13" type="subTitle"/>
          </p:nvPr>
        </p:nvSpPr>
        <p:spPr>
          <a:xfrm>
            <a:off x="5324274" y="2056575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5" name="Google Shape;155;p13"/>
          <p:cNvSpPr txBox="1"/>
          <p:nvPr>
            <p:ph idx="14" type="subTitle"/>
          </p:nvPr>
        </p:nvSpPr>
        <p:spPr>
          <a:xfrm>
            <a:off x="1710600" y="3794850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6" name="Google Shape;156;p13"/>
          <p:cNvSpPr txBox="1"/>
          <p:nvPr>
            <p:ph idx="15" type="subTitle"/>
          </p:nvPr>
        </p:nvSpPr>
        <p:spPr>
          <a:xfrm>
            <a:off x="5324274" y="3794850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7" name="Google Shape;157;p13"/>
          <p:cNvSpPr/>
          <p:nvPr/>
        </p:nvSpPr>
        <p:spPr>
          <a:xfrm rot="-499655">
            <a:off x="8508379" y="4832435"/>
            <a:ext cx="476961" cy="176395"/>
          </a:xfrm>
          <a:custGeom>
            <a:rect b="b" l="l" r="r" t="t"/>
            <a:pathLst>
              <a:path extrusionOk="0" h="8101" w="26569">
                <a:moveTo>
                  <a:pt x="26569" y="0"/>
                </a:moveTo>
                <a:lnTo>
                  <a:pt x="1" y="243"/>
                </a:lnTo>
                <a:lnTo>
                  <a:pt x="43" y="8100"/>
                </a:lnTo>
                <a:lnTo>
                  <a:pt x="26569" y="7857"/>
                </a:lnTo>
                <a:lnTo>
                  <a:pt x="26569" y="0"/>
                </a:lnTo>
                <a:close/>
              </a:path>
            </a:pathLst>
          </a:custGeom>
          <a:solidFill>
            <a:srgbClr val="A89674">
              <a:alpha val="67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4"/>
          <p:cNvGrpSpPr/>
          <p:nvPr/>
        </p:nvGrpSpPr>
        <p:grpSpPr>
          <a:xfrm flipH="1"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160" name="Google Shape;160;p14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161" name="Google Shape;161;p14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4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164" name="Google Shape;164;p14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" name="Google Shape;167;p14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8" name="Google Shape;168;p14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14"/>
          <p:cNvSpPr txBox="1"/>
          <p:nvPr>
            <p:ph type="title"/>
          </p:nvPr>
        </p:nvSpPr>
        <p:spPr>
          <a:xfrm>
            <a:off x="4920475" y="3369600"/>
            <a:ext cx="3510300" cy="6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0" name="Google Shape;170;p14"/>
          <p:cNvSpPr txBox="1"/>
          <p:nvPr>
            <p:ph idx="1" type="subTitle"/>
          </p:nvPr>
        </p:nvSpPr>
        <p:spPr>
          <a:xfrm>
            <a:off x="865625" y="950425"/>
            <a:ext cx="3642900" cy="22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5"/>
          <p:cNvGrpSpPr/>
          <p:nvPr/>
        </p:nvGrpSpPr>
        <p:grpSpPr>
          <a:xfrm>
            <a:off x="65384" y="83109"/>
            <a:ext cx="9023817" cy="4997453"/>
            <a:chOff x="65384" y="83109"/>
            <a:chExt cx="9023817" cy="4997453"/>
          </a:xfrm>
        </p:grpSpPr>
        <p:grpSp>
          <p:nvGrpSpPr>
            <p:cNvPr id="173" name="Google Shape;173;p15"/>
            <p:cNvGrpSpPr/>
            <p:nvPr/>
          </p:nvGrpSpPr>
          <p:grpSpPr>
            <a:xfrm>
              <a:off x="65384" y="83109"/>
              <a:ext cx="9013241" cy="4997453"/>
              <a:chOff x="1238725" y="238125"/>
              <a:chExt cx="5139850" cy="2849825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1238725" y="238125"/>
                <a:ext cx="971925" cy="103075"/>
              </a:xfrm>
              <a:custGeom>
                <a:rect b="b" l="l" r="r" t="t"/>
                <a:pathLst>
                  <a:path extrusionOk="0" h="4123" w="38877">
                    <a:moveTo>
                      <a:pt x="1149" y="0"/>
                    </a:moveTo>
                    <a:lnTo>
                      <a:pt x="0" y="4123"/>
                    </a:lnTo>
                    <a:lnTo>
                      <a:pt x="38877" y="4123"/>
                    </a:lnTo>
                    <a:lnTo>
                      <a:pt x="376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1238725" y="340075"/>
                <a:ext cx="5139850" cy="2747875"/>
              </a:xfrm>
              <a:custGeom>
                <a:rect b="b" l="l" r="r" t="t"/>
                <a:pathLst>
                  <a:path extrusionOk="0" h="109915" w="205594">
                    <a:moveTo>
                      <a:pt x="0" y="1"/>
                    </a:moveTo>
                    <a:lnTo>
                      <a:pt x="0" y="109915"/>
                    </a:lnTo>
                    <a:lnTo>
                      <a:pt x="205593" y="109915"/>
                    </a:lnTo>
                    <a:lnTo>
                      <a:pt x="2055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" name="Google Shape;176;p15"/>
            <p:cNvGrpSpPr/>
            <p:nvPr/>
          </p:nvGrpSpPr>
          <p:grpSpPr>
            <a:xfrm>
              <a:off x="166519" y="382940"/>
              <a:ext cx="8887669" cy="4586489"/>
              <a:chOff x="1306700" y="2852125"/>
              <a:chExt cx="5049525" cy="2624600"/>
            </a:xfrm>
          </p:grpSpPr>
          <p:sp>
            <p:nvSpPr>
              <p:cNvPr id="177" name="Google Shape;177;p15"/>
              <p:cNvSpPr/>
              <p:nvPr/>
            </p:nvSpPr>
            <p:spPr>
              <a:xfrm>
                <a:off x="5965325" y="2852125"/>
                <a:ext cx="390900" cy="2624600"/>
              </a:xfrm>
              <a:custGeom>
                <a:rect b="b" l="l" r="r" t="t"/>
                <a:pathLst>
                  <a:path extrusionOk="0" h="104984" w="15636">
                    <a:moveTo>
                      <a:pt x="0" y="1"/>
                    </a:moveTo>
                    <a:lnTo>
                      <a:pt x="0" y="104983"/>
                    </a:lnTo>
                    <a:lnTo>
                      <a:pt x="9942" y="104983"/>
                    </a:lnTo>
                    <a:lnTo>
                      <a:pt x="10241" y="104433"/>
                    </a:lnTo>
                    <a:lnTo>
                      <a:pt x="9772" y="103668"/>
                    </a:lnTo>
                    <a:lnTo>
                      <a:pt x="9602" y="101968"/>
                    </a:lnTo>
                    <a:lnTo>
                      <a:pt x="9602" y="100055"/>
                    </a:lnTo>
                    <a:lnTo>
                      <a:pt x="10156" y="99035"/>
                    </a:lnTo>
                    <a:lnTo>
                      <a:pt x="10666" y="97125"/>
                    </a:lnTo>
                    <a:lnTo>
                      <a:pt x="10537" y="94447"/>
                    </a:lnTo>
                    <a:lnTo>
                      <a:pt x="11176" y="93172"/>
                    </a:lnTo>
                    <a:lnTo>
                      <a:pt x="11727" y="92196"/>
                    </a:lnTo>
                    <a:lnTo>
                      <a:pt x="11346" y="91262"/>
                    </a:lnTo>
                    <a:lnTo>
                      <a:pt x="11091" y="90667"/>
                    </a:lnTo>
                    <a:lnTo>
                      <a:pt x="10792" y="89647"/>
                    </a:lnTo>
                    <a:lnTo>
                      <a:pt x="11261" y="89477"/>
                    </a:lnTo>
                    <a:lnTo>
                      <a:pt x="11217" y="88244"/>
                    </a:lnTo>
                    <a:lnTo>
                      <a:pt x="12066" y="86884"/>
                    </a:lnTo>
                    <a:lnTo>
                      <a:pt x="11897" y="85569"/>
                    </a:lnTo>
                    <a:lnTo>
                      <a:pt x="12705" y="85354"/>
                    </a:lnTo>
                    <a:lnTo>
                      <a:pt x="13086" y="84634"/>
                    </a:lnTo>
                    <a:lnTo>
                      <a:pt x="12661" y="83655"/>
                    </a:lnTo>
                    <a:lnTo>
                      <a:pt x="12916" y="83019"/>
                    </a:lnTo>
                    <a:lnTo>
                      <a:pt x="13385" y="82255"/>
                    </a:lnTo>
                    <a:lnTo>
                      <a:pt x="13215" y="81320"/>
                    </a:lnTo>
                    <a:lnTo>
                      <a:pt x="13511" y="80256"/>
                    </a:lnTo>
                    <a:lnTo>
                      <a:pt x="13766" y="79196"/>
                    </a:lnTo>
                    <a:lnTo>
                      <a:pt x="14531" y="78812"/>
                    </a:lnTo>
                    <a:lnTo>
                      <a:pt x="14150" y="78302"/>
                    </a:lnTo>
                    <a:lnTo>
                      <a:pt x="14701" y="77071"/>
                    </a:lnTo>
                    <a:lnTo>
                      <a:pt x="14276" y="76092"/>
                    </a:lnTo>
                    <a:lnTo>
                      <a:pt x="14021" y="75627"/>
                    </a:lnTo>
                    <a:lnTo>
                      <a:pt x="14320" y="74988"/>
                    </a:lnTo>
                    <a:lnTo>
                      <a:pt x="13681" y="74012"/>
                    </a:lnTo>
                    <a:lnTo>
                      <a:pt x="13045" y="73033"/>
                    </a:lnTo>
                    <a:lnTo>
                      <a:pt x="13256" y="72058"/>
                    </a:lnTo>
                    <a:lnTo>
                      <a:pt x="12491" y="71334"/>
                    </a:lnTo>
                    <a:lnTo>
                      <a:pt x="11812" y="70654"/>
                    </a:lnTo>
                    <a:lnTo>
                      <a:pt x="12366" y="69849"/>
                    </a:lnTo>
                    <a:lnTo>
                      <a:pt x="12705" y="69210"/>
                    </a:lnTo>
                    <a:lnTo>
                      <a:pt x="12321" y="68234"/>
                    </a:lnTo>
                    <a:lnTo>
                      <a:pt x="12536" y="67469"/>
                    </a:lnTo>
                    <a:lnTo>
                      <a:pt x="12111" y="66406"/>
                    </a:lnTo>
                    <a:lnTo>
                      <a:pt x="11771" y="65855"/>
                    </a:lnTo>
                    <a:lnTo>
                      <a:pt x="11091" y="64835"/>
                    </a:lnTo>
                    <a:lnTo>
                      <a:pt x="11176" y="64240"/>
                    </a:lnTo>
                    <a:lnTo>
                      <a:pt x="10666" y="62796"/>
                    </a:lnTo>
                    <a:lnTo>
                      <a:pt x="10197" y="62371"/>
                    </a:lnTo>
                    <a:lnTo>
                      <a:pt x="9986" y="61096"/>
                    </a:lnTo>
                    <a:lnTo>
                      <a:pt x="9517" y="60797"/>
                    </a:lnTo>
                    <a:lnTo>
                      <a:pt x="9901" y="59693"/>
                    </a:lnTo>
                    <a:lnTo>
                      <a:pt x="10112" y="57738"/>
                    </a:lnTo>
                    <a:lnTo>
                      <a:pt x="10622" y="56974"/>
                    </a:lnTo>
                    <a:lnTo>
                      <a:pt x="10411" y="56508"/>
                    </a:lnTo>
                    <a:lnTo>
                      <a:pt x="10411" y="55784"/>
                    </a:lnTo>
                    <a:lnTo>
                      <a:pt x="9857" y="55614"/>
                    </a:lnTo>
                    <a:lnTo>
                      <a:pt x="10241" y="55019"/>
                    </a:lnTo>
                    <a:lnTo>
                      <a:pt x="10367" y="53364"/>
                    </a:lnTo>
                    <a:lnTo>
                      <a:pt x="9092" y="52215"/>
                    </a:lnTo>
                    <a:lnTo>
                      <a:pt x="9347" y="51450"/>
                    </a:lnTo>
                    <a:lnTo>
                      <a:pt x="9177" y="50940"/>
                    </a:lnTo>
                    <a:lnTo>
                      <a:pt x="10156" y="50176"/>
                    </a:lnTo>
                    <a:lnTo>
                      <a:pt x="9517" y="49455"/>
                    </a:lnTo>
                    <a:lnTo>
                      <a:pt x="9347" y="47881"/>
                    </a:lnTo>
                    <a:lnTo>
                      <a:pt x="9392" y="47331"/>
                    </a:lnTo>
                    <a:lnTo>
                      <a:pt x="10112" y="46437"/>
                    </a:lnTo>
                    <a:lnTo>
                      <a:pt x="10367" y="45716"/>
                    </a:lnTo>
                    <a:lnTo>
                      <a:pt x="11176" y="45417"/>
                    </a:lnTo>
                    <a:lnTo>
                      <a:pt x="11176" y="44612"/>
                    </a:lnTo>
                    <a:lnTo>
                      <a:pt x="10877" y="44017"/>
                    </a:lnTo>
                    <a:lnTo>
                      <a:pt x="11387" y="43082"/>
                    </a:lnTo>
                    <a:lnTo>
                      <a:pt x="11727" y="42572"/>
                    </a:lnTo>
                    <a:lnTo>
                      <a:pt x="11472" y="41977"/>
                    </a:lnTo>
                    <a:lnTo>
                      <a:pt x="11642" y="41977"/>
                    </a:lnTo>
                    <a:lnTo>
                      <a:pt x="11516" y="40829"/>
                    </a:lnTo>
                    <a:lnTo>
                      <a:pt x="12196" y="39598"/>
                    </a:lnTo>
                    <a:lnTo>
                      <a:pt x="12746" y="38749"/>
                    </a:lnTo>
                    <a:lnTo>
                      <a:pt x="11982" y="38069"/>
                    </a:lnTo>
                    <a:lnTo>
                      <a:pt x="12620" y="35774"/>
                    </a:lnTo>
                    <a:lnTo>
                      <a:pt x="12321" y="35475"/>
                    </a:lnTo>
                    <a:lnTo>
                      <a:pt x="13086" y="34755"/>
                    </a:lnTo>
                    <a:lnTo>
                      <a:pt x="13001" y="33990"/>
                    </a:lnTo>
                    <a:lnTo>
                      <a:pt x="13086" y="32586"/>
                    </a:lnTo>
                    <a:lnTo>
                      <a:pt x="13045" y="32036"/>
                    </a:lnTo>
                    <a:lnTo>
                      <a:pt x="13640" y="31312"/>
                    </a:lnTo>
                    <a:lnTo>
                      <a:pt x="13300" y="29952"/>
                    </a:lnTo>
                    <a:lnTo>
                      <a:pt x="13851" y="28807"/>
                    </a:lnTo>
                    <a:lnTo>
                      <a:pt x="13725" y="27107"/>
                    </a:lnTo>
                    <a:lnTo>
                      <a:pt x="14320" y="25788"/>
                    </a:lnTo>
                    <a:lnTo>
                      <a:pt x="14361" y="25109"/>
                    </a:lnTo>
                    <a:lnTo>
                      <a:pt x="14871" y="24558"/>
                    </a:lnTo>
                    <a:lnTo>
                      <a:pt x="14745" y="23963"/>
                    </a:lnTo>
                    <a:lnTo>
                      <a:pt x="15295" y="22859"/>
                    </a:lnTo>
                    <a:lnTo>
                      <a:pt x="14956" y="22519"/>
                    </a:lnTo>
                    <a:lnTo>
                      <a:pt x="15340" y="22135"/>
                    </a:lnTo>
                    <a:lnTo>
                      <a:pt x="15380" y="20309"/>
                    </a:lnTo>
                    <a:lnTo>
                      <a:pt x="15635" y="19925"/>
                    </a:lnTo>
                    <a:lnTo>
                      <a:pt x="15210" y="19415"/>
                    </a:lnTo>
                    <a:lnTo>
                      <a:pt x="14915" y="18355"/>
                    </a:lnTo>
                    <a:lnTo>
                      <a:pt x="15210" y="17461"/>
                    </a:lnTo>
                    <a:lnTo>
                      <a:pt x="14956" y="16656"/>
                    </a:lnTo>
                    <a:lnTo>
                      <a:pt x="15255" y="16187"/>
                    </a:lnTo>
                    <a:lnTo>
                      <a:pt x="14871" y="15891"/>
                    </a:lnTo>
                    <a:lnTo>
                      <a:pt x="14915" y="13977"/>
                    </a:lnTo>
                    <a:lnTo>
                      <a:pt x="14871" y="12788"/>
                    </a:lnTo>
                    <a:lnTo>
                      <a:pt x="14446" y="12662"/>
                    </a:lnTo>
                    <a:lnTo>
                      <a:pt x="14660" y="11727"/>
                    </a:lnTo>
                    <a:lnTo>
                      <a:pt x="13851" y="10408"/>
                    </a:lnTo>
                    <a:lnTo>
                      <a:pt x="14320" y="10453"/>
                    </a:lnTo>
                    <a:lnTo>
                      <a:pt x="14320" y="10453"/>
                    </a:lnTo>
                    <a:lnTo>
                      <a:pt x="13470" y="9433"/>
                    </a:lnTo>
                    <a:lnTo>
                      <a:pt x="13555" y="8328"/>
                    </a:lnTo>
                    <a:lnTo>
                      <a:pt x="14191" y="7733"/>
                    </a:lnTo>
                    <a:lnTo>
                      <a:pt x="13766" y="6629"/>
                    </a:lnTo>
                    <a:lnTo>
                      <a:pt x="14446" y="5905"/>
                    </a:lnTo>
                    <a:lnTo>
                      <a:pt x="13640" y="5395"/>
                    </a:lnTo>
                    <a:lnTo>
                      <a:pt x="13130" y="4844"/>
                    </a:lnTo>
                    <a:lnTo>
                      <a:pt x="13470" y="3570"/>
                    </a:lnTo>
                    <a:lnTo>
                      <a:pt x="13130" y="3145"/>
                    </a:lnTo>
                    <a:lnTo>
                      <a:pt x="13341" y="2465"/>
                    </a:lnTo>
                    <a:lnTo>
                      <a:pt x="12281" y="1360"/>
                    </a:lnTo>
                    <a:lnTo>
                      <a:pt x="12491" y="467"/>
                    </a:lnTo>
                    <a:lnTo>
                      <a:pt x="122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14313" rotWithShape="0" algn="bl" dir="5400000" dist="114300">
                  <a:srgbClr val="000000">
                    <a:alpha val="24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1306700" y="2852125"/>
                <a:ext cx="5024025" cy="2624600"/>
              </a:xfrm>
              <a:custGeom>
                <a:rect b="b" l="l" r="r" t="t"/>
                <a:pathLst>
                  <a:path extrusionOk="0" h="104984" w="200961">
                    <a:moveTo>
                      <a:pt x="0" y="1"/>
                    </a:moveTo>
                    <a:lnTo>
                      <a:pt x="0" y="104983"/>
                    </a:lnTo>
                    <a:lnTo>
                      <a:pt x="193782" y="104983"/>
                    </a:lnTo>
                    <a:lnTo>
                      <a:pt x="193782" y="103838"/>
                    </a:lnTo>
                    <a:lnTo>
                      <a:pt x="193782" y="102264"/>
                    </a:lnTo>
                    <a:lnTo>
                      <a:pt x="192378" y="101244"/>
                    </a:lnTo>
                    <a:lnTo>
                      <a:pt x="193398" y="100779"/>
                    </a:lnTo>
                    <a:lnTo>
                      <a:pt x="193187" y="99800"/>
                    </a:lnTo>
                    <a:lnTo>
                      <a:pt x="193867" y="99589"/>
                    </a:lnTo>
                    <a:lnTo>
                      <a:pt x="194078" y="98654"/>
                    </a:lnTo>
                    <a:lnTo>
                      <a:pt x="194503" y="97336"/>
                    </a:lnTo>
                    <a:lnTo>
                      <a:pt x="194673" y="96530"/>
                    </a:lnTo>
                    <a:lnTo>
                      <a:pt x="194122" y="95086"/>
                    </a:lnTo>
                    <a:lnTo>
                      <a:pt x="195267" y="95256"/>
                    </a:lnTo>
                    <a:lnTo>
                      <a:pt x="195397" y="94576"/>
                    </a:lnTo>
                    <a:lnTo>
                      <a:pt x="195862" y="93386"/>
                    </a:lnTo>
                    <a:lnTo>
                      <a:pt x="196712" y="92832"/>
                    </a:lnTo>
                    <a:lnTo>
                      <a:pt x="196671" y="91642"/>
                    </a:lnTo>
                    <a:lnTo>
                      <a:pt x="196161" y="90412"/>
                    </a:lnTo>
                    <a:lnTo>
                      <a:pt x="195737" y="88543"/>
                    </a:lnTo>
                    <a:lnTo>
                      <a:pt x="195862" y="88033"/>
                    </a:lnTo>
                    <a:lnTo>
                      <a:pt x="195991" y="87268"/>
                    </a:lnTo>
                    <a:lnTo>
                      <a:pt x="195906" y="85864"/>
                    </a:lnTo>
                    <a:lnTo>
                      <a:pt x="195397" y="83699"/>
                    </a:lnTo>
                    <a:lnTo>
                      <a:pt x="196542" y="83995"/>
                    </a:lnTo>
                    <a:lnTo>
                      <a:pt x="196627" y="82255"/>
                    </a:lnTo>
                    <a:lnTo>
                      <a:pt x="197647" y="81786"/>
                    </a:lnTo>
                    <a:lnTo>
                      <a:pt x="197477" y="81021"/>
                    </a:lnTo>
                    <a:lnTo>
                      <a:pt x="197266" y="79705"/>
                    </a:lnTo>
                    <a:lnTo>
                      <a:pt x="197647" y="78557"/>
                    </a:lnTo>
                    <a:lnTo>
                      <a:pt x="197987" y="75627"/>
                    </a:lnTo>
                    <a:lnTo>
                      <a:pt x="197776" y="74947"/>
                    </a:lnTo>
                    <a:lnTo>
                      <a:pt x="198626" y="74053"/>
                    </a:lnTo>
                    <a:lnTo>
                      <a:pt x="198711" y="73417"/>
                    </a:lnTo>
                    <a:lnTo>
                      <a:pt x="196967" y="72143"/>
                    </a:lnTo>
                    <a:lnTo>
                      <a:pt x="197351" y="71548"/>
                    </a:lnTo>
                    <a:lnTo>
                      <a:pt x="197392" y="70144"/>
                    </a:lnTo>
                    <a:lnTo>
                      <a:pt x="196926" y="69764"/>
                    </a:lnTo>
                    <a:lnTo>
                      <a:pt x="196372" y="68914"/>
                    </a:lnTo>
                    <a:lnTo>
                      <a:pt x="197477" y="68870"/>
                    </a:lnTo>
                    <a:lnTo>
                      <a:pt x="197266" y="67554"/>
                    </a:lnTo>
                    <a:lnTo>
                      <a:pt x="196756" y="66406"/>
                    </a:lnTo>
                    <a:lnTo>
                      <a:pt x="195692" y="65855"/>
                    </a:lnTo>
                    <a:lnTo>
                      <a:pt x="196712" y="65216"/>
                    </a:lnTo>
                    <a:lnTo>
                      <a:pt x="196542" y="63856"/>
                    </a:lnTo>
                    <a:lnTo>
                      <a:pt x="195522" y="62752"/>
                    </a:lnTo>
                    <a:lnTo>
                      <a:pt x="195822" y="62456"/>
                    </a:lnTo>
                    <a:lnTo>
                      <a:pt x="195312" y="59907"/>
                    </a:lnTo>
                    <a:lnTo>
                      <a:pt x="196076" y="59183"/>
                    </a:lnTo>
                    <a:lnTo>
                      <a:pt x="195567" y="58248"/>
                    </a:lnTo>
                    <a:lnTo>
                      <a:pt x="196416" y="57528"/>
                    </a:lnTo>
                    <a:lnTo>
                      <a:pt x="195737" y="56974"/>
                    </a:lnTo>
                    <a:lnTo>
                      <a:pt x="195397" y="56209"/>
                    </a:lnTo>
                    <a:lnTo>
                      <a:pt x="194547" y="53874"/>
                    </a:lnTo>
                    <a:lnTo>
                      <a:pt x="194717" y="52939"/>
                    </a:lnTo>
                    <a:lnTo>
                      <a:pt x="193272" y="52130"/>
                    </a:lnTo>
                    <a:lnTo>
                      <a:pt x="193313" y="50645"/>
                    </a:lnTo>
                    <a:lnTo>
                      <a:pt x="193568" y="47671"/>
                    </a:lnTo>
                    <a:lnTo>
                      <a:pt x="193398" y="46141"/>
                    </a:lnTo>
                    <a:lnTo>
                      <a:pt x="194802" y="44867"/>
                    </a:lnTo>
                    <a:lnTo>
                      <a:pt x="194503" y="44272"/>
                    </a:lnTo>
                    <a:lnTo>
                      <a:pt x="194802" y="43677"/>
                    </a:lnTo>
                    <a:lnTo>
                      <a:pt x="195183" y="43252"/>
                    </a:lnTo>
                    <a:lnTo>
                      <a:pt x="196246" y="42742"/>
                    </a:lnTo>
                    <a:lnTo>
                      <a:pt x="195947" y="41977"/>
                    </a:lnTo>
                    <a:lnTo>
                      <a:pt x="195991" y="41298"/>
                    </a:lnTo>
                    <a:lnTo>
                      <a:pt x="195437" y="40659"/>
                    </a:lnTo>
                    <a:lnTo>
                      <a:pt x="196372" y="39683"/>
                    </a:lnTo>
                    <a:lnTo>
                      <a:pt x="196797" y="38959"/>
                    </a:lnTo>
                    <a:lnTo>
                      <a:pt x="196967" y="37005"/>
                    </a:lnTo>
                    <a:lnTo>
                      <a:pt x="196457" y="35900"/>
                    </a:lnTo>
                    <a:lnTo>
                      <a:pt x="197096" y="35605"/>
                    </a:lnTo>
                    <a:lnTo>
                      <a:pt x="197606" y="34541"/>
                    </a:lnTo>
                    <a:lnTo>
                      <a:pt x="197606" y="33096"/>
                    </a:lnTo>
                    <a:lnTo>
                      <a:pt x="196967" y="32715"/>
                    </a:lnTo>
                    <a:lnTo>
                      <a:pt x="197606" y="32036"/>
                    </a:lnTo>
                    <a:lnTo>
                      <a:pt x="197436" y="31312"/>
                    </a:lnTo>
                    <a:lnTo>
                      <a:pt x="197266" y="30421"/>
                    </a:lnTo>
                    <a:lnTo>
                      <a:pt x="197521" y="29826"/>
                    </a:lnTo>
                    <a:lnTo>
                      <a:pt x="197307" y="28892"/>
                    </a:lnTo>
                    <a:lnTo>
                      <a:pt x="197691" y="28467"/>
                    </a:lnTo>
                    <a:lnTo>
                      <a:pt x="198496" y="27828"/>
                    </a:lnTo>
                    <a:lnTo>
                      <a:pt x="197606" y="27022"/>
                    </a:lnTo>
                    <a:lnTo>
                      <a:pt x="198541" y="26258"/>
                    </a:lnTo>
                    <a:lnTo>
                      <a:pt x="198541" y="25663"/>
                    </a:lnTo>
                    <a:lnTo>
                      <a:pt x="198711" y="24133"/>
                    </a:lnTo>
                    <a:lnTo>
                      <a:pt x="199091" y="22944"/>
                    </a:lnTo>
                    <a:lnTo>
                      <a:pt x="199645" y="22519"/>
                    </a:lnTo>
                    <a:lnTo>
                      <a:pt x="199176" y="21414"/>
                    </a:lnTo>
                    <a:lnTo>
                      <a:pt x="199560" y="20945"/>
                    </a:lnTo>
                    <a:lnTo>
                      <a:pt x="199856" y="19460"/>
                    </a:lnTo>
                    <a:lnTo>
                      <a:pt x="200791" y="19415"/>
                    </a:lnTo>
                    <a:lnTo>
                      <a:pt x="200580" y="18440"/>
                    </a:lnTo>
                    <a:lnTo>
                      <a:pt x="200791" y="17590"/>
                    </a:lnTo>
                    <a:lnTo>
                      <a:pt x="200366" y="16910"/>
                    </a:lnTo>
                    <a:lnTo>
                      <a:pt x="200155" y="16316"/>
                    </a:lnTo>
                    <a:lnTo>
                      <a:pt x="200961" y="16146"/>
                    </a:lnTo>
                    <a:lnTo>
                      <a:pt x="200621" y="15466"/>
                    </a:lnTo>
                    <a:lnTo>
                      <a:pt x="200750" y="14657"/>
                    </a:lnTo>
                    <a:lnTo>
                      <a:pt x="200536" y="13257"/>
                    </a:lnTo>
                    <a:lnTo>
                      <a:pt x="198881" y="12237"/>
                    </a:lnTo>
                    <a:lnTo>
                      <a:pt x="198965" y="11088"/>
                    </a:lnTo>
                    <a:lnTo>
                      <a:pt x="198496" y="10962"/>
                    </a:lnTo>
                    <a:lnTo>
                      <a:pt x="198836" y="10068"/>
                    </a:lnTo>
                    <a:lnTo>
                      <a:pt x="198116" y="8964"/>
                    </a:lnTo>
                    <a:lnTo>
                      <a:pt x="197817" y="7944"/>
                    </a:lnTo>
                    <a:lnTo>
                      <a:pt x="198286" y="7309"/>
                    </a:lnTo>
                    <a:lnTo>
                      <a:pt x="198286" y="6585"/>
                    </a:lnTo>
                    <a:lnTo>
                      <a:pt x="198666" y="6075"/>
                    </a:lnTo>
                    <a:lnTo>
                      <a:pt x="198581" y="4504"/>
                    </a:lnTo>
                    <a:lnTo>
                      <a:pt x="197987" y="1231"/>
                    </a:lnTo>
                    <a:lnTo>
                      <a:pt x="197307" y="721"/>
                    </a:lnTo>
                    <a:lnTo>
                      <a:pt x="1973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79" name="Google Shape;179;p15"/>
            <p:cNvPicPr preferRelativeResize="0"/>
            <p:nvPr/>
          </p:nvPicPr>
          <p:blipFill rotWithShape="1">
            <a:blip r:embed="rId2">
              <a:alphaModFix/>
            </a:blip>
            <a:srcRect b="3380" l="1815" r="605" t="7446"/>
            <a:stretch/>
          </p:blipFill>
          <p:spPr>
            <a:xfrm>
              <a:off x="166525" y="382950"/>
              <a:ext cx="8922675" cy="458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15"/>
            <p:cNvSpPr/>
            <p:nvPr/>
          </p:nvSpPr>
          <p:spPr>
            <a:xfrm rot="-481327">
              <a:off x="109417" y="333698"/>
              <a:ext cx="433598" cy="17640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" name="Google Shape;181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 flipH="1">
            <a:off x="65384" y="83109"/>
            <a:ext cx="9023817" cy="4997453"/>
            <a:chOff x="65384" y="83109"/>
            <a:chExt cx="9023817" cy="4997453"/>
          </a:xfrm>
        </p:grpSpPr>
        <p:grpSp>
          <p:nvGrpSpPr>
            <p:cNvPr id="184" name="Google Shape;184;p16"/>
            <p:cNvGrpSpPr/>
            <p:nvPr/>
          </p:nvGrpSpPr>
          <p:grpSpPr>
            <a:xfrm>
              <a:off x="65384" y="83109"/>
              <a:ext cx="9013241" cy="4997453"/>
              <a:chOff x="1238725" y="238125"/>
              <a:chExt cx="5139850" cy="2849825"/>
            </a:xfrm>
          </p:grpSpPr>
          <p:sp>
            <p:nvSpPr>
              <p:cNvPr id="185" name="Google Shape;185;p16"/>
              <p:cNvSpPr/>
              <p:nvPr/>
            </p:nvSpPr>
            <p:spPr>
              <a:xfrm>
                <a:off x="1238725" y="238125"/>
                <a:ext cx="971925" cy="103075"/>
              </a:xfrm>
              <a:custGeom>
                <a:rect b="b" l="l" r="r" t="t"/>
                <a:pathLst>
                  <a:path extrusionOk="0" h="4123" w="38877">
                    <a:moveTo>
                      <a:pt x="1149" y="0"/>
                    </a:moveTo>
                    <a:lnTo>
                      <a:pt x="0" y="4123"/>
                    </a:lnTo>
                    <a:lnTo>
                      <a:pt x="38877" y="4123"/>
                    </a:lnTo>
                    <a:lnTo>
                      <a:pt x="376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1238725" y="340075"/>
                <a:ext cx="5139850" cy="2747875"/>
              </a:xfrm>
              <a:custGeom>
                <a:rect b="b" l="l" r="r" t="t"/>
                <a:pathLst>
                  <a:path extrusionOk="0" h="109915" w="205594">
                    <a:moveTo>
                      <a:pt x="0" y="1"/>
                    </a:moveTo>
                    <a:lnTo>
                      <a:pt x="0" y="109915"/>
                    </a:lnTo>
                    <a:lnTo>
                      <a:pt x="205593" y="109915"/>
                    </a:lnTo>
                    <a:lnTo>
                      <a:pt x="2055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" name="Google Shape;187;p16"/>
            <p:cNvGrpSpPr/>
            <p:nvPr/>
          </p:nvGrpSpPr>
          <p:grpSpPr>
            <a:xfrm>
              <a:off x="166519" y="382940"/>
              <a:ext cx="8887669" cy="4586489"/>
              <a:chOff x="1306700" y="2852125"/>
              <a:chExt cx="5049525" cy="2624600"/>
            </a:xfrm>
          </p:grpSpPr>
          <p:sp>
            <p:nvSpPr>
              <p:cNvPr id="188" name="Google Shape;188;p16"/>
              <p:cNvSpPr/>
              <p:nvPr/>
            </p:nvSpPr>
            <p:spPr>
              <a:xfrm>
                <a:off x="5965325" y="2852125"/>
                <a:ext cx="390900" cy="2624600"/>
              </a:xfrm>
              <a:custGeom>
                <a:rect b="b" l="l" r="r" t="t"/>
                <a:pathLst>
                  <a:path extrusionOk="0" h="104984" w="15636">
                    <a:moveTo>
                      <a:pt x="0" y="1"/>
                    </a:moveTo>
                    <a:lnTo>
                      <a:pt x="0" y="104983"/>
                    </a:lnTo>
                    <a:lnTo>
                      <a:pt x="9942" y="104983"/>
                    </a:lnTo>
                    <a:lnTo>
                      <a:pt x="10241" y="104433"/>
                    </a:lnTo>
                    <a:lnTo>
                      <a:pt x="9772" y="103668"/>
                    </a:lnTo>
                    <a:lnTo>
                      <a:pt x="9602" y="101968"/>
                    </a:lnTo>
                    <a:lnTo>
                      <a:pt x="9602" y="100055"/>
                    </a:lnTo>
                    <a:lnTo>
                      <a:pt x="10156" y="99035"/>
                    </a:lnTo>
                    <a:lnTo>
                      <a:pt x="10666" y="97125"/>
                    </a:lnTo>
                    <a:lnTo>
                      <a:pt x="10537" y="94447"/>
                    </a:lnTo>
                    <a:lnTo>
                      <a:pt x="11176" y="93172"/>
                    </a:lnTo>
                    <a:lnTo>
                      <a:pt x="11727" y="92196"/>
                    </a:lnTo>
                    <a:lnTo>
                      <a:pt x="11346" y="91262"/>
                    </a:lnTo>
                    <a:lnTo>
                      <a:pt x="11091" y="90667"/>
                    </a:lnTo>
                    <a:lnTo>
                      <a:pt x="10792" y="89647"/>
                    </a:lnTo>
                    <a:lnTo>
                      <a:pt x="11261" y="89477"/>
                    </a:lnTo>
                    <a:lnTo>
                      <a:pt x="11217" y="88244"/>
                    </a:lnTo>
                    <a:lnTo>
                      <a:pt x="12066" y="86884"/>
                    </a:lnTo>
                    <a:lnTo>
                      <a:pt x="11897" y="85569"/>
                    </a:lnTo>
                    <a:lnTo>
                      <a:pt x="12705" y="85354"/>
                    </a:lnTo>
                    <a:lnTo>
                      <a:pt x="13086" y="84634"/>
                    </a:lnTo>
                    <a:lnTo>
                      <a:pt x="12661" y="83655"/>
                    </a:lnTo>
                    <a:lnTo>
                      <a:pt x="12916" y="83019"/>
                    </a:lnTo>
                    <a:lnTo>
                      <a:pt x="13385" y="82255"/>
                    </a:lnTo>
                    <a:lnTo>
                      <a:pt x="13215" y="81320"/>
                    </a:lnTo>
                    <a:lnTo>
                      <a:pt x="13511" y="80256"/>
                    </a:lnTo>
                    <a:lnTo>
                      <a:pt x="13766" y="79196"/>
                    </a:lnTo>
                    <a:lnTo>
                      <a:pt x="14531" y="78812"/>
                    </a:lnTo>
                    <a:lnTo>
                      <a:pt x="14150" y="78302"/>
                    </a:lnTo>
                    <a:lnTo>
                      <a:pt x="14701" y="77071"/>
                    </a:lnTo>
                    <a:lnTo>
                      <a:pt x="14276" y="76092"/>
                    </a:lnTo>
                    <a:lnTo>
                      <a:pt x="14021" y="75627"/>
                    </a:lnTo>
                    <a:lnTo>
                      <a:pt x="14320" y="74988"/>
                    </a:lnTo>
                    <a:lnTo>
                      <a:pt x="13681" y="74012"/>
                    </a:lnTo>
                    <a:lnTo>
                      <a:pt x="13045" y="73033"/>
                    </a:lnTo>
                    <a:lnTo>
                      <a:pt x="13256" y="72058"/>
                    </a:lnTo>
                    <a:lnTo>
                      <a:pt x="12491" y="71334"/>
                    </a:lnTo>
                    <a:lnTo>
                      <a:pt x="11812" y="70654"/>
                    </a:lnTo>
                    <a:lnTo>
                      <a:pt x="12366" y="69849"/>
                    </a:lnTo>
                    <a:lnTo>
                      <a:pt x="12705" y="69210"/>
                    </a:lnTo>
                    <a:lnTo>
                      <a:pt x="12321" y="68234"/>
                    </a:lnTo>
                    <a:lnTo>
                      <a:pt x="12536" y="67469"/>
                    </a:lnTo>
                    <a:lnTo>
                      <a:pt x="12111" y="66406"/>
                    </a:lnTo>
                    <a:lnTo>
                      <a:pt x="11771" y="65855"/>
                    </a:lnTo>
                    <a:lnTo>
                      <a:pt x="11091" y="64835"/>
                    </a:lnTo>
                    <a:lnTo>
                      <a:pt x="11176" y="64240"/>
                    </a:lnTo>
                    <a:lnTo>
                      <a:pt x="10666" y="62796"/>
                    </a:lnTo>
                    <a:lnTo>
                      <a:pt x="10197" y="62371"/>
                    </a:lnTo>
                    <a:lnTo>
                      <a:pt x="9986" y="61096"/>
                    </a:lnTo>
                    <a:lnTo>
                      <a:pt x="9517" y="60797"/>
                    </a:lnTo>
                    <a:lnTo>
                      <a:pt x="9901" y="59693"/>
                    </a:lnTo>
                    <a:lnTo>
                      <a:pt x="10112" y="57738"/>
                    </a:lnTo>
                    <a:lnTo>
                      <a:pt x="10622" y="56974"/>
                    </a:lnTo>
                    <a:lnTo>
                      <a:pt x="10411" y="56508"/>
                    </a:lnTo>
                    <a:lnTo>
                      <a:pt x="10411" y="55784"/>
                    </a:lnTo>
                    <a:lnTo>
                      <a:pt x="9857" y="55614"/>
                    </a:lnTo>
                    <a:lnTo>
                      <a:pt x="10241" y="55019"/>
                    </a:lnTo>
                    <a:lnTo>
                      <a:pt x="10367" y="53364"/>
                    </a:lnTo>
                    <a:lnTo>
                      <a:pt x="9092" y="52215"/>
                    </a:lnTo>
                    <a:lnTo>
                      <a:pt x="9347" y="51450"/>
                    </a:lnTo>
                    <a:lnTo>
                      <a:pt x="9177" y="50940"/>
                    </a:lnTo>
                    <a:lnTo>
                      <a:pt x="10156" y="50176"/>
                    </a:lnTo>
                    <a:lnTo>
                      <a:pt x="9517" y="49455"/>
                    </a:lnTo>
                    <a:lnTo>
                      <a:pt x="9347" y="47881"/>
                    </a:lnTo>
                    <a:lnTo>
                      <a:pt x="9392" y="47331"/>
                    </a:lnTo>
                    <a:lnTo>
                      <a:pt x="10112" y="46437"/>
                    </a:lnTo>
                    <a:lnTo>
                      <a:pt x="10367" y="45716"/>
                    </a:lnTo>
                    <a:lnTo>
                      <a:pt x="11176" y="45417"/>
                    </a:lnTo>
                    <a:lnTo>
                      <a:pt x="11176" y="44612"/>
                    </a:lnTo>
                    <a:lnTo>
                      <a:pt x="10877" y="44017"/>
                    </a:lnTo>
                    <a:lnTo>
                      <a:pt x="11387" y="43082"/>
                    </a:lnTo>
                    <a:lnTo>
                      <a:pt x="11727" y="42572"/>
                    </a:lnTo>
                    <a:lnTo>
                      <a:pt x="11472" y="41977"/>
                    </a:lnTo>
                    <a:lnTo>
                      <a:pt x="11642" y="41977"/>
                    </a:lnTo>
                    <a:lnTo>
                      <a:pt x="11516" y="40829"/>
                    </a:lnTo>
                    <a:lnTo>
                      <a:pt x="12196" y="39598"/>
                    </a:lnTo>
                    <a:lnTo>
                      <a:pt x="12746" y="38749"/>
                    </a:lnTo>
                    <a:lnTo>
                      <a:pt x="11982" y="38069"/>
                    </a:lnTo>
                    <a:lnTo>
                      <a:pt x="12620" y="35774"/>
                    </a:lnTo>
                    <a:lnTo>
                      <a:pt x="12321" y="35475"/>
                    </a:lnTo>
                    <a:lnTo>
                      <a:pt x="13086" y="34755"/>
                    </a:lnTo>
                    <a:lnTo>
                      <a:pt x="13001" y="33990"/>
                    </a:lnTo>
                    <a:lnTo>
                      <a:pt x="13086" y="32586"/>
                    </a:lnTo>
                    <a:lnTo>
                      <a:pt x="13045" y="32036"/>
                    </a:lnTo>
                    <a:lnTo>
                      <a:pt x="13640" y="31312"/>
                    </a:lnTo>
                    <a:lnTo>
                      <a:pt x="13300" y="29952"/>
                    </a:lnTo>
                    <a:lnTo>
                      <a:pt x="13851" y="28807"/>
                    </a:lnTo>
                    <a:lnTo>
                      <a:pt x="13725" y="27107"/>
                    </a:lnTo>
                    <a:lnTo>
                      <a:pt x="14320" y="25788"/>
                    </a:lnTo>
                    <a:lnTo>
                      <a:pt x="14361" y="25109"/>
                    </a:lnTo>
                    <a:lnTo>
                      <a:pt x="14871" y="24558"/>
                    </a:lnTo>
                    <a:lnTo>
                      <a:pt x="14745" y="23963"/>
                    </a:lnTo>
                    <a:lnTo>
                      <a:pt x="15295" y="22859"/>
                    </a:lnTo>
                    <a:lnTo>
                      <a:pt x="14956" y="22519"/>
                    </a:lnTo>
                    <a:lnTo>
                      <a:pt x="15340" y="22135"/>
                    </a:lnTo>
                    <a:lnTo>
                      <a:pt x="15380" y="20309"/>
                    </a:lnTo>
                    <a:lnTo>
                      <a:pt x="15635" y="19925"/>
                    </a:lnTo>
                    <a:lnTo>
                      <a:pt x="15210" y="19415"/>
                    </a:lnTo>
                    <a:lnTo>
                      <a:pt x="14915" y="18355"/>
                    </a:lnTo>
                    <a:lnTo>
                      <a:pt x="15210" y="17461"/>
                    </a:lnTo>
                    <a:lnTo>
                      <a:pt x="14956" y="16656"/>
                    </a:lnTo>
                    <a:lnTo>
                      <a:pt x="15255" y="16187"/>
                    </a:lnTo>
                    <a:lnTo>
                      <a:pt x="14871" y="15891"/>
                    </a:lnTo>
                    <a:lnTo>
                      <a:pt x="14915" y="13977"/>
                    </a:lnTo>
                    <a:lnTo>
                      <a:pt x="14871" y="12788"/>
                    </a:lnTo>
                    <a:lnTo>
                      <a:pt x="14446" y="12662"/>
                    </a:lnTo>
                    <a:lnTo>
                      <a:pt x="14660" y="11727"/>
                    </a:lnTo>
                    <a:lnTo>
                      <a:pt x="13851" y="10408"/>
                    </a:lnTo>
                    <a:lnTo>
                      <a:pt x="14320" y="10453"/>
                    </a:lnTo>
                    <a:lnTo>
                      <a:pt x="14320" y="10453"/>
                    </a:lnTo>
                    <a:lnTo>
                      <a:pt x="13470" y="9433"/>
                    </a:lnTo>
                    <a:lnTo>
                      <a:pt x="13555" y="8328"/>
                    </a:lnTo>
                    <a:lnTo>
                      <a:pt x="14191" y="7733"/>
                    </a:lnTo>
                    <a:lnTo>
                      <a:pt x="13766" y="6629"/>
                    </a:lnTo>
                    <a:lnTo>
                      <a:pt x="14446" y="5905"/>
                    </a:lnTo>
                    <a:lnTo>
                      <a:pt x="13640" y="5395"/>
                    </a:lnTo>
                    <a:lnTo>
                      <a:pt x="13130" y="4844"/>
                    </a:lnTo>
                    <a:lnTo>
                      <a:pt x="13470" y="3570"/>
                    </a:lnTo>
                    <a:lnTo>
                      <a:pt x="13130" y="3145"/>
                    </a:lnTo>
                    <a:lnTo>
                      <a:pt x="13341" y="2465"/>
                    </a:lnTo>
                    <a:lnTo>
                      <a:pt x="12281" y="1360"/>
                    </a:lnTo>
                    <a:lnTo>
                      <a:pt x="12491" y="467"/>
                    </a:lnTo>
                    <a:lnTo>
                      <a:pt x="122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14313" rotWithShape="0" algn="bl" dir="5400000" dist="114300">
                  <a:srgbClr val="000000">
                    <a:alpha val="24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1306700" y="2852125"/>
                <a:ext cx="5024025" cy="2624600"/>
              </a:xfrm>
              <a:custGeom>
                <a:rect b="b" l="l" r="r" t="t"/>
                <a:pathLst>
                  <a:path extrusionOk="0" h="104984" w="200961">
                    <a:moveTo>
                      <a:pt x="0" y="1"/>
                    </a:moveTo>
                    <a:lnTo>
                      <a:pt x="0" y="104983"/>
                    </a:lnTo>
                    <a:lnTo>
                      <a:pt x="193782" y="104983"/>
                    </a:lnTo>
                    <a:lnTo>
                      <a:pt x="193782" y="103838"/>
                    </a:lnTo>
                    <a:lnTo>
                      <a:pt x="193782" y="102264"/>
                    </a:lnTo>
                    <a:lnTo>
                      <a:pt x="192378" y="101244"/>
                    </a:lnTo>
                    <a:lnTo>
                      <a:pt x="193398" y="100779"/>
                    </a:lnTo>
                    <a:lnTo>
                      <a:pt x="193187" y="99800"/>
                    </a:lnTo>
                    <a:lnTo>
                      <a:pt x="193867" y="99589"/>
                    </a:lnTo>
                    <a:lnTo>
                      <a:pt x="194078" y="98654"/>
                    </a:lnTo>
                    <a:lnTo>
                      <a:pt x="194503" y="97336"/>
                    </a:lnTo>
                    <a:lnTo>
                      <a:pt x="194673" y="96530"/>
                    </a:lnTo>
                    <a:lnTo>
                      <a:pt x="194122" y="95086"/>
                    </a:lnTo>
                    <a:lnTo>
                      <a:pt x="195267" y="95256"/>
                    </a:lnTo>
                    <a:lnTo>
                      <a:pt x="195397" y="94576"/>
                    </a:lnTo>
                    <a:lnTo>
                      <a:pt x="195862" y="93386"/>
                    </a:lnTo>
                    <a:lnTo>
                      <a:pt x="196712" y="92832"/>
                    </a:lnTo>
                    <a:lnTo>
                      <a:pt x="196671" y="91642"/>
                    </a:lnTo>
                    <a:lnTo>
                      <a:pt x="196161" y="90412"/>
                    </a:lnTo>
                    <a:lnTo>
                      <a:pt x="195737" y="88543"/>
                    </a:lnTo>
                    <a:lnTo>
                      <a:pt x="195862" y="88033"/>
                    </a:lnTo>
                    <a:lnTo>
                      <a:pt x="195991" y="87268"/>
                    </a:lnTo>
                    <a:lnTo>
                      <a:pt x="195906" y="85864"/>
                    </a:lnTo>
                    <a:lnTo>
                      <a:pt x="195397" y="83699"/>
                    </a:lnTo>
                    <a:lnTo>
                      <a:pt x="196542" y="83995"/>
                    </a:lnTo>
                    <a:lnTo>
                      <a:pt x="196627" y="82255"/>
                    </a:lnTo>
                    <a:lnTo>
                      <a:pt x="197647" y="81786"/>
                    </a:lnTo>
                    <a:lnTo>
                      <a:pt x="197477" y="81021"/>
                    </a:lnTo>
                    <a:lnTo>
                      <a:pt x="197266" y="79705"/>
                    </a:lnTo>
                    <a:lnTo>
                      <a:pt x="197647" y="78557"/>
                    </a:lnTo>
                    <a:lnTo>
                      <a:pt x="197987" y="75627"/>
                    </a:lnTo>
                    <a:lnTo>
                      <a:pt x="197776" y="74947"/>
                    </a:lnTo>
                    <a:lnTo>
                      <a:pt x="198626" y="74053"/>
                    </a:lnTo>
                    <a:lnTo>
                      <a:pt x="198711" y="73417"/>
                    </a:lnTo>
                    <a:lnTo>
                      <a:pt x="196967" y="72143"/>
                    </a:lnTo>
                    <a:lnTo>
                      <a:pt x="197351" y="71548"/>
                    </a:lnTo>
                    <a:lnTo>
                      <a:pt x="197392" y="70144"/>
                    </a:lnTo>
                    <a:lnTo>
                      <a:pt x="196926" y="69764"/>
                    </a:lnTo>
                    <a:lnTo>
                      <a:pt x="196372" y="68914"/>
                    </a:lnTo>
                    <a:lnTo>
                      <a:pt x="197477" y="68870"/>
                    </a:lnTo>
                    <a:lnTo>
                      <a:pt x="197266" y="67554"/>
                    </a:lnTo>
                    <a:lnTo>
                      <a:pt x="196756" y="66406"/>
                    </a:lnTo>
                    <a:lnTo>
                      <a:pt x="195692" y="65855"/>
                    </a:lnTo>
                    <a:lnTo>
                      <a:pt x="196712" y="65216"/>
                    </a:lnTo>
                    <a:lnTo>
                      <a:pt x="196542" y="63856"/>
                    </a:lnTo>
                    <a:lnTo>
                      <a:pt x="195522" y="62752"/>
                    </a:lnTo>
                    <a:lnTo>
                      <a:pt x="195822" y="62456"/>
                    </a:lnTo>
                    <a:lnTo>
                      <a:pt x="195312" y="59907"/>
                    </a:lnTo>
                    <a:lnTo>
                      <a:pt x="196076" y="59183"/>
                    </a:lnTo>
                    <a:lnTo>
                      <a:pt x="195567" y="58248"/>
                    </a:lnTo>
                    <a:lnTo>
                      <a:pt x="196416" y="57528"/>
                    </a:lnTo>
                    <a:lnTo>
                      <a:pt x="195737" y="56974"/>
                    </a:lnTo>
                    <a:lnTo>
                      <a:pt x="195397" y="56209"/>
                    </a:lnTo>
                    <a:lnTo>
                      <a:pt x="194547" y="53874"/>
                    </a:lnTo>
                    <a:lnTo>
                      <a:pt x="194717" y="52939"/>
                    </a:lnTo>
                    <a:lnTo>
                      <a:pt x="193272" y="52130"/>
                    </a:lnTo>
                    <a:lnTo>
                      <a:pt x="193313" y="50645"/>
                    </a:lnTo>
                    <a:lnTo>
                      <a:pt x="193568" y="47671"/>
                    </a:lnTo>
                    <a:lnTo>
                      <a:pt x="193398" y="46141"/>
                    </a:lnTo>
                    <a:lnTo>
                      <a:pt x="194802" y="44867"/>
                    </a:lnTo>
                    <a:lnTo>
                      <a:pt x="194503" y="44272"/>
                    </a:lnTo>
                    <a:lnTo>
                      <a:pt x="194802" y="43677"/>
                    </a:lnTo>
                    <a:lnTo>
                      <a:pt x="195183" y="43252"/>
                    </a:lnTo>
                    <a:lnTo>
                      <a:pt x="196246" y="42742"/>
                    </a:lnTo>
                    <a:lnTo>
                      <a:pt x="195947" y="41977"/>
                    </a:lnTo>
                    <a:lnTo>
                      <a:pt x="195991" y="41298"/>
                    </a:lnTo>
                    <a:lnTo>
                      <a:pt x="195437" y="40659"/>
                    </a:lnTo>
                    <a:lnTo>
                      <a:pt x="196372" y="39683"/>
                    </a:lnTo>
                    <a:lnTo>
                      <a:pt x="196797" y="38959"/>
                    </a:lnTo>
                    <a:lnTo>
                      <a:pt x="196967" y="37005"/>
                    </a:lnTo>
                    <a:lnTo>
                      <a:pt x="196457" y="35900"/>
                    </a:lnTo>
                    <a:lnTo>
                      <a:pt x="197096" y="35605"/>
                    </a:lnTo>
                    <a:lnTo>
                      <a:pt x="197606" y="34541"/>
                    </a:lnTo>
                    <a:lnTo>
                      <a:pt x="197606" y="33096"/>
                    </a:lnTo>
                    <a:lnTo>
                      <a:pt x="196967" y="32715"/>
                    </a:lnTo>
                    <a:lnTo>
                      <a:pt x="197606" y="32036"/>
                    </a:lnTo>
                    <a:lnTo>
                      <a:pt x="197436" y="31312"/>
                    </a:lnTo>
                    <a:lnTo>
                      <a:pt x="197266" y="30421"/>
                    </a:lnTo>
                    <a:lnTo>
                      <a:pt x="197521" y="29826"/>
                    </a:lnTo>
                    <a:lnTo>
                      <a:pt x="197307" y="28892"/>
                    </a:lnTo>
                    <a:lnTo>
                      <a:pt x="197691" y="28467"/>
                    </a:lnTo>
                    <a:lnTo>
                      <a:pt x="198496" y="27828"/>
                    </a:lnTo>
                    <a:lnTo>
                      <a:pt x="197606" y="27022"/>
                    </a:lnTo>
                    <a:lnTo>
                      <a:pt x="198541" y="26258"/>
                    </a:lnTo>
                    <a:lnTo>
                      <a:pt x="198541" y="25663"/>
                    </a:lnTo>
                    <a:lnTo>
                      <a:pt x="198711" y="24133"/>
                    </a:lnTo>
                    <a:lnTo>
                      <a:pt x="199091" y="22944"/>
                    </a:lnTo>
                    <a:lnTo>
                      <a:pt x="199645" y="22519"/>
                    </a:lnTo>
                    <a:lnTo>
                      <a:pt x="199176" y="21414"/>
                    </a:lnTo>
                    <a:lnTo>
                      <a:pt x="199560" y="20945"/>
                    </a:lnTo>
                    <a:lnTo>
                      <a:pt x="199856" y="19460"/>
                    </a:lnTo>
                    <a:lnTo>
                      <a:pt x="200791" y="19415"/>
                    </a:lnTo>
                    <a:lnTo>
                      <a:pt x="200580" y="18440"/>
                    </a:lnTo>
                    <a:lnTo>
                      <a:pt x="200791" y="17590"/>
                    </a:lnTo>
                    <a:lnTo>
                      <a:pt x="200366" y="16910"/>
                    </a:lnTo>
                    <a:lnTo>
                      <a:pt x="200155" y="16316"/>
                    </a:lnTo>
                    <a:lnTo>
                      <a:pt x="200961" y="16146"/>
                    </a:lnTo>
                    <a:lnTo>
                      <a:pt x="200621" y="15466"/>
                    </a:lnTo>
                    <a:lnTo>
                      <a:pt x="200750" y="14657"/>
                    </a:lnTo>
                    <a:lnTo>
                      <a:pt x="200536" y="13257"/>
                    </a:lnTo>
                    <a:lnTo>
                      <a:pt x="198881" y="12237"/>
                    </a:lnTo>
                    <a:lnTo>
                      <a:pt x="198965" y="11088"/>
                    </a:lnTo>
                    <a:lnTo>
                      <a:pt x="198496" y="10962"/>
                    </a:lnTo>
                    <a:lnTo>
                      <a:pt x="198836" y="10068"/>
                    </a:lnTo>
                    <a:lnTo>
                      <a:pt x="198116" y="8964"/>
                    </a:lnTo>
                    <a:lnTo>
                      <a:pt x="197817" y="7944"/>
                    </a:lnTo>
                    <a:lnTo>
                      <a:pt x="198286" y="7309"/>
                    </a:lnTo>
                    <a:lnTo>
                      <a:pt x="198286" y="6585"/>
                    </a:lnTo>
                    <a:lnTo>
                      <a:pt x="198666" y="6075"/>
                    </a:lnTo>
                    <a:lnTo>
                      <a:pt x="198581" y="4504"/>
                    </a:lnTo>
                    <a:lnTo>
                      <a:pt x="197987" y="1231"/>
                    </a:lnTo>
                    <a:lnTo>
                      <a:pt x="197307" y="721"/>
                    </a:lnTo>
                    <a:lnTo>
                      <a:pt x="1973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90" name="Google Shape;190;p16"/>
            <p:cNvPicPr preferRelativeResize="0"/>
            <p:nvPr/>
          </p:nvPicPr>
          <p:blipFill rotWithShape="1">
            <a:blip r:embed="rId2">
              <a:alphaModFix/>
            </a:blip>
            <a:srcRect b="3380" l="1815" r="605" t="7446"/>
            <a:stretch/>
          </p:blipFill>
          <p:spPr>
            <a:xfrm>
              <a:off x="166525" y="382950"/>
              <a:ext cx="8922675" cy="458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6"/>
            <p:cNvSpPr/>
            <p:nvPr/>
          </p:nvSpPr>
          <p:spPr>
            <a:xfrm rot="-481327">
              <a:off x="109417" y="333698"/>
              <a:ext cx="433598" cy="17640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4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7"/>
          <p:cNvGrpSpPr/>
          <p:nvPr/>
        </p:nvGrpSpPr>
        <p:grpSpPr>
          <a:xfrm flipH="1">
            <a:off x="76069" y="85828"/>
            <a:ext cx="8998856" cy="4989077"/>
            <a:chOff x="76069" y="85828"/>
            <a:chExt cx="8998856" cy="4989077"/>
          </a:xfrm>
        </p:grpSpPr>
        <p:grpSp>
          <p:nvGrpSpPr>
            <p:cNvPr id="195" name="Google Shape;195;p17"/>
            <p:cNvGrpSpPr/>
            <p:nvPr/>
          </p:nvGrpSpPr>
          <p:grpSpPr>
            <a:xfrm>
              <a:off x="76069" y="85828"/>
              <a:ext cx="8998856" cy="4989077"/>
              <a:chOff x="76069" y="85828"/>
              <a:chExt cx="8998856" cy="4989077"/>
            </a:xfrm>
          </p:grpSpPr>
          <p:grpSp>
            <p:nvGrpSpPr>
              <p:cNvPr id="196" name="Google Shape;196;p17"/>
              <p:cNvGrpSpPr/>
              <p:nvPr/>
            </p:nvGrpSpPr>
            <p:grpSpPr>
              <a:xfrm>
                <a:off x="76069" y="85828"/>
                <a:ext cx="8998856" cy="4989077"/>
                <a:chOff x="238125" y="877775"/>
                <a:chExt cx="7138550" cy="3957700"/>
              </a:xfrm>
            </p:grpSpPr>
            <p:sp>
              <p:nvSpPr>
                <p:cNvPr id="197" name="Google Shape;197;p17"/>
                <p:cNvSpPr/>
                <p:nvPr/>
              </p:nvSpPr>
              <p:spPr>
                <a:xfrm>
                  <a:off x="6017500" y="877775"/>
                  <a:ext cx="1359025" cy="148425"/>
                </a:xfrm>
                <a:custGeom>
                  <a:rect b="b" l="l" r="r" t="t"/>
                  <a:pathLst>
                    <a:path extrusionOk="0" h="5937" w="54361">
                      <a:moveTo>
                        <a:pt x="1575" y="0"/>
                      </a:moveTo>
                      <a:lnTo>
                        <a:pt x="1" y="5937"/>
                      </a:lnTo>
                      <a:lnTo>
                        <a:pt x="54361" y="5937"/>
                      </a:lnTo>
                      <a:lnTo>
                        <a:pt x="525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" name="Google Shape;198;p17"/>
                <p:cNvSpPr/>
                <p:nvPr/>
              </p:nvSpPr>
              <p:spPr>
                <a:xfrm>
                  <a:off x="238125" y="1020350"/>
                  <a:ext cx="7138550" cy="3815125"/>
                </a:xfrm>
                <a:custGeom>
                  <a:rect b="b" l="l" r="r" t="t"/>
                  <a:pathLst>
                    <a:path extrusionOk="0" h="152605" w="142771">
                      <a:moveTo>
                        <a:pt x="0" y="1"/>
                      </a:moveTo>
                      <a:lnTo>
                        <a:pt x="0" y="152604"/>
                      </a:lnTo>
                      <a:lnTo>
                        <a:pt x="142770" y="152604"/>
                      </a:lnTo>
                      <a:lnTo>
                        <a:pt x="14277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9" name="Google Shape;199;p17"/>
              <p:cNvGrpSpPr/>
              <p:nvPr/>
            </p:nvGrpSpPr>
            <p:grpSpPr>
              <a:xfrm>
                <a:off x="187396" y="407938"/>
                <a:ext cx="8755004" cy="4636912"/>
                <a:chOff x="187396" y="407938"/>
                <a:chExt cx="8755004" cy="4636912"/>
              </a:xfrm>
            </p:grpSpPr>
            <p:grpSp>
              <p:nvGrpSpPr>
                <p:cNvPr id="200" name="Google Shape;200;p17"/>
                <p:cNvGrpSpPr/>
                <p:nvPr/>
              </p:nvGrpSpPr>
              <p:grpSpPr>
                <a:xfrm>
                  <a:off x="187396" y="407938"/>
                  <a:ext cx="8754996" cy="4566412"/>
                  <a:chOff x="328325" y="1126625"/>
                  <a:chExt cx="6943450" cy="3621550"/>
                </a:xfrm>
              </p:grpSpPr>
              <p:sp>
                <p:nvSpPr>
                  <p:cNvPr id="201" name="Google Shape;201;p17"/>
                  <p:cNvSpPr/>
                  <p:nvPr/>
                </p:nvSpPr>
                <p:spPr>
                  <a:xfrm>
                    <a:off x="328325" y="3553625"/>
                    <a:ext cx="6943450" cy="1194550"/>
                  </a:xfrm>
                  <a:custGeom>
                    <a:rect b="b" l="l" r="r" t="t"/>
                    <a:pathLst>
                      <a:path extrusionOk="0" h="47782" w="277738">
                        <a:moveTo>
                          <a:pt x="0" y="0"/>
                        </a:moveTo>
                        <a:lnTo>
                          <a:pt x="0" y="42487"/>
                        </a:lnTo>
                        <a:lnTo>
                          <a:pt x="1225" y="42836"/>
                        </a:lnTo>
                        <a:lnTo>
                          <a:pt x="2273" y="42427"/>
                        </a:lnTo>
                        <a:lnTo>
                          <a:pt x="4135" y="41728"/>
                        </a:lnTo>
                        <a:lnTo>
                          <a:pt x="5355" y="42138"/>
                        </a:lnTo>
                        <a:lnTo>
                          <a:pt x="6929" y="42138"/>
                        </a:lnTo>
                        <a:lnTo>
                          <a:pt x="7511" y="41030"/>
                        </a:lnTo>
                        <a:lnTo>
                          <a:pt x="8963" y="40681"/>
                        </a:lnTo>
                        <a:lnTo>
                          <a:pt x="10770" y="39749"/>
                        </a:lnTo>
                        <a:lnTo>
                          <a:pt x="11874" y="39693"/>
                        </a:lnTo>
                        <a:lnTo>
                          <a:pt x="15077" y="39926"/>
                        </a:lnTo>
                        <a:lnTo>
                          <a:pt x="16413" y="40797"/>
                        </a:lnTo>
                        <a:lnTo>
                          <a:pt x="17987" y="39461"/>
                        </a:lnTo>
                        <a:lnTo>
                          <a:pt x="18974" y="39693"/>
                        </a:lnTo>
                        <a:lnTo>
                          <a:pt x="20487" y="39344"/>
                        </a:lnTo>
                        <a:lnTo>
                          <a:pt x="22876" y="41030"/>
                        </a:lnTo>
                        <a:lnTo>
                          <a:pt x="26135" y="40913"/>
                        </a:lnTo>
                        <a:lnTo>
                          <a:pt x="27299" y="40392"/>
                        </a:lnTo>
                        <a:lnTo>
                          <a:pt x="27704" y="41090"/>
                        </a:lnTo>
                        <a:lnTo>
                          <a:pt x="29162" y="41090"/>
                        </a:lnTo>
                        <a:lnTo>
                          <a:pt x="30032" y="41379"/>
                        </a:lnTo>
                        <a:lnTo>
                          <a:pt x="31606" y="40681"/>
                        </a:lnTo>
                        <a:lnTo>
                          <a:pt x="37310" y="41905"/>
                        </a:lnTo>
                        <a:lnTo>
                          <a:pt x="39461" y="41379"/>
                        </a:lnTo>
                        <a:lnTo>
                          <a:pt x="41035" y="41379"/>
                        </a:lnTo>
                        <a:lnTo>
                          <a:pt x="41789" y="42194"/>
                        </a:lnTo>
                        <a:lnTo>
                          <a:pt x="44061" y="42776"/>
                        </a:lnTo>
                        <a:lnTo>
                          <a:pt x="47842" y="42953"/>
                        </a:lnTo>
                        <a:lnTo>
                          <a:pt x="48950" y="43358"/>
                        </a:lnTo>
                        <a:lnTo>
                          <a:pt x="51101" y="43940"/>
                        </a:lnTo>
                        <a:lnTo>
                          <a:pt x="52559" y="43651"/>
                        </a:lnTo>
                        <a:lnTo>
                          <a:pt x="54593" y="44173"/>
                        </a:lnTo>
                        <a:lnTo>
                          <a:pt x="55757" y="43651"/>
                        </a:lnTo>
                        <a:lnTo>
                          <a:pt x="57448" y="42953"/>
                        </a:lnTo>
                        <a:lnTo>
                          <a:pt x="58844" y="43823"/>
                        </a:lnTo>
                        <a:lnTo>
                          <a:pt x="60181" y="44871"/>
                        </a:lnTo>
                        <a:lnTo>
                          <a:pt x="62220" y="44582"/>
                        </a:lnTo>
                        <a:lnTo>
                          <a:pt x="64138" y="45397"/>
                        </a:lnTo>
                        <a:lnTo>
                          <a:pt x="66117" y="46268"/>
                        </a:lnTo>
                        <a:lnTo>
                          <a:pt x="67398" y="45919"/>
                        </a:lnTo>
                        <a:lnTo>
                          <a:pt x="68273" y="46212"/>
                        </a:lnTo>
                        <a:lnTo>
                          <a:pt x="70252" y="46794"/>
                        </a:lnTo>
                        <a:lnTo>
                          <a:pt x="72752" y="46096"/>
                        </a:lnTo>
                        <a:lnTo>
                          <a:pt x="73744" y="46561"/>
                        </a:lnTo>
                        <a:lnTo>
                          <a:pt x="74498" y="45569"/>
                        </a:lnTo>
                        <a:lnTo>
                          <a:pt x="76593" y="45220"/>
                        </a:lnTo>
                        <a:lnTo>
                          <a:pt x="78805" y="44815"/>
                        </a:lnTo>
                        <a:lnTo>
                          <a:pt x="80668" y="45048"/>
                        </a:lnTo>
                        <a:lnTo>
                          <a:pt x="82125" y="44405"/>
                        </a:lnTo>
                        <a:lnTo>
                          <a:pt x="83461" y="44117"/>
                        </a:lnTo>
                        <a:lnTo>
                          <a:pt x="83871" y="45164"/>
                        </a:lnTo>
                        <a:lnTo>
                          <a:pt x="85384" y="44638"/>
                        </a:lnTo>
                        <a:lnTo>
                          <a:pt x="87070" y="44755"/>
                        </a:lnTo>
                        <a:lnTo>
                          <a:pt x="90157" y="44405"/>
                        </a:lnTo>
                        <a:lnTo>
                          <a:pt x="93006" y="44987"/>
                        </a:lnTo>
                        <a:lnTo>
                          <a:pt x="95451" y="45048"/>
                        </a:lnTo>
                        <a:lnTo>
                          <a:pt x="95744" y="44405"/>
                        </a:lnTo>
                        <a:lnTo>
                          <a:pt x="97779" y="44815"/>
                        </a:lnTo>
                        <a:lnTo>
                          <a:pt x="100167" y="43823"/>
                        </a:lnTo>
                        <a:lnTo>
                          <a:pt x="104297" y="42836"/>
                        </a:lnTo>
                        <a:lnTo>
                          <a:pt x="104414" y="42892"/>
                        </a:lnTo>
                        <a:lnTo>
                          <a:pt x="105056" y="41263"/>
                        </a:lnTo>
                        <a:lnTo>
                          <a:pt x="110350" y="41439"/>
                        </a:lnTo>
                        <a:lnTo>
                          <a:pt x="114252" y="40797"/>
                        </a:lnTo>
                        <a:lnTo>
                          <a:pt x="116287" y="39982"/>
                        </a:lnTo>
                        <a:lnTo>
                          <a:pt x="120072" y="40043"/>
                        </a:lnTo>
                        <a:lnTo>
                          <a:pt x="123448" y="40275"/>
                        </a:lnTo>
                        <a:lnTo>
                          <a:pt x="125017" y="40913"/>
                        </a:lnTo>
                        <a:lnTo>
                          <a:pt x="127578" y="39866"/>
                        </a:lnTo>
                        <a:lnTo>
                          <a:pt x="128686" y="38818"/>
                        </a:lnTo>
                        <a:lnTo>
                          <a:pt x="130721" y="38585"/>
                        </a:lnTo>
                        <a:lnTo>
                          <a:pt x="133226" y="39400"/>
                        </a:lnTo>
                        <a:lnTo>
                          <a:pt x="134855" y="38995"/>
                        </a:lnTo>
                        <a:lnTo>
                          <a:pt x="137123" y="38646"/>
                        </a:lnTo>
                        <a:lnTo>
                          <a:pt x="138813" y="38818"/>
                        </a:lnTo>
                        <a:lnTo>
                          <a:pt x="141313" y="38646"/>
                        </a:lnTo>
                        <a:lnTo>
                          <a:pt x="143059" y="39633"/>
                        </a:lnTo>
                        <a:lnTo>
                          <a:pt x="144805" y="40392"/>
                        </a:lnTo>
                        <a:lnTo>
                          <a:pt x="147599" y="39284"/>
                        </a:lnTo>
                        <a:lnTo>
                          <a:pt x="147599" y="41146"/>
                        </a:lnTo>
                        <a:lnTo>
                          <a:pt x="148358" y="41495"/>
                        </a:lnTo>
                        <a:lnTo>
                          <a:pt x="150919" y="40857"/>
                        </a:lnTo>
                        <a:lnTo>
                          <a:pt x="154001" y="40974"/>
                        </a:lnTo>
                        <a:lnTo>
                          <a:pt x="157088" y="41090"/>
                        </a:lnTo>
                        <a:lnTo>
                          <a:pt x="157787" y="40741"/>
                        </a:lnTo>
                        <a:lnTo>
                          <a:pt x="158890" y="41090"/>
                        </a:lnTo>
                        <a:lnTo>
                          <a:pt x="160813" y="40913"/>
                        </a:lnTo>
                        <a:lnTo>
                          <a:pt x="163258" y="42427"/>
                        </a:lnTo>
                        <a:lnTo>
                          <a:pt x="164710" y="42254"/>
                        </a:lnTo>
                        <a:lnTo>
                          <a:pt x="165702" y="42720"/>
                        </a:lnTo>
                        <a:lnTo>
                          <a:pt x="168552" y="42487"/>
                        </a:lnTo>
                        <a:lnTo>
                          <a:pt x="169716" y="43186"/>
                        </a:lnTo>
                        <a:lnTo>
                          <a:pt x="170824" y="44350"/>
                        </a:lnTo>
                        <a:lnTo>
                          <a:pt x="172453" y="43535"/>
                        </a:lnTo>
                        <a:lnTo>
                          <a:pt x="174898" y="44233"/>
                        </a:lnTo>
                        <a:lnTo>
                          <a:pt x="175945" y="45337"/>
                        </a:lnTo>
                        <a:lnTo>
                          <a:pt x="178390" y="45337"/>
                        </a:lnTo>
                        <a:lnTo>
                          <a:pt x="180834" y="44699"/>
                        </a:lnTo>
                        <a:lnTo>
                          <a:pt x="180774" y="44056"/>
                        </a:lnTo>
                        <a:lnTo>
                          <a:pt x="180774" y="44056"/>
                        </a:lnTo>
                        <a:lnTo>
                          <a:pt x="183744" y="45281"/>
                        </a:lnTo>
                        <a:lnTo>
                          <a:pt x="185723" y="45104"/>
                        </a:lnTo>
                        <a:lnTo>
                          <a:pt x="186012" y="45686"/>
                        </a:lnTo>
                        <a:lnTo>
                          <a:pt x="188633" y="45919"/>
                        </a:lnTo>
                        <a:lnTo>
                          <a:pt x="193290" y="46910"/>
                        </a:lnTo>
                        <a:lnTo>
                          <a:pt x="197131" y="45746"/>
                        </a:lnTo>
                        <a:lnTo>
                          <a:pt x="198118" y="47083"/>
                        </a:lnTo>
                        <a:lnTo>
                          <a:pt x="199631" y="46910"/>
                        </a:lnTo>
                        <a:lnTo>
                          <a:pt x="202253" y="46678"/>
                        </a:lnTo>
                        <a:lnTo>
                          <a:pt x="204520" y="47199"/>
                        </a:lnTo>
                        <a:lnTo>
                          <a:pt x="210401" y="47781"/>
                        </a:lnTo>
                        <a:lnTo>
                          <a:pt x="211737" y="47548"/>
                        </a:lnTo>
                        <a:lnTo>
                          <a:pt x="214940" y="47548"/>
                        </a:lnTo>
                        <a:lnTo>
                          <a:pt x="215290" y="46733"/>
                        </a:lnTo>
                        <a:lnTo>
                          <a:pt x="216626" y="47143"/>
                        </a:lnTo>
                        <a:lnTo>
                          <a:pt x="218605" y="47143"/>
                        </a:lnTo>
                        <a:lnTo>
                          <a:pt x="221343" y="47260"/>
                        </a:lnTo>
                        <a:lnTo>
                          <a:pt x="222097" y="46617"/>
                        </a:lnTo>
                        <a:lnTo>
                          <a:pt x="223843" y="45979"/>
                        </a:lnTo>
                        <a:lnTo>
                          <a:pt x="225123" y="46501"/>
                        </a:lnTo>
                        <a:lnTo>
                          <a:pt x="226930" y="46268"/>
                        </a:lnTo>
                        <a:lnTo>
                          <a:pt x="228499" y="45630"/>
                        </a:lnTo>
                        <a:lnTo>
                          <a:pt x="229724" y="45746"/>
                        </a:lnTo>
                        <a:lnTo>
                          <a:pt x="232866" y="45802"/>
                        </a:lnTo>
                        <a:lnTo>
                          <a:pt x="234496" y="46035"/>
                        </a:lnTo>
                        <a:lnTo>
                          <a:pt x="236126" y="45048"/>
                        </a:lnTo>
                        <a:lnTo>
                          <a:pt x="236764" y="45514"/>
                        </a:lnTo>
                        <a:lnTo>
                          <a:pt x="241829" y="44932"/>
                        </a:lnTo>
                        <a:lnTo>
                          <a:pt x="243282" y="45979"/>
                        </a:lnTo>
                        <a:lnTo>
                          <a:pt x="245145" y="45397"/>
                        </a:lnTo>
                        <a:lnTo>
                          <a:pt x="247882" y="44582"/>
                        </a:lnTo>
                        <a:lnTo>
                          <a:pt x="250616" y="44987"/>
                        </a:lnTo>
                        <a:lnTo>
                          <a:pt x="253758" y="45220"/>
                        </a:lnTo>
                        <a:lnTo>
                          <a:pt x="254806" y="45048"/>
                        </a:lnTo>
                        <a:lnTo>
                          <a:pt x="258997" y="43940"/>
                        </a:lnTo>
                        <a:lnTo>
                          <a:pt x="261092" y="44405"/>
                        </a:lnTo>
                        <a:lnTo>
                          <a:pt x="264118" y="44522"/>
                        </a:lnTo>
                        <a:lnTo>
                          <a:pt x="266330" y="43186"/>
                        </a:lnTo>
                        <a:lnTo>
                          <a:pt x="269417" y="43009"/>
                        </a:lnTo>
                        <a:lnTo>
                          <a:pt x="271917" y="44932"/>
                        </a:lnTo>
                        <a:lnTo>
                          <a:pt x="273142" y="44582"/>
                        </a:lnTo>
                        <a:lnTo>
                          <a:pt x="274306" y="44987"/>
                        </a:lnTo>
                        <a:lnTo>
                          <a:pt x="275176" y="45514"/>
                        </a:lnTo>
                        <a:lnTo>
                          <a:pt x="276690" y="45863"/>
                        </a:lnTo>
                        <a:lnTo>
                          <a:pt x="277737" y="46561"/>
                        </a:lnTo>
                        <a:lnTo>
                          <a:pt x="277737" y="617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ffectLst>
                    <a:outerShdw blurRad="171450" rotWithShape="0" algn="bl" dir="5400000" dist="76200">
                      <a:srgbClr val="000000">
                        <a:alpha val="23000"/>
                      </a:srgbClr>
                    </a:outerShdw>
                  </a:effectLst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02" name="Google Shape;202;p17"/>
                  <p:cNvSpPr/>
                  <p:nvPr/>
                </p:nvSpPr>
                <p:spPr>
                  <a:xfrm>
                    <a:off x="328325" y="1126625"/>
                    <a:ext cx="6943450" cy="3576500"/>
                  </a:xfrm>
                  <a:custGeom>
                    <a:rect b="b" l="l" r="r" t="t"/>
                    <a:pathLst>
                      <a:path extrusionOk="0" h="143060" w="277738">
                        <a:moveTo>
                          <a:pt x="0" y="1"/>
                        </a:moveTo>
                        <a:lnTo>
                          <a:pt x="0" y="137123"/>
                        </a:lnTo>
                        <a:lnTo>
                          <a:pt x="1574" y="137528"/>
                        </a:lnTo>
                        <a:lnTo>
                          <a:pt x="2561" y="136131"/>
                        </a:lnTo>
                        <a:lnTo>
                          <a:pt x="3437" y="135549"/>
                        </a:lnTo>
                        <a:lnTo>
                          <a:pt x="4657" y="135200"/>
                        </a:lnTo>
                        <a:lnTo>
                          <a:pt x="5881" y="135609"/>
                        </a:lnTo>
                        <a:lnTo>
                          <a:pt x="8381" y="133686"/>
                        </a:lnTo>
                        <a:lnTo>
                          <a:pt x="11408" y="133980"/>
                        </a:lnTo>
                        <a:lnTo>
                          <a:pt x="17344" y="133570"/>
                        </a:lnTo>
                        <a:lnTo>
                          <a:pt x="20371" y="133570"/>
                        </a:lnTo>
                        <a:lnTo>
                          <a:pt x="22001" y="135493"/>
                        </a:lnTo>
                        <a:lnTo>
                          <a:pt x="23863" y="135260"/>
                        </a:lnTo>
                        <a:lnTo>
                          <a:pt x="28519" y="136424"/>
                        </a:lnTo>
                        <a:lnTo>
                          <a:pt x="30093" y="136829"/>
                        </a:lnTo>
                        <a:lnTo>
                          <a:pt x="31141" y="137705"/>
                        </a:lnTo>
                        <a:lnTo>
                          <a:pt x="32593" y="136597"/>
                        </a:lnTo>
                        <a:lnTo>
                          <a:pt x="34456" y="137295"/>
                        </a:lnTo>
                        <a:lnTo>
                          <a:pt x="35913" y="136247"/>
                        </a:lnTo>
                        <a:lnTo>
                          <a:pt x="40974" y="136946"/>
                        </a:lnTo>
                        <a:lnTo>
                          <a:pt x="41673" y="136541"/>
                        </a:lnTo>
                        <a:lnTo>
                          <a:pt x="43828" y="137877"/>
                        </a:lnTo>
                        <a:lnTo>
                          <a:pt x="46562" y="138110"/>
                        </a:lnTo>
                        <a:lnTo>
                          <a:pt x="47842" y="136773"/>
                        </a:lnTo>
                        <a:lnTo>
                          <a:pt x="48950" y="138226"/>
                        </a:lnTo>
                        <a:lnTo>
                          <a:pt x="51218" y="138869"/>
                        </a:lnTo>
                        <a:lnTo>
                          <a:pt x="53895" y="139102"/>
                        </a:lnTo>
                        <a:lnTo>
                          <a:pt x="53955" y="137705"/>
                        </a:lnTo>
                        <a:lnTo>
                          <a:pt x="55641" y="138403"/>
                        </a:lnTo>
                        <a:lnTo>
                          <a:pt x="56456" y="139041"/>
                        </a:lnTo>
                        <a:lnTo>
                          <a:pt x="59194" y="138925"/>
                        </a:lnTo>
                        <a:lnTo>
                          <a:pt x="60413" y="138459"/>
                        </a:lnTo>
                        <a:lnTo>
                          <a:pt x="62974" y="140787"/>
                        </a:lnTo>
                        <a:lnTo>
                          <a:pt x="64199" y="140615"/>
                        </a:lnTo>
                        <a:lnTo>
                          <a:pt x="66001" y="139507"/>
                        </a:lnTo>
                        <a:lnTo>
                          <a:pt x="67398" y="139800"/>
                        </a:lnTo>
                        <a:lnTo>
                          <a:pt x="73218" y="139334"/>
                        </a:lnTo>
                        <a:lnTo>
                          <a:pt x="75490" y="138869"/>
                        </a:lnTo>
                        <a:lnTo>
                          <a:pt x="78167" y="139157"/>
                        </a:lnTo>
                        <a:lnTo>
                          <a:pt x="79680" y="139390"/>
                        </a:lnTo>
                        <a:lnTo>
                          <a:pt x="80612" y="138054"/>
                        </a:lnTo>
                        <a:lnTo>
                          <a:pt x="84160" y="137877"/>
                        </a:lnTo>
                        <a:lnTo>
                          <a:pt x="83522" y="136364"/>
                        </a:lnTo>
                        <a:lnTo>
                          <a:pt x="87829" y="137062"/>
                        </a:lnTo>
                        <a:lnTo>
                          <a:pt x="90273" y="136829"/>
                        </a:lnTo>
                        <a:lnTo>
                          <a:pt x="92191" y="137006"/>
                        </a:lnTo>
                        <a:lnTo>
                          <a:pt x="96964" y="136773"/>
                        </a:lnTo>
                        <a:lnTo>
                          <a:pt x="96964" y="136773"/>
                        </a:lnTo>
                        <a:lnTo>
                          <a:pt x="96908" y="137411"/>
                        </a:lnTo>
                        <a:lnTo>
                          <a:pt x="99408" y="138054"/>
                        </a:lnTo>
                        <a:lnTo>
                          <a:pt x="101797" y="138110"/>
                        </a:lnTo>
                        <a:lnTo>
                          <a:pt x="102900" y="137006"/>
                        </a:lnTo>
                        <a:lnTo>
                          <a:pt x="105289" y="136364"/>
                        </a:lnTo>
                        <a:lnTo>
                          <a:pt x="106686" y="136191"/>
                        </a:lnTo>
                        <a:lnTo>
                          <a:pt x="106276" y="134678"/>
                        </a:lnTo>
                        <a:lnTo>
                          <a:pt x="109247" y="135433"/>
                        </a:lnTo>
                        <a:lnTo>
                          <a:pt x="110876" y="135144"/>
                        </a:lnTo>
                        <a:lnTo>
                          <a:pt x="113437" y="134618"/>
                        </a:lnTo>
                        <a:lnTo>
                          <a:pt x="115300" y="134385"/>
                        </a:lnTo>
                        <a:lnTo>
                          <a:pt x="115765" y="133454"/>
                        </a:lnTo>
                        <a:lnTo>
                          <a:pt x="117684" y="133686"/>
                        </a:lnTo>
                        <a:lnTo>
                          <a:pt x="118615" y="132406"/>
                        </a:lnTo>
                        <a:lnTo>
                          <a:pt x="120710" y="134268"/>
                        </a:lnTo>
                        <a:lnTo>
                          <a:pt x="123797" y="134213"/>
                        </a:lnTo>
                        <a:lnTo>
                          <a:pt x="126879" y="134213"/>
                        </a:lnTo>
                        <a:lnTo>
                          <a:pt x="129384" y="134850"/>
                        </a:lnTo>
                        <a:lnTo>
                          <a:pt x="130139" y="134501"/>
                        </a:lnTo>
                        <a:lnTo>
                          <a:pt x="130139" y="132699"/>
                        </a:lnTo>
                        <a:lnTo>
                          <a:pt x="132993" y="133863"/>
                        </a:lnTo>
                        <a:lnTo>
                          <a:pt x="134739" y="133104"/>
                        </a:lnTo>
                        <a:lnTo>
                          <a:pt x="136369" y="131475"/>
                        </a:lnTo>
                        <a:lnTo>
                          <a:pt x="138170" y="133398"/>
                        </a:lnTo>
                        <a:lnTo>
                          <a:pt x="141081" y="133454"/>
                        </a:lnTo>
                        <a:lnTo>
                          <a:pt x="143353" y="133863"/>
                        </a:lnTo>
                        <a:lnTo>
                          <a:pt x="144517" y="133165"/>
                        </a:lnTo>
                        <a:lnTo>
                          <a:pt x="147078" y="132406"/>
                        </a:lnTo>
                        <a:lnTo>
                          <a:pt x="149056" y="132639"/>
                        </a:lnTo>
                        <a:lnTo>
                          <a:pt x="150160" y="133747"/>
                        </a:lnTo>
                        <a:lnTo>
                          <a:pt x="152721" y="134795"/>
                        </a:lnTo>
                        <a:lnTo>
                          <a:pt x="153363" y="135898"/>
                        </a:lnTo>
                        <a:lnTo>
                          <a:pt x="155631" y="136131"/>
                        </a:lnTo>
                        <a:lnTo>
                          <a:pt x="159416" y="136191"/>
                        </a:lnTo>
                        <a:lnTo>
                          <a:pt x="160520" y="137179"/>
                        </a:lnTo>
                        <a:lnTo>
                          <a:pt x="167737" y="138343"/>
                        </a:lnTo>
                        <a:lnTo>
                          <a:pt x="171173" y="138636"/>
                        </a:lnTo>
                        <a:lnTo>
                          <a:pt x="173324" y="137239"/>
                        </a:lnTo>
                        <a:lnTo>
                          <a:pt x="174372" y="136308"/>
                        </a:lnTo>
                        <a:lnTo>
                          <a:pt x="174372" y="136308"/>
                        </a:lnTo>
                        <a:lnTo>
                          <a:pt x="173441" y="137239"/>
                        </a:lnTo>
                        <a:lnTo>
                          <a:pt x="177575" y="138287"/>
                        </a:lnTo>
                        <a:lnTo>
                          <a:pt x="180020" y="139334"/>
                        </a:lnTo>
                        <a:lnTo>
                          <a:pt x="182054" y="138985"/>
                        </a:lnTo>
                        <a:lnTo>
                          <a:pt x="182348" y="139623"/>
                        </a:lnTo>
                        <a:lnTo>
                          <a:pt x="184792" y="139623"/>
                        </a:lnTo>
                        <a:lnTo>
                          <a:pt x="187060" y="141951"/>
                        </a:lnTo>
                        <a:lnTo>
                          <a:pt x="190203" y="142417"/>
                        </a:lnTo>
                        <a:lnTo>
                          <a:pt x="191893" y="142361"/>
                        </a:lnTo>
                        <a:lnTo>
                          <a:pt x="193406" y="142882"/>
                        </a:lnTo>
                        <a:lnTo>
                          <a:pt x="193811" y="141835"/>
                        </a:lnTo>
                        <a:lnTo>
                          <a:pt x="195152" y="142184"/>
                        </a:lnTo>
                        <a:lnTo>
                          <a:pt x="196605" y="142826"/>
                        </a:lnTo>
                        <a:lnTo>
                          <a:pt x="198467" y="142649"/>
                        </a:lnTo>
                        <a:lnTo>
                          <a:pt x="200623" y="143059"/>
                        </a:lnTo>
                        <a:lnTo>
                          <a:pt x="200795" y="141779"/>
                        </a:lnTo>
                        <a:lnTo>
                          <a:pt x="204054" y="141602"/>
                        </a:lnTo>
                        <a:lnTo>
                          <a:pt x="205046" y="141136"/>
                        </a:lnTo>
                        <a:lnTo>
                          <a:pt x="207547" y="141895"/>
                        </a:lnTo>
                        <a:lnTo>
                          <a:pt x="208478" y="141197"/>
                        </a:lnTo>
                        <a:lnTo>
                          <a:pt x="213776" y="140266"/>
                        </a:lnTo>
                        <a:lnTo>
                          <a:pt x="213660" y="138869"/>
                        </a:lnTo>
                        <a:lnTo>
                          <a:pt x="214591" y="138752"/>
                        </a:lnTo>
                        <a:lnTo>
                          <a:pt x="214708" y="137123"/>
                        </a:lnTo>
                        <a:lnTo>
                          <a:pt x="216686" y="137411"/>
                        </a:lnTo>
                        <a:lnTo>
                          <a:pt x="218083" y="136424"/>
                        </a:lnTo>
                        <a:lnTo>
                          <a:pt x="217734" y="134967"/>
                        </a:lnTo>
                        <a:lnTo>
                          <a:pt x="221110" y="136364"/>
                        </a:lnTo>
                        <a:lnTo>
                          <a:pt x="222330" y="136890"/>
                        </a:lnTo>
                        <a:lnTo>
                          <a:pt x="224308" y="136364"/>
                        </a:lnTo>
                        <a:lnTo>
                          <a:pt x="227512" y="136657"/>
                        </a:lnTo>
                        <a:lnTo>
                          <a:pt x="229081" y="137644"/>
                        </a:lnTo>
                        <a:lnTo>
                          <a:pt x="229896" y="138519"/>
                        </a:lnTo>
                        <a:lnTo>
                          <a:pt x="233737" y="138459"/>
                        </a:lnTo>
                        <a:lnTo>
                          <a:pt x="236009" y="137937"/>
                        </a:lnTo>
                        <a:lnTo>
                          <a:pt x="236708" y="137123"/>
                        </a:lnTo>
                        <a:lnTo>
                          <a:pt x="238277" y="137179"/>
                        </a:lnTo>
                        <a:lnTo>
                          <a:pt x="240488" y="137761"/>
                        </a:lnTo>
                        <a:lnTo>
                          <a:pt x="243049" y="136713"/>
                        </a:lnTo>
                        <a:lnTo>
                          <a:pt x="244739" y="135609"/>
                        </a:lnTo>
                        <a:lnTo>
                          <a:pt x="248637" y="137123"/>
                        </a:lnTo>
                        <a:lnTo>
                          <a:pt x="250094" y="137179"/>
                        </a:lnTo>
                        <a:lnTo>
                          <a:pt x="250443" y="136424"/>
                        </a:lnTo>
                        <a:lnTo>
                          <a:pt x="253935" y="137877"/>
                        </a:lnTo>
                        <a:lnTo>
                          <a:pt x="254922" y="137179"/>
                        </a:lnTo>
                        <a:lnTo>
                          <a:pt x="256729" y="140089"/>
                        </a:lnTo>
                        <a:lnTo>
                          <a:pt x="258242" y="140498"/>
                        </a:lnTo>
                        <a:lnTo>
                          <a:pt x="259229" y="140266"/>
                        </a:lnTo>
                        <a:lnTo>
                          <a:pt x="262605" y="140382"/>
                        </a:lnTo>
                        <a:lnTo>
                          <a:pt x="263885" y="139451"/>
                        </a:lnTo>
                        <a:lnTo>
                          <a:pt x="265981" y="139856"/>
                        </a:lnTo>
                        <a:lnTo>
                          <a:pt x="266740" y="138459"/>
                        </a:lnTo>
                        <a:lnTo>
                          <a:pt x="268486" y="139451"/>
                        </a:lnTo>
                        <a:lnTo>
                          <a:pt x="270171" y="139274"/>
                        </a:lnTo>
                        <a:lnTo>
                          <a:pt x="270814" y="138636"/>
                        </a:lnTo>
                        <a:lnTo>
                          <a:pt x="272443" y="138636"/>
                        </a:lnTo>
                        <a:lnTo>
                          <a:pt x="274539" y="138575"/>
                        </a:lnTo>
                        <a:lnTo>
                          <a:pt x="276341" y="137993"/>
                        </a:lnTo>
                        <a:lnTo>
                          <a:pt x="277388" y="138519"/>
                        </a:lnTo>
                        <a:lnTo>
                          <a:pt x="277737" y="138636"/>
                        </a:lnTo>
                        <a:lnTo>
                          <a:pt x="277737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203" name="Google Shape;203;p17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b="1920" l="2049" r="2202" t="7925"/>
                <a:stretch/>
              </p:blipFill>
              <p:spPr>
                <a:xfrm>
                  <a:off x="187400" y="407950"/>
                  <a:ext cx="8755000" cy="46369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04" name="Google Shape;204;p17"/>
              <p:cNvSpPr/>
              <p:nvPr/>
            </p:nvSpPr>
            <p:spPr>
              <a:xfrm rot="-383423">
                <a:off x="123622" y="306880"/>
                <a:ext cx="527551" cy="168434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A89674">
                  <a:alpha val="673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5" name="Google Shape;205;p17"/>
            <p:cNvSpPr/>
            <p:nvPr/>
          </p:nvSpPr>
          <p:spPr>
            <a:xfrm rot="704826">
              <a:off x="8496728" y="329992"/>
              <a:ext cx="527550" cy="168423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" name="Google Shape;206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8"/>
          <p:cNvGrpSpPr/>
          <p:nvPr/>
        </p:nvGrpSpPr>
        <p:grpSpPr>
          <a:xfrm flipH="1">
            <a:off x="69074" y="74600"/>
            <a:ext cx="9005902" cy="4994309"/>
            <a:chOff x="69074" y="74600"/>
            <a:chExt cx="9005902" cy="4994309"/>
          </a:xfrm>
        </p:grpSpPr>
        <p:grpSp>
          <p:nvGrpSpPr>
            <p:cNvPr id="209" name="Google Shape;209;p18"/>
            <p:cNvGrpSpPr/>
            <p:nvPr/>
          </p:nvGrpSpPr>
          <p:grpSpPr>
            <a:xfrm>
              <a:off x="69074" y="74600"/>
              <a:ext cx="9005902" cy="4994309"/>
              <a:chOff x="69074" y="74600"/>
              <a:chExt cx="9005902" cy="4994309"/>
            </a:xfrm>
          </p:grpSpPr>
          <p:sp>
            <p:nvSpPr>
              <p:cNvPr id="210" name="Google Shape;210;p18"/>
              <p:cNvSpPr/>
              <p:nvPr/>
            </p:nvSpPr>
            <p:spPr>
              <a:xfrm>
                <a:off x="7368075" y="74600"/>
                <a:ext cx="1703046" cy="202519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8"/>
              <p:cNvSpPr/>
              <p:nvPr/>
            </p:nvSpPr>
            <p:spPr>
              <a:xfrm>
                <a:off x="69074" y="256919"/>
                <a:ext cx="9005902" cy="4811991"/>
              </a:xfrm>
              <a:custGeom>
                <a:rect b="b" l="l" r="r" t="t"/>
                <a:pathLst>
                  <a:path extrusionOk="0" h="116499" w="108994">
                    <a:moveTo>
                      <a:pt x="0" y="0"/>
                    </a:moveTo>
                    <a:lnTo>
                      <a:pt x="0" y="116498"/>
                    </a:lnTo>
                    <a:lnTo>
                      <a:pt x="108993" y="116498"/>
                    </a:lnTo>
                    <a:lnTo>
                      <a:pt x="1089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" name="Google Shape;212;p18"/>
            <p:cNvGrpSpPr/>
            <p:nvPr/>
          </p:nvGrpSpPr>
          <p:grpSpPr>
            <a:xfrm>
              <a:off x="134786" y="472210"/>
              <a:ext cx="8787695" cy="4516085"/>
              <a:chOff x="1164750" y="2741075"/>
              <a:chExt cx="5317175" cy="2732550"/>
            </a:xfrm>
          </p:grpSpPr>
          <p:sp>
            <p:nvSpPr>
              <p:cNvPr id="213" name="Google Shape;213;p18"/>
              <p:cNvSpPr/>
              <p:nvPr/>
            </p:nvSpPr>
            <p:spPr>
              <a:xfrm>
                <a:off x="4417000" y="2741075"/>
                <a:ext cx="2064925" cy="2732550"/>
              </a:xfrm>
              <a:custGeom>
                <a:rect b="b" l="l" r="r" t="t"/>
                <a:pathLst>
                  <a:path extrusionOk="0" h="109302" w="82597">
                    <a:moveTo>
                      <a:pt x="7241" y="1"/>
                    </a:moveTo>
                    <a:lnTo>
                      <a:pt x="1" y="109301"/>
                    </a:lnTo>
                    <a:lnTo>
                      <a:pt x="69794" y="109301"/>
                    </a:lnTo>
                    <a:lnTo>
                      <a:pt x="69307" y="106211"/>
                    </a:lnTo>
                    <a:lnTo>
                      <a:pt x="71514" y="103033"/>
                    </a:lnTo>
                    <a:lnTo>
                      <a:pt x="73280" y="100826"/>
                    </a:lnTo>
                    <a:lnTo>
                      <a:pt x="70854" y="99106"/>
                    </a:lnTo>
                    <a:lnTo>
                      <a:pt x="72927" y="93145"/>
                    </a:lnTo>
                    <a:lnTo>
                      <a:pt x="71956" y="92350"/>
                    </a:lnTo>
                    <a:lnTo>
                      <a:pt x="74474" y="90454"/>
                    </a:lnTo>
                    <a:lnTo>
                      <a:pt x="74121" y="88511"/>
                    </a:lnTo>
                    <a:lnTo>
                      <a:pt x="74428" y="84803"/>
                    </a:lnTo>
                    <a:lnTo>
                      <a:pt x="74251" y="83345"/>
                    </a:lnTo>
                    <a:lnTo>
                      <a:pt x="76151" y="81491"/>
                    </a:lnTo>
                    <a:lnTo>
                      <a:pt x="75134" y="77959"/>
                    </a:lnTo>
                    <a:lnTo>
                      <a:pt x="76900" y="75003"/>
                    </a:lnTo>
                    <a:lnTo>
                      <a:pt x="76416" y="70500"/>
                    </a:lnTo>
                    <a:lnTo>
                      <a:pt x="78401" y="67100"/>
                    </a:lnTo>
                    <a:lnTo>
                      <a:pt x="78489" y="65291"/>
                    </a:lnTo>
                    <a:lnTo>
                      <a:pt x="80167" y="63879"/>
                    </a:lnTo>
                    <a:lnTo>
                      <a:pt x="79771" y="62332"/>
                    </a:lnTo>
                    <a:lnTo>
                      <a:pt x="81579" y="59507"/>
                    </a:lnTo>
                    <a:lnTo>
                      <a:pt x="80431" y="58624"/>
                    </a:lnTo>
                    <a:lnTo>
                      <a:pt x="81625" y="57653"/>
                    </a:lnTo>
                    <a:lnTo>
                      <a:pt x="81802" y="52843"/>
                    </a:lnTo>
                    <a:lnTo>
                      <a:pt x="82596" y="51914"/>
                    </a:lnTo>
                    <a:lnTo>
                      <a:pt x="81314" y="50501"/>
                    </a:lnTo>
                    <a:lnTo>
                      <a:pt x="80301" y="47810"/>
                    </a:lnTo>
                    <a:lnTo>
                      <a:pt x="81226" y="45427"/>
                    </a:lnTo>
                    <a:lnTo>
                      <a:pt x="80431" y="43308"/>
                    </a:lnTo>
                    <a:lnTo>
                      <a:pt x="81403" y="42160"/>
                    </a:lnTo>
                    <a:lnTo>
                      <a:pt x="80167" y="41365"/>
                    </a:lnTo>
                    <a:lnTo>
                      <a:pt x="80343" y="36375"/>
                    </a:lnTo>
                    <a:lnTo>
                      <a:pt x="80124" y="33285"/>
                    </a:lnTo>
                    <a:lnTo>
                      <a:pt x="78754" y="32932"/>
                    </a:lnTo>
                    <a:lnTo>
                      <a:pt x="79418" y="30594"/>
                    </a:lnTo>
                    <a:lnTo>
                      <a:pt x="76858" y="27151"/>
                    </a:lnTo>
                    <a:lnTo>
                      <a:pt x="78401" y="27193"/>
                    </a:lnTo>
                    <a:lnTo>
                      <a:pt x="75621" y="24591"/>
                    </a:lnTo>
                    <a:lnTo>
                      <a:pt x="75929" y="21720"/>
                    </a:lnTo>
                    <a:lnTo>
                      <a:pt x="77959" y="20176"/>
                    </a:lnTo>
                    <a:lnTo>
                      <a:pt x="76593" y="17305"/>
                    </a:lnTo>
                    <a:lnTo>
                      <a:pt x="78800" y="15409"/>
                    </a:lnTo>
                    <a:lnTo>
                      <a:pt x="76194" y="14038"/>
                    </a:lnTo>
                    <a:lnTo>
                      <a:pt x="74604" y="12672"/>
                    </a:lnTo>
                    <a:lnTo>
                      <a:pt x="75576" y="9317"/>
                    </a:lnTo>
                    <a:lnTo>
                      <a:pt x="74562" y="8211"/>
                    </a:lnTo>
                    <a:lnTo>
                      <a:pt x="75180" y="6446"/>
                    </a:lnTo>
                    <a:lnTo>
                      <a:pt x="71779" y="3621"/>
                    </a:lnTo>
                    <a:lnTo>
                      <a:pt x="72531" y="1283"/>
                    </a:lnTo>
                    <a:lnTo>
                      <a:pt x="7177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85763" rotWithShape="0" algn="bl" dir="5400000" dist="114300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8"/>
              <p:cNvSpPr/>
              <p:nvPr/>
            </p:nvSpPr>
            <p:spPr>
              <a:xfrm>
                <a:off x="1164750" y="2741075"/>
                <a:ext cx="2808650" cy="2732550"/>
              </a:xfrm>
              <a:custGeom>
                <a:rect b="b" l="l" r="r" t="t"/>
                <a:pathLst>
                  <a:path extrusionOk="0" h="109302" w="112346">
                    <a:moveTo>
                      <a:pt x="10637" y="1"/>
                    </a:moveTo>
                    <a:lnTo>
                      <a:pt x="9535" y="1283"/>
                    </a:lnTo>
                    <a:lnTo>
                      <a:pt x="12668" y="3885"/>
                    </a:lnTo>
                    <a:lnTo>
                      <a:pt x="11520" y="4638"/>
                    </a:lnTo>
                    <a:lnTo>
                      <a:pt x="12050" y="7152"/>
                    </a:lnTo>
                    <a:lnTo>
                      <a:pt x="11036" y="7639"/>
                    </a:lnTo>
                    <a:lnTo>
                      <a:pt x="9578" y="9094"/>
                    </a:lnTo>
                    <a:lnTo>
                      <a:pt x="11301" y="11259"/>
                    </a:lnTo>
                    <a:lnTo>
                      <a:pt x="11389" y="12054"/>
                    </a:lnTo>
                    <a:lnTo>
                      <a:pt x="12272" y="13290"/>
                    </a:lnTo>
                    <a:lnTo>
                      <a:pt x="12714" y="14833"/>
                    </a:lnTo>
                    <a:lnTo>
                      <a:pt x="12272" y="15628"/>
                    </a:lnTo>
                    <a:lnTo>
                      <a:pt x="12668" y="16511"/>
                    </a:lnTo>
                    <a:lnTo>
                      <a:pt x="13243" y="17086"/>
                    </a:lnTo>
                    <a:lnTo>
                      <a:pt x="12844" y="17747"/>
                    </a:lnTo>
                    <a:lnTo>
                      <a:pt x="11873" y="19205"/>
                    </a:lnTo>
                    <a:lnTo>
                      <a:pt x="11873" y="21455"/>
                    </a:lnTo>
                    <a:lnTo>
                      <a:pt x="10507" y="22956"/>
                    </a:lnTo>
                    <a:lnTo>
                      <a:pt x="10153" y="23927"/>
                    </a:lnTo>
                    <a:lnTo>
                      <a:pt x="8917" y="24545"/>
                    </a:lnTo>
                    <a:lnTo>
                      <a:pt x="9800" y="28518"/>
                    </a:lnTo>
                    <a:lnTo>
                      <a:pt x="8342" y="30683"/>
                    </a:lnTo>
                    <a:lnTo>
                      <a:pt x="9359" y="33727"/>
                    </a:lnTo>
                    <a:lnTo>
                      <a:pt x="8253" y="35228"/>
                    </a:lnTo>
                    <a:lnTo>
                      <a:pt x="6975" y="38187"/>
                    </a:lnTo>
                    <a:lnTo>
                      <a:pt x="7635" y="40260"/>
                    </a:lnTo>
                    <a:lnTo>
                      <a:pt x="6357" y="42997"/>
                    </a:lnTo>
                    <a:lnTo>
                      <a:pt x="7547" y="44674"/>
                    </a:lnTo>
                    <a:lnTo>
                      <a:pt x="7858" y="46617"/>
                    </a:lnTo>
                    <a:lnTo>
                      <a:pt x="7152" y="48870"/>
                    </a:lnTo>
                    <a:lnTo>
                      <a:pt x="6223" y="52578"/>
                    </a:lnTo>
                    <a:lnTo>
                      <a:pt x="4238" y="56374"/>
                    </a:lnTo>
                    <a:lnTo>
                      <a:pt x="2780" y="57610"/>
                    </a:lnTo>
                    <a:lnTo>
                      <a:pt x="1279" y="58846"/>
                    </a:lnTo>
                    <a:lnTo>
                      <a:pt x="2162" y="60655"/>
                    </a:lnTo>
                    <a:lnTo>
                      <a:pt x="1367" y="61891"/>
                    </a:lnTo>
                    <a:lnTo>
                      <a:pt x="0" y="64539"/>
                    </a:lnTo>
                    <a:lnTo>
                      <a:pt x="1720" y="68028"/>
                    </a:lnTo>
                    <a:lnTo>
                      <a:pt x="530" y="69353"/>
                    </a:lnTo>
                    <a:lnTo>
                      <a:pt x="2956" y="70455"/>
                    </a:lnTo>
                    <a:lnTo>
                      <a:pt x="3885" y="73326"/>
                    </a:lnTo>
                    <a:lnTo>
                      <a:pt x="4810" y="76328"/>
                    </a:lnTo>
                    <a:lnTo>
                      <a:pt x="4280" y="78930"/>
                    </a:lnTo>
                    <a:lnTo>
                      <a:pt x="5870" y="80078"/>
                    </a:lnTo>
                    <a:lnTo>
                      <a:pt x="5517" y="81801"/>
                    </a:lnTo>
                    <a:lnTo>
                      <a:pt x="3927" y="83302"/>
                    </a:lnTo>
                    <a:lnTo>
                      <a:pt x="5163" y="85375"/>
                    </a:lnTo>
                    <a:lnTo>
                      <a:pt x="4899" y="87759"/>
                    </a:lnTo>
                    <a:lnTo>
                      <a:pt x="5252" y="89306"/>
                    </a:lnTo>
                    <a:lnTo>
                      <a:pt x="8388" y="91909"/>
                    </a:lnTo>
                    <a:lnTo>
                      <a:pt x="7812" y="93409"/>
                    </a:lnTo>
                    <a:lnTo>
                      <a:pt x="8299" y="96369"/>
                    </a:lnTo>
                    <a:lnTo>
                      <a:pt x="9182" y="99060"/>
                    </a:lnTo>
                    <a:lnTo>
                      <a:pt x="7282" y="101136"/>
                    </a:lnTo>
                    <a:lnTo>
                      <a:pt x="6841" y="107182"/>
                    </a:lnTo>
                    <a:lnTo>
                      <a:pt x="8077" y="108376"/>
                    </a:lnTo>
                    <a:lnTo>
                      <a:pt x="8518" y="109301"/>
                    </a:lnTo>
                    <a:lnTo>
                      <a:pt x="108065" y="109301"/>
                    </a:lnTo>
                    <a:lnTo>
                      <a:pt x="1123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00025" rotWithShape="0" algn="bl" dir="5400000" dist="66675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1253025" y="2741075"/>
                <a:ext cx="3474175" cy="2732550"/>
              </a:xfrm>
              <a:custGeom>
                <a:rect b="b" l="l" r="r" t="t"/>
                <a:pathLst>
                  <a:path extrusionOk="0" h="109302" w="138967">
                    <a:moveTo>
                      <a:pt x="14657" y="1"/>
                    </a:moveTo>
                    <a:lnTo>
                      <a:pt x="14833" y="753"/>
                    </a:lnTo>
                    <a:lnTo>
                      <a:pt x="12050" y="7152"/>
                    </a:lnTo>
                    <a:lnTo>
                      <a:pt x="10991" y="9271"/>
                    </a:lnTo>
                    <a:lnTo>
                      <a:pt x="10461" y="10288"/>
                    </a:lnTo>
                    <a:lnTo>
                      <a:pt x="11655" y="12008"/>
                    </a:lnTo>
                    <a:lnTo>
                      <a:pt x="11521" y="12760"/>
                    </a:lnTo>
                    <a:lnTo>
                      <a:pt x="12273" y="13643"/>
                    </a:lnTo>
                    <a:lnTo>
                      <a:pt x="10684" y="14084"/>
                    </a:lnTo>
                    <a:lnTo>
                      <a:pt x="11874" y="15409"/>
                    </a:lnTo>
                    <a:lnTo>
                      <a:pt x="11256" y="16380"/>
                    </a:lnTo>
                    <a:lnTo>
                      <a:pt x="10285" y="18453"/>
                    </a:lnTo>
                    <a:lnTo>
                      <a:pt x="10507" y="20395"/>
                    </a:lnTo>
                    <a:lnTo>
                      <a:pt x="10242" y="23132"/>
                    </a:lnTo>
                    <a:lnTo>
                      <a:pt x="10814" y="26092"/>
                    </a:lnTo>
                    <a:lnTo>
                      <a:pt x="10595" y="27370"/>
                    </a:lnTo>
                    <a:lnTo>
                      <a:pt x="8431" y="28165"/>
                    </a:lnTo>
                    <a:lnTo>
                      <a:pt x="7901" y="31961"/>
                    </a:lnTo>
                    <a:lnTo>
                      <a:pt x="9624" y="33903"/>
                    </a:lnTo>
                    <a:lnTo>
                      <a:pt x="8077" y="37569"/>
                    </a:lnTo>
                    <a:lnTo>
                      <a:pt x="6976" y="38275"/>
                    </a:lnTo>
                    <a:lnTo>
                      <a:pt x="5475" y="42072"/>
                    </a:lnTo>
                    <a:lnTo>
                      <a:pt x="6622" y="42997"/>
                    </a:lnTo>
                    <a:lnTo>
                      <a:pt x="7240" y="44498"/>
                    </a:lnTo>
                    <a:lnTo>
                      <a:pt x="5651" y="45557"/>
                    </a:lnTo>
                    <a:lnTo>
                      <a:pt x="5870" y="49354"/>
                    </a:lnTo>
                    <a:lnTo>
                      <a:pt x="7064" y="51077"/>
                    </a:lnTo>
                    <a:lnTo>
                      <a:pt x="4327" y="53856"/>
                    </a:lnTo>
                    <a:lnTo>
                      <a:pt x="4369" y="55933"/>
                    </a:lnTo>
                    <a:lnTo>
                      <a:pt x="707" y="62244"/>
                    </a:lnTo>
                    <a:lnTo>
                      <a:pt x="1" y="64144"/>
                    </a:lnTo>
                    <a:lnTo>
                      <a:pt x="1809" y="69395"/>
                    </a:lnTo>
                    <a:lnTo>
                      <a:pt x="3045" y="70808"/>
                    </a:lnTo>
                    <a:lnTo>
                      <a:pt x="5386" y="75445"/>
                    </a:lnTo>
                    <a:lnTo>
                      <a:pt x="4857" y="77518"/>
                    </a:lnTo>
                    <a:lnTo>
                      <a:pt x="8077" y="78842"/>
                    </a:lnTo>
                    <a:lnTo>
                      <a:pt x="6312" y="82419"/>
                    </a:lnTo>
                    <a:lnTo>
                      <a:pt x="7195" y="84362"/>
                    </a:lnTo>
                    <a:lnTo>
                      <a:pt x="8565" y="89394"/>
                    </a:lnTo>
                    <a:lnTo>
                      <a:pt x="9755" y="90143"/>
                    </a:lnTo>
                    <a:lnTo>
                      <a:pt x="7505" y="92527"/>
                    </a:lnTo>
                    <a:lnTo>
                      <a:pt x="7682" y="95352"/>
                    </a:lnTo>
                    <a:lnTo>
                      <a:pt x="9931" y="96545"/>
                    </a:lnTo>
                    <a:lnTo>
                      <a:pt x="9931" y="98618"/>
                    </a:lnTo>
                    <a:lnTo>
                      <a:pt x="8565" y="99812"/>
                    </a:lnTo>
                    <a:lnTo>
                      <a:pt x="9667" y="101267"/>
                    </a:lnTo>
                    <a:lnTo>
                      <a:pt x="8035" y="104668"/>
                    </a:lnTo>
                    <a:lnTo>
                      <a:pt x="7901" y="108023"/>
                    </a:lnTo>
                    <a:lnTo>
                      <a:pt x="10154" y="109301"/>
                    </a:lnTo>
                    <a:lnTo>
                      <a:pt x="115436" y="109301"/>
                    </a:lnTo>
                    <a:lnTo>
                      <a:pt x="1389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4056175" y="2741075"/>
                <a:ext cx="2345125" cy="2732550"/>
              </a:xfrm>
              <a:custGeom>
                <a:rect b="b" l="l" r="r" t="t"/>
                <a:pathLst>
                  <a:path extrusionOk="0" h="109302" w="93805">
                    <a:moveTo>
                      <a:pt x="12184" y="1"/>
                    </a:moveTo>
                    <a:lnTo>
                      <a:pt x="1" y="109301"/>
                    </a:lnTo>
                    <a:lnTo>
                      <a:pt x="77606" y="109301"/>
                    </a:lnTo>
                    <a:lnTo>
                      <a:pt x="77648" y="109171"/>
                    </a:lnTo>
                    <a:lnTo>
                      <a:pt x="77694" y="107493"/>
                    </a:lnTo>
                    <a:lnTo>
                      <a:pt x="75928" y="105858"/>
                    </a:lnTo>
                    <a:lnTo>
                      <a:pt x="78973" y="103298"/>
                    </a:lnTo>
                    <a:lnTo>
                      <a:pt x="80385" y="101355"/>
                    </a:lnTo>
                    <a:lnTo>
                      <a:pt x="80961" y="96323"/>
                    </a:lnTo>
                    <a:lnTo>
                      <a:pt x="79326" y="93455"/>
                    </a:lnTo>
                    <a:lnTo>
                      <a:pt x="81314" y="92615"/>
                    </a:lnTo>
                    <a:lnTo>
                      <a:pt x="82903" y="89924"/>
                    </a:lnTo>
                    <a:lnTo>
                      <a:pt x="82991" y="86082"/>
                    </a:lnTo>
                    <a:lnTo>
                      <a:pt x="80915" y="85110"/>
                    </a:lnTo>
                    <a:lnTo>
                      <a:pt x="82946" y="83345"/>
                    </a:lnTo>
                    <a:lnTo>
                      <a:pt x="82373" y="81448"/>
                    </a:lnTo>
                    <a:lnTo>
                      <a:pt x="81798" y="79241"/>
                    </a:lnTo>
                    <a:lnTo>
                      <a:pt x="82681" y="77652"/>
                    </a:lnTo>
                    <a:lnTo>
                      <a:pt x="81974" y="75222"/>
                    </a:lnTo>
                    <a:lnTo>
                      <a:pt x="83299" y="74074"/>
                    </a:lnTo>
                    <a:lnTo>
                      <a:pt x="85905" y="72443"/>
                    </a:lnTo>
                    <a:lnTo>
                      <a:pt x="82946" y="70278"/>
                    </a:lnTo>
                    <a:lnTo>
                      <a:pt x="85993" y="68336"/>
                    </a:lnTo>
                    <a:lnTo>
                      <a:pt x="86036" y="66792"/>
                    </a:lnTo>
                    <a:lnTo>
                      <a:pt x="86477" y="62774"/>
                    </a:lnTo>
                    <a:lnTo>
                      <a:pt x="87759" y="59772"/>
                    </a:lnTo>
                    <a:lnTo>
                      <a:pt x="89567" y="58670"/>
                    </a:lnTo>
                    <a:lnTo>
                      <a:pt x="88066" y="55710"/>
                    </a:lnTo>
                    <a:lnTo>
                      <a:pt x="89302" y="54520"/>
                    </a:lnTo>
                    <a:lnTo>
                      <a:pt x="90231" y="50724"/>
                    </a:lnTo>
                    <a:lnTo>
                      <a:pt x="93321" y="50547"/>
                    </a:lnTo>
                    <a:lnTo>
                      <a:pt x="92527" y="47987"/>
                    </a:lnTo>
                    <a:lnTo>
                      <a:pt x="93233" y="45780"/>
                    </a:lnTo>
                    <a:lnTo>
                      <a:pt x="91863" y="44056"/>
                    </a:lnTo>
                    <a:lnTo>
                      <a:pt x="91156" y="42513"/>
                    </a:lnTo>
                    <a:lnTo>
                      <a:pt x="93805" y="41983"/>
                    </a:lnTo>
                    <a:lnTo>
                      <a:pt x="92657" y="40218"/>
                    </a:lnTo>
                    <a:lnTo>
                      <a:pt x="93099" y="38187"/>
                    </a:lnTo>
                    <a:lnTo>
                      <a:pt x="92392" y="34567"/>
                    </a:lnTo>
                    <a:lnTo>
                      <a:pt x="87007" y="31830"/>
                    </a:lnTo>
                    <a:lnTo>
                      <a:pt x="87318" y="28917"/>
                    </a:lnTo>
                    <a:lnTo>
                      <a:pt x="85817" y="28606"/>
                    </a:lnTo>
                    <a:lnTo>
                      <a:pt x="86964" y="26180"/>
                    </a:lnTo>
                    <a:lnTo>
                      <a:pt x="84669" y="23355"/>
                    </a:lnTo>
                    <a:lnTo>
                      <a:pt x="83698" y="20706"/>
                    </a:lnTo>
                    <a:lnTo>
                      <a:pt x="85110" y="18983"/>
                    </a:lnTo>
                    <a:lnTo>
                      <a:pt x="85153" y="17129"/>
                    </a:lnTo>
                    <a:lnTo>
                      <a:pt x="86389" y="15804"/>
                    </a:lnTo>
                    <a:lnTo>
                      <a:pt x="86170" y="11743"/>
                    </a:lnTo>
                    <a:lnTo>
                      <a:pt x="84227" y="3225"/>
                    </a:lnTo>
                    <a:lnTo>
                      <a:pt x="82020" y="1943"/>
                    </a:lnTo>
                    <a:lnTo>
                      <a:pt x="82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17" name="Google Shape;217;p18"/>
            <p:cNvPicPr preferRelativeResize="0"/>
            <p:nvPr/>
          </p:nvPicPr>
          <p:blipFill rotWithShape="1">
            <a:blip r:embed="rId2">
              <a:alphaModFix/>
            </a:blip>
            <a:srcRect b="3495" l="1795" r="1155" t="8701"/>
            <a:stretch/>
          </p:blipFill>
          <p:spPr>
            <a:xfrm>
              <a:off x="95125" y="472200"/>
              <a:ext cx="8874301" cy="4516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8"/>
            <p:cNvSpPr/>
            <p:nvPr/>
          </p:nvSpPr>
          <p:spPr>
            <a:xfrm>
              <a:off x="4067463" y="3369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" name="Google Shape;219;p18"/>
          <p:cNvSpPr txBox="1"/>
          <p:nvPr>
            <p:ph type="title"/>
          </p:nvPr>
        </p:nvSpPr>
        <p:spPr>
          <a:xfrm>
            <a:off x="4589375" y="1314700"/>
            <a:ext cx="3851400" cy="12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20" name="Google Shape;220;p18"/>
          <p:cNvSpPr txBox="1"/>
          <p:nvPr>
            <p:ph idx="1" type="subTitle"/>
          </p:nvPr>
        </p:nvSpPr>
        <p:spPr>
          <a:xfrm>
            <a:off x="4693725" y="2866075"/>
            <a:ext cx="37371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8"/>
          <p:cNvSpPr/>
          <p:nvPr>
            <p:ph idx="2" type="pic"/>
          </p:nvPr>
        </p:nvSpPr>
        <p:spPr>
          <a:xfrm rot="-234951">
            <a:off x="1128011" y="1187242"/>
            <a:ext cx="3224428" cy="2894859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9"/>
          <p:cNvGrpSpPr/>
          <p:nvPr/>
        </p:nvGrpSpPr>
        <p:grpSpPr>
          <a:xfrm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224" name="Google Shape;224;p19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225" name="Google Shape;225;p19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7" name="Google Shape;227;p19"/>
            <p:cNvGrpSpPr/>
            <p:nvPr/>
          </p:nvGrpSpPr>
          <p:grpSpPr>
            <a:xfrm flipH="1">
              <a:off x="154545" y="390200"/>
              <a:ext cx="8802631" cy="4615873"/>
              <a:chOff x="204319" y="186975"/>
              <a:chExt cx="8490192" cy="4836920"/>
            </a:xfrm>
          </p:grpSpPr>
          <p:grpSp>
            <p:nvGrpSpPr>
              <p:cNvPr id="228" name="Google Shape;228;p19"/>
              <p:cNvGrpSpPr/>
              <p:nvPr/>
            </p:nvGrpSpPr>
            <p:grpSpPr>
              <a:xfrm>
                <a:off x="204319" y="288958"/>
                <a:ext cx="8490192" cy="4708913"/>
                <a:chOff x="345250" y="1049925"/>
                <a:chExt cx="6735575" cy="3735750"/>
              </a:xfrm>
            </p:grpSpPr>
            <p:sp>
              <p:nvSpPr>
                <p:cNvPr id="229" name="Google Shape;229;p19"/>
                <p:cNvSpPr/>
                <p:nvPr/>
              </p:nvSpPr>
              <p:spPr>
                <a:xfrm>
                  <a:off x="345250" y="3561300"/>
                  <a:ext cx="6735575" cy="1224375"/>
                </a:xfrm>
                <a:custGeom>
                  <a:rect b="b" l="l" r="r" t="t"/>
                  <a:pathLst>
                    <a:path extrusionOk="0" h="48975" w="269423">
                      <a:moveTo>
                        <a:pt x="269422" y="1"/>
                      </a:moveTo>
                      <a:lnTo>
                        <a:pt x="147902" y="17695"/>
                      </a:lnTo>
                      <a:cubicBezTo>
                        <a:pt x="147902" y="17695"/>
                        <a:pt x="146188" y="18121"/>
                        <a:pt x="145150" y="18307"/>
                      </a:cubicBezTo>
                      <a:lnTo>
                        <a:pt x="0" y="39425"/>
                      </a:lnTo>
                      <a:lnTo>
                        <a:pt x="0" y="48975"/>
                      </a:lnTo>
                      <a:lnTo>
                        <a:pt x="431" y="48975"/>
                      </a:lnTo>
                      <a:lnTo>
                        <a:pt x="1837" y="48549"/>
                      </a:lnTo>
                      <a:lnTo>
                        <a:pt x="3247" y="48607"/>
                      </a:lnTo>
                      <a:lnTo>
                        <a:pt x="7224" y="48975"/>
                      </a:lnTo>
                      <a:lnTo>
                        <a:pt x="9428" y="48118"/>
                      </a:lnTo>
                      <a:lnTo>
                        <a:pt x="10349" y="47936"/>
                      </a:lnTo>
                      <a:lnTo>
                        <a:pt x="12675" y="47995"/>
                      </a:lnTo>
                      <a:lnTo>
                        <a:pt x="13165" y="47569"/>
                      </a:lnTo>
                      <a:lnTo>
                        <a:pt x="14389" y="47628"/>
                      </a:lnTo>
                      <a:lnTo>
                        <a:pt x="16651" y="47202"/>
                      </a:lnTo>
                      <a:lnTo>
                        <a:pt x="18610" y="46957"/>
                      </a:lnTo>
                      <a:lnTo>
                        <a:pt x="19654" y="46100"/>
                      </a:lnTo>
                      <a:lnTo>
                        <a:pt x="22528" y="46648"/>
                      </a:lnTo>
                      <a:lnTo>
                        <a:pt x="23816" y="45914"/>
                      </a:lnTo>
                      <a:lnTo>
                        <a:pt x="25712" y="45914"/>
                      </a:lnTo>
                      <a:lnTo>
                        <a:pt x="26814" y="45855"/>
                      </a:lnTo>
                      <a:lnTo>
                        <a:pt x="27181" y="45546"/>
                      </a:lnTo>
                      <a:lnTo>
                        <a:pt x="29204" y="45424"/>
                      </a:lnTo>
                      <a:lnTo>
                        <a:pt x="29752" y="45243"/>
                      </a:lnTo>
                      <a:lnTo>
                        <a:pt x="30976" y="45243"/>
                      </a:lnTo>
                      <a:lnTo>
                        <a:pt x="33366" y="45120"/>
                      </a:lnTo>
                      <a:lnTo>
                        <a:pt x="34836" y="44934"/>
                      </a:lnTo>
                      <a:lnTo>
                        <a:pt x="36917" y="45610"/>
                      </a:lnTo>
                      <a:lnTo>
                        <a:pt x="37284" y="44689"/>
                      </a:lnTo>
                      <a:lnTo>
                        <a:pt x="38141" y="44322"/>
                      </a:lnTo>
                      <a:lnTo>
                        <a:pt x="38935" y="44077"/>
                      </a:lnTo>
                      <a:lnTo>
                        <a:pt x="39855" y="43651"/>
                      </a:lnTo>
                      <a:lnTo>
                        <a:pt x="40468" y="43955"/>
                      </a:lnTo>
                      <a:lnTo>
                        <a:pt x="42363" y="42917"/>
                      </a:lnTo>
                      <a:lnTo>
                        <a:pt x="43773" y="42794"/>
                      </a:lnTo>
                      <a:lnTo>
                        <a:pt x="44630" y="42917"/>
                      </a:lnTo>
                      <a:lnTo>
                        <a:pt x="45424" y="42853"/>
                      </a:lnTo>
                      <a:lnTo>
                        <a:pt x="47936" y="43343"/>
                      </a:lnTo>
                      <a:lnTo>
                        <a:pt x="50507" y="44322"/>
                      </a:lnTo>
                      <a:lnTo>
                        <a:pt x="50444" y="43832"/>
                      </a:lnTo>
                      <a:lnTo>
                        <a:pt x="50018" y="42853"/>
                      </a:lnTo>
                      <a:lnTo>
                        <a:pt x="51913" y="42363"/>
                      </a:lnTo>
                      <a:lnTo>
                        <a:pt x="52280" y="41506"/>
                      </a:lnTo>
                      <a:lnTo>
                        <a:pt x="53382" y="41751"/>
                      </a:lnTo>
                      <a:lnTo>
                        <a:pt x="53936" y="42118"/>
                      </a:lnTo>
                      <a:lnTo>
                        <a:pt x="56443" y="41751"/>
                      </a:lnTo>
                      <a:lnTo>
                        <a:pt x="57854" y="41447"/>
                      </a:lnTo>
                      <a:lnTo>
                        <a:pt x="57241" y="41325"/>
                      </a:lnTo>
                      <a:lnTo>
                        <a:pt x="57241" y="40527"/>
                      </a:lnTo>
                      <a:lnTo>
                        <a:pt x="62932" y="39733"/>
                      </a:lnTo>
                      <a:lnTo>
                        <a:pt x="65993" y="39425"/>
                      </a:lnTo>
                      <a:lnTo>
                        <a:pt x="65626" y="38445"/>
                      </a:lnTo>
                      <a:lnTo>
                        <a:pt x="66728" y="38690"/>
                      </a:lnTo>
                      <a:lnTo>
                        <a:pt x="68442" y="38264"/>
                      </a:lnTo>
                      <a:lnTo>
                        <a:pt x="70587" y="38142"/>
                      </a:lnTo>
                      <a:lnTo>
                        <a:pt x="71870" y="36609"/>
                      </a:lnTo>
                      <a:lnTo>
                        <a:pt x="72668" y="36550"/>
                      </a:lnTo>
                      <a:lnTo>
                        <a:pt x="73525" y="36241"/>
                      </a:lnTo>
                      <a:lnTo>
                        <a:pt x="76645" y="37162"/>
                      </a:lnTo>
                      <a:lnTo>
                        <a:pt x="77380" y="36427"/>
                      </a:lnTo>
                      <a:lnTo>
                        <a:pt x="77869" y="35752"/>
                      </a:lnTo>
                      <a:lnTo>
                        <a:pt x="79769" y="35693"/>
                      </a:lnTo>
                      <a:lnTo>
                        <a:pt x="80504" y="34958"/>
                      </a:lnTo>
                      <a:lnTo>
                        <a:pt x="83198" y="35203"/>
                      </a:lnTo>
                      <a:lnTo>
                        <a:pt x="84422" y="34650"/>
                      </a:lnTo>
                      <a:lnTo>
                        <a:pt x="86993" y="34650"/>
                      </a:lnTo>
                      <a:lnTo>
                        <a:pt x="87605" y="34772"/>
                      </a:lnTo>
                      <a:lnTo>
                        <a:pt x="89197" y="34591"/>
                      </a:lnTo>
                      <a:lnTo>
                        <a:pt x="89990" y="34405"/>
                      </a:lnTo>
                      <a:lnTo>
                        <a:pt x="91215" y="35139"/>
                      </a:lnTo>
                      <a:lnTo>
                        <a:pt x="92806" y="34346"/>
                      </a:lnTo>
                      <a:lnTo>
                        <a:pt x="95378" y="34958"/>
                      </a:lnTo>
                      <a:lnTo>
                        <a:pt x="97278" y="33548"/>
                      </a:lnTo>
                      <a:lnTo>
                        <a:pt x="98257" y="33611"/>
                      </a:lnTo>
                      <a:lnTo>
                        <a:pt x="98502" y="33915"/>
                      </a:lnTo>
                      <a:lnTo>
                        <a:pt x="99785" y="33915"/>
                      </a:lnTo>
                      <a:lnTo>
                        <a:pt x="102112" y="33793"/>
                      </a:lnTo>
                      <a:lnTo>
                        <a:pt x="104928" y="33915"/>
                      </a:lnTo>
                      <a:lnTo>
                        <a:pt x="106519" y="34160"/>
                      </a:lnTo>
                      <a:lnTo>
                        <a:pt x="107195" y="33367"/>
                      </a:lnTo>
                      <a:lnTo>
                        <a:pt x="107744" y="32632"/>
                      </a:lnTo>
                      <a:lnTo>
                        <a:pt x="110011" y="32323"/>
                      </a:lnTo>
                      <a:lnTo>
                        <a:pt x="113253" y="32568"/>
                      </a:lnTo>
                      <a:lnTo>
                        <a:pt x="114967" y="31222"/>
                      </a:lnTo>
                      <a:lnTo>
                        <a:pt x="117235" y="31466"/>
                      </a:lnTo>
                      <a:lnTo>
                        <a:pt x="117906" y="30854"/>
                      </a:lnTo>
                      <a:lnTo>
                        <a:pt x="118459" y="30487"/>
                      </a:lnTo>
                      <a:lnTo>
                        <a:pt x="119194" y="30795"/>
                      </a:lnTo>
                      <a:lnTo>
                        <a:pt x="120110" y="30061"/>
                      </a:lnTo>
                      <a:lnTo>
                        <a:pt x="122436" y="29385"/>
                      </a:lnTo>
                      <a:lnTo>
                        <a:pt x="123905" y="29081"/>
                      </a:lnTo>
                      <a:lnTo>
                        <a:pt x="123846" y="28837"/>
                      </a:lnTo>
                      <a:lnTo>
                        <a:pt x="126109" y="28224"/>
                      </a:lnTo>
                      <a:lnTo>
                        <a:pt x="127887" y="28406"/>
                      </a:lnTo>
                      <a:lnTo>
                        <a:pt x="130335" y="28161"/>
                      </a:lnTo>
                      <a:lnTo>
                        <a:pt x="131805" y="29018"/>
                      </a:lnTo>
                      <a:lnTo>
                        <a:pt x="133700" y="27857"/>
                      </a:lnTo>
                      <a:lnTo>
                        <a:pt x="134802" y="27367"/>
                      </a:lnTo>
                      <a:lnTo>
                        <a:pt x="135723" y="26814"/>
                      </a:lnTo>
                      <a:lnTo>
                        <a:pt x="137128" y="26755"/>
                      </a:lnTo>
                      <a:lnTo>
                        <a:pt x="137985" y="26510"/>
                      </a:lnTo>
                      <a:lnTo>
                        <a:pt x="139151" y="26814"/>
                      </a:lnTo>
                      <a:lnTo>
                        <a:pt x="142393" y="25590"/>
                      </a:lnTo>
                      <a:lnTo>
                        <a:pt x="144538" y="26447"/>
                      </a:lnTo>
                      <a:lnTo>
                        <a:pt x="145150" y="26202"/>
                      </a:lnTo>
                      <a:lnTo>
                        <a:pt x="146007" y="25653"/>
                      </a:lnTo>
                      <a:lnTo>
                        <a:pt x="148456" y="24855"/>
                      </a:lnTo>
                      <a:lnTo>
                        <a:pt x="151208" y="24365"/>
                      </a:lnTo>
                      <a:lnTo>
                        <a:pt x="153045" y="24488"/>
                      </a:lnTo>
                      <a:lnTo>
                        <a:pt x="154147" y="24184"/>
                      </a:lnTo>
                      <a:lnTo>
                        <a:pt x="155312" y="24429"/>
                      </a:lnTo>
                      <a:lnTo>
                        <a:pt x="156781" y="24062"/>
                      </a:lnTo>
                      <a:lnTo>
                        <a:pt x="158309" y="24306"/>
                      </a:lnTo>
                      <a:lnTo>
                        <a:pt x="159167" y="23998"/>
                      </a:lnTo>
                      <a:lnTo>
                        <a:pt x="159534" y="23508"/>
                      </a:lnTo>
                      <a:lnTo>
                        <a:pt x="161067" y="23631"/>
                      </a:lnTo>
                      <a:lnTo>
                        <a:pt x="162414" y="23386"/>
                      </a:lnTo>
                      <a:lnTo>
                        <a:pt x="164554" y="22960"/>
                      </a:lnTo>
                      <a:lnTo>
                        <a:pt x="166331" y="22406"/>
                      </a:lnTo>
                      <a:lnTo>
                        <a:pt x="169329" y="22161"/>
                      </a:lnTo>
                      <a:lnTo>
                        <a:pt x="170617" y="21490"/>
                      </a:lnTo>
                      <a:lnTo>
                        <a:pt x="171474" y="21613"/>
                      </a:lnTo>
                      <a:lnTo>
                        <a:pt x="172879" y="21490"/>
                      </a:lnTo>
                      <a:lnTo>
                        <a:pt x="174167" y="21613"/>
                      </a:lnTo>
                      <a:lnTo>
                        <a:pt x="175940" y="21735"/>
                      </a:lnTo>
                      <a:lnTo>
                        <a:pt x="176494" y="21549"/>
                      </a:lnTo>
                      <a:lnTo>
                        <a:pt x="179368" y="22284"/>
                      </a:lnTo>
                      <a:lnTo>
                        <a:pt x="179065" y="21490"/>
                      </a:lnTo>
                      <a:lnTo>
                        <a:pt x="179065" y="21490"/>
                      </a:lnTo>
                      <a:lnTo>
                        <a:pt x="180593" y="22103"/>
                      </a:lnTo>
                      <a:lnTo>
                        <a:pt x="183717" y="22161"/>
                      </a:lnTo>
                      <a:lnTo>
                        <a:pt x="185490" y="22347"/>
                      </a:lnTo>
                      <a:lnTo>
                        <a:pt x="187449" y="21246"/>
                      </a:lnTo>
                      <a:lnTo>
                        <a:pt x="188429" y="20937"/>
                      </a:lnTo>
                      <a:lnTo>
                        <a:pt x="189531" y="20878"/>
                      </a:lnTo>
                      <a:lnTo>
                        <a:pt x="192591" y="20756"/>
                      </a:lnTo>
                      <a:lnTo>
                        <a:pt x="193512" y="20511"/>
                      </a:lnTo>
                      <a:lnTo>
                        <a:pt x="194614" y="20570"/>
                      </a:lnTo>
                      <a:lnTo>
                        <a:pt x="196573" y="19713"/>
                      </a:lnTo>
                      <a:lnTo>
                        <a:pt x="198836" y="20202"/>
                      </a:lnTo>
                      <a:lnTo>
                        <a:pt x="200550" y="19101"/>
                      </a:lnTo>
                      <a:lnTo>
                        <a:pt x="203062" y="18856"/>
                      </a:lnTo>
                      <a:lnTo>
                        <a:pt x="203856" y="18797"/>
                      </a:lnTo>
                      <a:lnTo>
                        <a:pt x="205144" y="19042"/>
                      </a:lnTo>
                      <a:lnTo>
                        <a:pt x="206672" y="18919"/>
                      </a:lnTo>
                      <a:lnTo>
                        <a:pt x="207039" y="18430"/>
                      </a:lnTo>
                      <a:lnTo>
                        <a:pt x="207347" y="17695"/>
                      </a:lnTo>
                      <a:lnTo>
                        <a:pt x="208939" y="17999"/>
                      </a:lnTo>
                      <a:lnTo>
                        <a:pt x="210408" y="17631"/>
                      </a:lnTo>
                      <a:lnTo>
                        <a:pt x="211936" y="17264"/>
                      </a:lnTo>
                      <a:lnTo>
                        <a:pt x="213528" y="17264"/>
                      </a:lnTo>
                      <a:lnTo>
                        <a:pt x="215120" y="16652"/>
                      </a:lnTo>
                      <a:lnTo>
                        <a:pt x="216956" y="16348"/>
                      </a:lnTo>
                      <a:lnTo>
                        <a:pt x="218122" y="16285"/>
                      </a:lnTo>
                      <a:lnTo>
                        <a:pt x="219405" y="16715"/>
                      </a:lnTo>
                      <a:lnTo>
                        <a:pt x="220570" y="16774"/>
                      </a:lnTo>
                      <a:lnTo>
                        <a:pt x="221305" y="16407"/>
                      </a:lnTo>
                      <a:lnTo>
                        <a:pt x="223142" y="16040"/>
                      </a:lnTo>
                      <a:lnTo>
                        <a:pt x="223509" y="15672"/>
                      </a:lnTo>
                      <a:lnTo>
                        <a:pt x="223999" y="15246"/>
                      </a:lnTo>
                      <a:lnTo>
                        <a:pt x="224914" y="15491"/>
                      </a:lnTo>
                      <a:lnTo>
                        <a:pt x="226202" y="15124"/>
                      </a:lnTo>
                      <a:lnTo>
                        <a:pt x="227304" y="14757"/>
                      </a:lnTo>
                      <a:lnTo>
                        <a:pt x="229077" y="14693"/>
                      </a:lnTo>
                      <a:lnTo>
                        <a:pt x="232936" y="14512"/>
                      </a:lnTo>
                      <a:lnTo>
                        <a:pt x="234097" y="14634"/>
                      </a:lnTo>
                      <a:lnTo>
                        <a:pt x="234773" y="14203"/>
                      </a:lnTo>
                      <a:lnTo>
                        <a:pt x="235566" y="13532"/>
                      </a:lnTo>
                      <a:lnTo>
                        <a:pt x="236423" y="13410"/>
                      </a:lnTo>
                      <a:lnTo>
                        <a:pt x="237222" y="13165"/>
                      </a:lnTo>
                      <a:lnTo>
                        <a:pt x="237834" y="13165"/>
                      </a:lnTo>
                      <a:lnTo>
                        <a:pt x="239670" y="12553"/>
                      </a:lnTo>
                      <a:lnTo>
                        <a:pt x="240895" y="12308"/>
                      </a:lnTo>
                      <a:lnTo>
                        <a:pt x="241384" y="12675"/>
                      </a:lnTo>
                      <a:lnTo>
                        <a:pt x="243770" y="12553"/>
                      </a:lnTo>
                      <a:lnTo>
                        <a:pt x="245239" y="12734"/>
                      </a:lnTo>
                      <a:lnTo>
                        <a:pt x="245670" y="12856"/>
                      </a:lnTo>
                      <a:lnTo>
                        <a:pt x="247810" y="12063"/>
                      </a:lnTo>
                      <a:lnTo>
                        <a:pt x="249220" y="11142"/>
                      </a:lnTo>
                      <a:lnTo>
                        <a:pt x="250626" y="11387"/>
                      </a:lnTo>
                      <a:lnTo>
                        <a:pt x="252159" y="11573"/>
                      </a:lnTo>
                      <a:lnTo>
                        <a:pt x="253261" y="11083"/>
                      </a:lnTo>
                      <a:lnTo>
                        <a:pt x="254299" y="11265"/>
                      </a:lnTo>
                      <a:lnTo>
                        <a:pt x="255034" y="11573"/>
                      </a:lnTo>
                      <a:lnTo>
                        <a:pt x="256199" y="11083"/>
                      </a:lnTo>
                      <a:lnTo>
                        <a:pt x="257546" y="10349"/>
                      </a:lnTo>
                      <a:lnTo>
                        <a:pt x="258829" y="10104"/>
                      </a:lnTo>
                      <a:lnTo>
                        <a:pt x="260666" y="9859"/>
                      </a:lnTo>
                      <a:lnTo>
                        <a:pt x="260974" y="9673"/>
                      </a:lnTo>
                      <a:lnTo>
                        <a:pt x="261954" y="9125"/>
                      </a:lnTo>
                      <a:lnTo>
                        <a:pt x="263237" y="9492"/>
                      </a:lnTo>
                      <a:lnTo>
                        <a:pt x="267341" y="8449"/>
                      </a:lnTo>
                      <a:lnTo>
                        <a:pt x="269422" y="8204"/>
                      </a:lnTo>
                      <a:lnTo>
                        <a:pt x="26942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185738" rotWithShape="0" algn="bl" dir="5400000" dist="95250">
                    <a:srgbClr val="000000">
                      <a:alpha val="18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19"/>
                <p:cNvSpPr/>
                <p:nvPr/>
              </p:nvSpPr>
              <p:spPr>
                <a:xfrm>
                  <a:off x="345250" y="1049925"/>
                  <a:ext cx="6735575" cy="3720450"/>
                </a:xfrm>
                <a:custGeom>
                  <a:rect b="b" l="l" r="r" t="t"/>
                  <a:pathLst>
                    <a:path extrusionOk="0" h="148818" w="269423">
                      <a:moveTo>
                        <a:pt x="0" y="0"/>
                      </a:moveTo>
                      <a:lnTo>
                        <a:pt x="0" y="148817"/>
                      </a:lnTo>
                      <a:lnTo>
                        <a:pt x="2757" y="148391"/>
                      </a:lnTo>
                      <a:lnTo>
                        <a:pt x="5265" y="148391"/>
                      </a:lnTo>
                      <a:lnTo>
                        <a:pt x="8448" y="147534"/>
                      </a:lnTo>
                      <a:lnTo>
                        <a:pt x="11019" y="146922"/>
                      </a:lnTo>
                      <a:lnTo>
                        <a:pt x="12675" y="145820"/>
                      </a:lnTo>
                      <a:lnTo>
                        <a:pt x="13532" y="146188"/>
                      </a:lnTo>
                      <a:lnTo>
                        <a:pt x="16103" y="146124"/>
                      </a:lnTo>
                      <a:lnTo>
                        <a:pt x="17876" y="144351"/>
                      </a:lnTo>
                      <a:lnTo>
                        <a:pt x="19957" y="144655"/>
                      </a:lnTo>
                      <a:lnTo>
                        <a:pt x="20937" y="144596"/>
                      </a:lnTo>
                      <a:lnTo>
                        <a:pt x="23753" y="145022"/>
                      </a:lnTo>
                      <a:lnTo>
                        <a:pt x="24732" y="143798"/>
                      </a:lnTo>
                      <a:lnTo>
                        <a:pt x="27857" y="144655"/>
                      </a:lnTo>
                      <a:lnTo>
                        <a:pt x="31407" y="143798"/>
                      </a:lnTo>
                      <a:lnTo>
                        <a:pt x="31956" y="144473"/>
                      </a:lnTo>
                      <a:lnTo>
                        <a:pt x="33670" y="143861"/>
                      </a:lnTo>
                      <a:lnTo>
                        <a:pt x="33670" y="143249"/>
                      </a:lnTo>
                      <a:lnTo>
                        <a:pt x="34527" y="143675"/>
                      </a:lnTo>
                      <a:lnTo>
                        <a:pt x="36427" y="143616"/>
                      </a:lnTo>
                      <a:lnTo>
                        <a:pt x="37529" y="143494"/>
                      </a:lnTo>
                      <a:lnTo>
                        <a:pt x="37955" y="143494"/>
                      </a:lnTo>
                      <a:lnTo>
                        <a:pt x="38876" y="142147"/>
                      </a:lnTo>
                      <a:lnTo>
                        <a:pt x="41506" y="142270"/>
                      </a:lnTo>
                      <a:lnTo>
                        <a:pt x="48548" y="140492"/>
                      </a:lnTo>
                      <a:lnTo>
                        <a:pt x="50507" y="140678"/>
                      </a:lnTo>
                      <a:lnTo>
                        <a:pt x="54239" y="140369"/>
                      </a:lnTo>
                      <a:lnTo>
                        <a:pt x="55464" y="139145"/>
                      </a:lnTo>
                      <a:lnTo>
                        <a:pt x="58221" y="138964"/>
                      </a:lnTo>
                      <a:lnTo>
                        <a:pt x="59690" y="137984"/>
                      </a:lnTo>
                      <a:lnTo>
                        <a:pt x="61830" y="138288"/>
                      </a:lnTo>
                      <a:lnTo>
                        <a:pt x="64279" y="137984"/>
                      </a:lnTo>
                      <a:lnTo>
                        <a:pt x="65567" y="136270"/>
                      </a:lnTo>
                      <a:lnTo>
                        <a:pt x="68138" y="136393"/>
                      </a:lnTo>
                      <a:lnTo>
                        <a:pt x="70342" y="135962"/>
                      </a:lnTo>
                      <a:lnTo>
                        <a:pt x="71258" y="135291"/>
                      </a:lnTo>
                      <a:lnTo>
                        <a:pt x="72178" y="135594"/>
                      </a:lnTo>
                      <a:lnTo>
                        <a:pt x="73525" y="134679"/>
                      </a:lnTo>
                      <a:lnTo>
                        <a:pt x="76767" y="134311"/>
                      </a:lnTo>
                      <a:lnTo>
                        <a:pt x="79706" y="134066"/>
                      </a:lnTo>
                      <a:lnTo>
                        <a:pt x="82889" y="133699"/>
                      </a:lnTo>
                      <a:lnTo>
                        <a:pt x="84848" y="133268"/>
                      </a:lnTo>
                      <a:lnTo>
                        <a:pt x="87116" y="133699"/>
                      </a:lnTo>
                      <a:lnTo>
                        <a:pt x="87238" y="132778"/>
                      </a:lnTo>
                      <a:lnTo>
                        <a:pt x="90358" y="131985"/>
                      </a:lnTo>
                      <a:lnTo>
                        <a:pt x="93663" y="132289"/>
                      </a:lnTo>
                      <a:lnTo>
                        <a:pt x="95622" y="130761"/>
                      </a:lnTo>
                      <a:lnTo>
                        <a:pt x="97949" y="131554"/>
                      </a:lnTo>
                      <a:lnTo>
                        <a:pt x="99785" y="130697"/>
                      </a:lnTo>
                      <a:lnTo>
                        <a:pt x="100275" y="131006"/>
                      </a:lnTo>
                      <a:lnTo>
                        <a:pt x="105050" y="130883"/>
                      </a:lnTo>
                      <a:lnTo>
                        <a:pt x="106029" y="131554"/>
                      </a:lnTo>
                      <a:lnTo>
                        <a:pt x="108909" y="130761"/>
                      </a:lnTo>
                      <a:lnTo>
                        <a:pt x="109889" y="130149"/>
                      </a:lnTo>
                      <a:lnTo>
                        <a:pt x="112519" y="130085"/>
                      </a:lnTo>
                      <a:lnTo>
                        <a:pt x="116192" y="129904"/>
                      </a:lnTo>
                      <a:lnTo>
                        <a:pt x="116926" y="129105"/>
                      </a:lnTo>
                      <a:lnTo>
                        <a:pt x="118582" y="129105"/>
                      </a:lnTo>
                      <a:lnTo>
                        <a:pt x="119497" y="128802"/>
                      </a:lnTo>
                      <a:lnTo>
                        <a:pt x="120663" y="127700"/>
                      </a:lnTo>
                      <a:lnTo>
                        <a:pt x="120844" y="127391"/>
                      </a:lnTo>
                      <a:lnTo>
                        <a:pt x="123538" y="127700"/>
                      </a:lnTo>
                      <a:lnTo>
                        <a:pt x="124885" y="127269"/>
                      </a:lnTo>
                      <a:lnTo>
                        <a:pt x="125742" y="127146"/>
                      </a:lnTo>
                      <a:lnTo>
                        <a:pt x="127333" y="127088"/>
                      </a:lnTo>
                      <a:lnTo>
                        <a:pt x="127397" y="126353"/>
                      </a:lnTo>
                      <a:lnTo>
                        <a:pt x="130272" y="127024"/>
                      </a:lnTo>
                      <a:lnTo>
                        <a:pt x="131192" y="126598"/>
                      </a:lnTo>
                      <a:lnTo>
                        <a:pt x="133577" y="125618"/>
                      </a:lnTo>
                      <a:lnTo>
                        <a:pt x="137192" y="124943"/>
                      </a:lnTo>
                      <a:lnTo>
                        <a:pt x="140620" y="125555"/>
                      </a:lnTo>
                      <a:lnTo>
                        <a:pt x="141599" y="124761"/>
                      </a:lnTo>
                      <a:lnTo>
                        <a:pt x="143250" y="124208"/>
                      </a:lnTo>
                      <a:lnTo>
                        <a:pt x="147045" y="122616"/>
                      </a:lnTo>
                      <a:lnTo>
                        <a:pt x="149925" y="123351"/>
                      </a:lnTo>
                      <a:lnTo>
                        <a:pt x="154455" y="122068"/>
                      </a:lnTo>
                      <a:lnTo>
                        <a:pt x="159475" y="122616"/>
                      </a:lnTo>
                      <a:lnTo>
                        <a:pt x="162291" y="122068"/>
                      </a:lnTo>
                      <a:lnTo>
                        <a:pt x="163760" y="121270"/>
                      </a:lnTo>
                      <a:lnTo>
                        <a:pt x="166331" y="122068"/>
                      </a:lnTo>
                      <a:lnTo>
                        <a:pt x="167923" y="121025"/>
                      </a:lnTo>
                      <a:lnTo>
                        <a:pt x="169637" y="121088"/>
                      </a:lnTo>
                      <a:lnTo>
                        <a:pt x="171777" y="121088"/>
                      </a:lnTo>
                      <a:lnTo>
                        <a:pt x="176675" y="120721"/>
                      </a:lnTo>
                      <a:lnTo>
                        <a:pt x="180044" y="120780"/>
                      </a:lnTo>
                      <a:lnTo>
                        <a:pt x="184878" y="119923"/>
                      </a:lnTo>
                      <a:lnTo>
                        <a:pt x="185857" y="119129"/>
                      </a:lnTo>
                      <a:lnTo>
                        <a:pt x="189962" y="118943"/>
                      </a:lnTo>
                      <a:lnTo>
                        <a:pt x="192043" y="118821"/>
                      </a:lnTo>
                      <a:lnTo>
                        <a:pt x="194061" y="117964"/>
                      </a:lnTo>
                      <a:lnTo>
                        <a:pt x="194981" y="118331"/>
                      </a:lnTo>
                      <a:lnTo>
                        <a:pt x="196083" y="117597"/>
                      </a:lnTo>
                      <a:lnTo>
                        <a:pt x="196877" y="117597"/>
                      </a:lnTo>
                      <a:lnTo>
                        <a:pt x="197734" y="116558"/>
                      </a:lnTo>
                      <a:lnTo>
                        <a:pt x="200246" y="117293"/>
                      </a:lnTo>
                      <a:lnTo>
                        <a:pt x="202509" y="117660"/>
                      </a:lnTo>
                      <a:lnTo>
                        <a:pt x="204223" y="116495"/>
                      </a:lnTo>
                      <a:lnTo>
                        <a:pt x="205570" y="116127"/>
                      </a:lnTo>
                      <a:lnTo>
                        <a:pt x="206490" y="115638"/>
                      </a:lnTo>
                      <a:lnTo>
                        <a:pt x="208082" y="115701"/>
                      </a:lnTo>
                      <a:lnTo>
                        <a:pt x="209551" y="115456"/>
                      </a:lnTo>
                      <a:lnTo>
                        <a:pt x="212000" y="115393"/>
                      </a:lnTo>
                      <a:lnTo>
                        <a:pt x="214630" y="115025"/>
                      </a:lnTo>
                      <a:lnTo>
                        <a:pt x="218058" y="115579"/>
                      </a:lnTo>
                      <a:lnTo>
                        <a:pt x="220752" y="115025"/>
                      </a:lnTo>
                      <a:lnTo>
                        <a:pt x="221976" y="113987"/>
                      </a:lnTo>
                      <a:lnTo>
                        <a:pt x="223754" y="114168"/>
                      </a:lnTo>
                      <a:lnTo>
                        <a:pt x="225590" y="114722"/>
                      </a:lnTo>
                      <a:lnTo>
                        <a:pt x="226447" y="114110"/>
                      </a:lnTo>
                      <a:lnTo>
                        <a:pt x="227182" y="113801"/>
                      </a:lnTo>
                      <a:lnTo>
                        <a:pt x="227182" y="113066"/>
                      </a:lnTo>
                      <a:lnTo>
                        <a:pt x="229998" y="112396"/>
                      </a:lnTo>
                      <a:lnTo>
                        <a:pt x="232138" y="112518"/>
                      </a:lnTo>
                      <a:lnTo>
                        <a:pt x="234406" y="112273"/>
                      </a:lnTo>
                      <a:lnTo>
                        <a:pt x="235997" y="112332"/>
                      </a:lnTo>
                      <a:lnTo>
                        <a:pt x="236365" y="112087"/>
                      </a:lnTo>
                      <a:lnTo>
                        <a:pt x="239362" y="110985"/>
                      </a:lnTo>
                      <a:lnTo>
                        <a:pt x="242609" y="111661"/>
                      </a:lnTo>
                      <a:lnTo>
                        <a:pt x="243711" y="111230"/>
                      </a:lnTo>
                      <a:lnTo>
                        <a:pt x="246218" y="110804"/>
                      </a:lnTo>
                      <a:lnTo>
                        <a:pt x="248422" y="110373"/>
                      </a:lnTo>
                      <a:lnTo>
                        <a:pt x="249524" y="109393"/>
                      </a:lnTo>
                      <a:lnTo>
                        <a:pt x="252340" y="108478"/>
                      </a:lnTo>
                      <a:lnTo>
                        <a:pt x="254177" y="107865"/>
                      </a:lnTo>
                      <a:lnTo>
                        <a:pt x="257056" y="106700"/>
                      </a:lnTo>
                      <a:lnTo>
                        <a:pt x="257913" y="106088"/>
                      </a:lnTo>
                      <a:lnTo>
                        <a:pt x="258829" y="106764"/>
                      </a:lnTo>
                      <a:lnTo>
                        <a:pt x="262135" y="107312"/>
                      </a:lnTo>
                      <a:lnTo>
                        <a:pt x="266974" y="105906"/>
                      </a:lnTo>
                      <a:lnTo>
                        <a:pt x="268379" y="105598"/>
                      </a:lnTo>
                      <a:lnTo>
                        <a:pt x="268746" y="105294"/>
                      </a:lnTo>
                      <a:lnTo>
                        <a:pt x="269422" y="105231"/>
                      </a:lnTo>
                      <a:lnTo>
                        <a:pt x="269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31" name="Google Shape;231;p19"/>
              <p:cNvSpPr/>
              <p:nvPr/>
            </p:nvSpPr>
            <p:spPr>
              <a:xfrm>
                <a:off x="3915153" y="186975"/>
                <a:ext cx="1009223" cy="202525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BEAA85">
                  <a:alpha val="761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32" name="Google Shape;232;p19"/>
              <p:cNvPicPr preferRelativeResize="0"/>
              <p:nvPr/>
            </p:nvPicPr>
            <p:blipFill rotWithShape="1">
              <a:blip r:embed="rId2">
                <a:alphaModFix/>
              </a:blip>
              <a:srcRect b="2198" l="2943" r="4206" t="5458"/>
              <a:stretch/>
            </p:blipFill>
            <p:spPr>
              <a:xfrm>
                <a:off x="204325" y="274320"/>
                <a:ext cx="8490173" cy="474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3" name="Google Shape;233;p19"/>
          <p:cNvSpPr txBox="1"/>
          <p:nvPr>
            <p:ph type="title"/>
          </p:nvPr>
        </p:nvSpPr>
        <p:spPr>
          <a:xfrm>
            <a:off x="4856775" y="2202450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34" name="Google Shape;234;p19"/>
          <p:cNvSpPr txBox="1"/>
          <p:nvPr>
            <p:ph idx="1" type="subTitle"/>
          </p:nvPr>
        </p:nvSpPr>
        <p:spPr>
          <a:xfrm>
            <a:off x="4856775" y="285135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0"/>
          <p:cNvGrpSpPr/>
          <p:nvPr/>
        </p:nvGrpSpPr>
        <p:grpSpPr>
          <a:xfrm flipH="1">
            <a:off x="69074" y="74600"/>
            <a:ext cx="9005902" cy="4994309"/>
            <a:chOff x="69074" y="74600"/>
            <a:chExt cx="9005902" cy="4994309"/>
          </a:xfrm>
        </p:grpSpPr>
        <p:grpSp>
          <p:nvGrpSpPr>
            <p:cNvPr id="237" name="Google Shape;237;p20"/>
            <p:cNvGrpSpPr/>
            <p:nvPr/>
          </p:nvGrpSpPr>
          <p:grpSpPr>
            <a:xfrm>
              <a:off x="69074" y="74600"/>
              <a:ext cx="9005902" cy="4994309"/>
              <a:chOff x="69074" y="74600"/>
              <a:chExt cx="9005902" cy="4994309"/>
            </a:xfrm>
          </p:grpSpPr>
          <p:sp>
            <p:nvSpPr>
              <p:cNvPr id="238" name="Google Shape;238;p20"/>
              <p:cNvSpPr/>
              <p:nvPr/>
            </p:nvSpPr>
            <p:spPr>
              <a:xfrm>
                <a:off x="7368075" y="74600"/>
                <a:ext cx="1703046" cy="202519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20"/>
              <p:cNvSpPr/>
              <p:nvPr/>
            </p:nvSpPr>
            <p:spPr>
              <a:xfrm>
                <a:off x="69074" y="256919"/>
                <a:ext cx="9005902" cy="4811991"/>
              </a:xfrm>
              <a:custGeom>
                <a:rect b="b" l="l" r="r" t="t"/>
                <a:pathLst>
                  <a:path extrusionOk="0" h="116499" w="108994">
                    <a:moveTo>
                      <a:pt x="0" y="0"/>
                    </a:moveTo>
                    <a:lnTo>
                      <a:pt x="0" y="116498"/>
                    </a:lnTo>
                    <a:lnTo>
                      <a:pt x="108993" y="116498"/>
                    </a:lnTo>
                    <a:lnTo>
                      <a:pt x="1089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0" name="Google Shape;240;p20"/>
            <p:cNvGrpSpPr/>
            <p:nvPr/>
          </p:nvGrpSpPr>
          <p:grpSpPr>
            <a:xfrm>
              <a:off x="134786" y="472210"/>
              <a:ext cx="8787695" cy="4516085"/>
              <a:chOff x="1164750" y="2741075"/>
              <a:chExt cx="5317175" cy="2732550"/>
            </a:xfrm>
          </p:grpSpPr>
          <p:sp>
            <p:nvSpPr>
              <p:cNvPr id="241" name="Google Shape;241;p20"/>
              <p:cNvSpPr/>
              <p:nvPr/>
            </p:nvSpPr>
            <p:spPr>
              <a:xfrm>
                <a:off x="4417000" y="2741075"/>
                <a:ext cx="2064925" cy="2732550"/>
              </a:xfrm>
              <a:custGeom>
                <a:rect b="b" l="l" r="r" t="t"/>
                <a:pathLst>
                  <a:path extrusionOk="0" h="109302" w="82597">
                    <a:moveTo>
                      <a:pt x="7241" y="1"/>
                    </a:moveTo>
                    <a:lnTo>
                      <a:pt x="1" y="109301"/>
                    </a:lnTo>
                    <a:lnTo>
                      <a:pt x="69794" y="109301"/>
                    </a:lnTo>
                    <a:lnTo>
                      <a:pt x="69307" y="106211"/>
                    </a:lnTo>
                    <a:lnTo>
                      <a:pt x="71514" y="103033"/>
                    </a:lnTo>
                    <a:lnTo>
                      <a:pt x="73280" y="100826"/>
                    </a:lnTo>
                    <a:lnTo>
                      <a:pt x="70854" y="99106"/>
                    </a:lnTo>
                    <a:lnTo>
                      <a:pt x="72927" y="93145"/>
                    </a:lnTo>
                    <a:lnTo>
                      <a:pt x="71956" y="92350"/>
                    </a:lnTo>
                    <a:lnTo>
                      <a:pt x="74474" y="90454"/>
                    </a:lnTo>
                    <a:lnTo>
                      <a:pt x="74121" y="88511"/>
                    </a:lnTo>
                    <a:lnTo>
                      <a:pt x="74428" y="84803"/>
                    </a:lnTo>
                    <a:lnTo>
                      <a:pt x="74251" y="83345"/>
                    </a:lnTo>
                    <a:lnTo>
                      <a:pt x="76151" y="81491"/>
                    </a:lnTo>
                    <a:lnTo>
                      <a:pt x="75134" y="77959"/>
                    </a:lnTo>
                    <a:lnTo>
                      <a:pt x="76900" y="75003"/>
                    </a:lnTo>
                    <a:lnTo>
                      <a:pt x="76416" y="70500"/>
                    </a:lnTo>
                    <a:lnTo>
                      <a:pt x="78401" y="67100"/>
                    </a:lnTo>
                    <a:lnTo>
                      <a:pt x="78489" y="65291"/>
                    </a:lnTo>
                    <a:lnTo>
                      <a:pt x="80167" y="63879"/>
                    </a:lnTo>
                    <a:lnTo>
                      <a:pt x="79771" y="62332"/>
                    </a:lnTo>
                    <a:lnTo>
                      <a:pt x="81579" y="59507"/>
                    </a:lnTo>
                    <a:lnTo>
                      <a:pt x="80431" y="58624"/>
                    </a:lnTo>
                    <a:lnTo>
                      <a:pt x="81625" y="57653"/>
                    </a:lnTo>
                    <a:lnTo>
                      <a:pt x="81802" y="52843"/>
                    </a:lnTo>
                    <a:lnTo>
                      <a:pt x="82596" y="51914"/>
                    </a:lnTo>
                    <a:lnTo>
                      <a:pt x="81314" y="50501"/>
                    </a:lnTo>
                    <a:lnTo>
                      <a:pt x="80301" y="47810"/>
                    </a:lnTo>
                    <a:lnTo>
                      <a:pt x="81226" y="45427"/>
                    </a:lnTo>
                    <a:lnTo>
                      <a:pt x="80431" y="43308"/>
                    </a:lnTo>
                    <a:lnTo>
                      <a:pt x="81403" y="42160"/>
                    </a:lnTo>
                    <a:lnTo>
                      <a:pt x="80167" y="41365"/>
                    </a:lnTo>
                    <a:lnTo>
                      <a:pt x="80343" y="36375"/>
                    </a:lnTo>
                    <a:lnTo>
                      <a:pt x="80124" y="33285"/>
                    </a:lnTo>
                    <a:lnTo>
                      <a:pt x="78754" y="32932"/>
                    </a:lnTo>
                    <a:lnTo>
                      <a:pt x="79418" y="30594"/>
                    </a:lnTo>
                    <a:lnTo>
                      <a:pt x="76858" y="27151"/>
                    </a:lnTo>
                    <a:lnTo>
                      <a:pt x="78401" y="27193"/>
                    </a:lnTo>
                    <a:lnTo>
                      <a:pt x="75621" y="24591"/>
                    </a:lnTo>
                    <a:lnTo>
                      <a:pt x="75929" y="21720"/>
                    </a:lnTo>
                    <a:lnTo>
                      <a:pt x="77959" y="20176"/>
                    </a:lnTo>
                    <a:lnTo>
                      <a:pt x="76593" y="17305"/>
                    </a:lnTo>
                    <a:lnTo>
                      <a:pt x="78800" y="15409"/>
                    </a:lnTo>
                    <a:lnTo>
                      <a:pt x="76194" y="14038"/>
                    </a:lnTo>
                    <a:lnTo>
                      <a:pt x="74604" y="12672"/>
                    </a:lnTo>
                    <a:lnTo>
                      <a:pt x="75576" y="9317"/>
                    </a:lnTo>
                    <a:lnTo>
                      <a:pt x="74562" y="8211"/>
                    </a:lnTo>
                    <a:lnTo>
                      <a:pt x="75180" y="6446"/>
                    </a:lnTo>
                    <a:lnTo>
                      <a:pt x="71779" y="3621"/>
                    </a:lnTo>
                    <a:lnTo>
                      <a:pt x="72531" y="1283"/>
                    </a:lnTo>
                    <a:lnTo>
                      <a:pt x="7177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85763" rotWithShape="0" algn="bl" dir="5400000" dist="114300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0"/>
              <p:cNvSpPr/>
              <p:nvPr/>
            </p:nvSpPr>
            <p:spPr>
              <a:xfrm>
                <a:off x="1164750" y="2741075"/>
                <a:ext cx="2808650" cy="2732550"/>
              </a:xfrm>
              <a:custGeom>
                <a:rect b="b" l="l" r="r" t="t"/>
                <a:pathLst>
                  <a:path extrusionOk="0" h="109302" w="112346">
                    <a:moveTo>
                      <a:pt x="10637" y="1"/>
                    </a:moveTo>
                    <a:lnTo>
                      <a:pt x="9535" y="1283"/>
                    </a:lnTo>
                    <a:lnTo>
                      <a:pt x="12668" y="3885"/>
                    </a:lnTo>
                    <a:lnTo>
                      <a:pt x="11520" y="4638"/>
                    </a:lnTo>
                    <a:lnTo>
                      <a:pt x="12050" y="7152"/>
                    </a:lnTo>
                    <a:lnTo>
                      <a:pt x="11036" y="7639"/>
                    </a:lnTo>
                    <a:lnTo>
                      <a:pt x="9578" y="9094"/>
                    </a:lnTo>
                    <a:lnTo>
                      <a:pt x="11301" y="11259"/>
                    </a:lnTo>
                    <a:lnTo>
                      <a:pt x="11389" y="12054"/>
                    </a:lnTo>
                    <a:lnTo>
                      <a:pt x="12272" y="13290"/>
                    </a:lnTo>
                    <a:lnTo>
                      <a:pt x="12714" y="14833"/>
                    </a:lnTo>
                    <a:lnTo>
                      <a:pt x="12272" y="15628"/>
                    </a:lnTo>
                    <a:lnTo>
                      <a:pt x="12668" y="16511"/>
                    </a:lnTo>
                    <a:lnTo>
                      <a:pt x="13243" y="17086"/>
                    </a:lnTo>
                    <a:lnTo>
                      <a:pt x="12844" y="17747"/>
                    </a:lnTo>
                    <a:lnTo>
                      <a:pt x="11873" y="19205"/>
                    </a:lnTo>
                    <a:lnTo>
                      <a:pt x="11873" y="21455"/>
                    </a:lnTo>
                    <a:lnTo>
                      <a:pt x="10507" y="22956"/>
                    </a:lnTo>
                    <a:lnTo>
                      <a:pt x="10153" y="23927"/>
                    </a:lnTo>
                    <a:lnTo>
                      <a:pt x="8917" y="24545"/>
                    </a:lnTo>
                    <a:lnTo>
                      <a:pt x="9800" y="28518"/>
                    </a:lnTo>
                    <a:lnTo>
                      <a:pt x="8342" y="30683"/>
                    </a:lnTo>
                    <a:lnTo>
                      <a:pt x="9359" y="33727"/>
                    </a:lnTo>
                    <a:lnTo>
                      <a:pt x="8253" y="35228"/>
                    </a:lnTo>
                    <a:lnTo>
                      <a:pt x="6975" y="38187"/>
                    </a:lnTo>
                    <a:lnTo>
                      <a:pt x="7635" y="40260"/>
                    </a:lnTo>
                    <a:lnTo>
                      <a:pt x="6357" y="42997"/>
                    </a:lnTo>
                    <a:lnTo>
                      <a:pt x="7547" y="44674"/>
                    </a:lnTo>
                    <a:lnTo>
                      <a:pt x="7858" y="46617"/>
                    </a:lnTo>
                    <a:lnTo>
                      <a:pt x="7152" y="48870"/>
                    </a:lnTo>
                    <a:lnTo>
                      <a:pt x="6223" y="52578"/>
                    </a:lnTo>
                    <a:lnTo>
                      <a:pt x="4238" y="56374"/>
                    </a:lnTo>
                    <a:lnTo>
                      <a:pt x="2780" y="57610"/>
                    </a:lnTo>
                    <a:lnTo>
                      <a:pt x="1279" y="58846"/>
                    </a:lnTo>
                    <a:lnTo>
                      <a:pt x="2162" y="60655"/>
                    </a:lnTo>
                    <a:lnTo>
                      <a:pt x="1367" y="61891"/>
                    </a:lnTo>
                    <a:lnTo>
                      <a:pt x="0" y="64539"/>
                    </a:lnTo>
                    <a:lnTo>
                      <a:pt x="1720" y="68028"/>
                    </a:lnTo>
                    <a:lnTo>
                      <a:pt x="530" y="69353"/>
                    </a:lnTo>
                    <a:lnTo>
                      <a:pt x="2956" y="70455"/>
                    </a:lnTo>
                    <a:lnTo>
                      <a:pt x="3885" y="73326"/>
                    </a:lnTo>
                    <a:lnTo>
                      <a:pt x="4810" y="76328"/>
                    </a:lnTo>
                    <a:lnTo>
                      <a:pt x="4280" y="78930"/>
                    </a:lnTo>
                    <a:lnTo>
                      <a:pt x="5870" y="80078"/>
                    </a:lnTo>
                    <a:lnTo>
                      <a:pt x="5517" y="81801"/>
                    </a:lnTo>
                    <a:lnTo>
                      <a:pt x="3927" y="83302"/>
                    </a:lnTo>
                    <a:lnTo>
                      <a:pt x="5163" y="85375"/>
                    </a:lnTo>
                    <a:lnTo>
                      <a:pt x="4899" y="87759"/>
                    </a:lnTo>
                    <a:lnTo>
                      <a:pt x="5252" y="89306"/>
                    </a:lnTo>
                    <a:lnTo>
                      <a:pt x="8388" y="91909"/>
                    </a:lnTo>
                    <a:lnTo>
                      <a:pt x="7812" y="93409"/>
                    </a:lnTo>
                    <a:lnTo>
                      <a:pt x="8299" y="96369"/>
                    </a:lnTo>
                    <a:lnTo>
                      <a:pt x="9182" y="99060"/>
                    </a:lnTo>
                    <a:lnTo>
                      <a:pt x="7282" y="101136"/>
                    </a:lnTo>
                    <a:lnTo>
                      <a:pt x="6841" y="107182"/>
                    </a:lnTo>
                    <a:lnTo>
                      <a:pt x="8077" y="108376"/>
                    </a:lnTo>
                    <a:lnTo>
                      <a:pt x="8518" y="109301"/>
                    </a:lnTo>
                    <a:lnTo>
                      <a:pt x="108065" y="109301"/>
                    </a:lnTo>
                    <a:lnTo>
                      <a:pt x="1123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00025" rotWithShape="0" algn="bl" dir="5400000" dist="66675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20"/>
              <p:cNvSpPr/>
              <p:nvPr/>
            </p:nvSpPr>
            <p:spPr>
              <a:xfrm>
                <a:off x="1253025" y="2741075"/>
                <a:ext cx="3474175" cy="2732550"/>
              </a:xfrm>
              <a:custGeom>
                <a:rect b="b" l="l" r="r" t="t"/>
                <a:pathLst>
                  <a:path extrusionOk="0" h="109302" w="138967">
                    <a:moveTo>
                      <a:pt x="14657" y="1"/>
                    </a:moveTo>
                    <a:lnTo>
                      <a:pt x="14833" y="753"/>
                    </a:lnTo>
                    <a:lnTo>
                      <a:pt x="12050" y="7152"/>
                    </a:lnTo>
                    <a:lnTo>
                      <a:pt x="10991" y="9271"/>
                    </a:lnTo>
                    <a:lnTo>
                      <a:pt x="10461" y="10288"/>
                    </a:lnTo>
                    <a:lnTo>
                      <a:pt x="11655" y="12008"/>
                    </a:lnTo>
                    <a:lnTo>
                      <a:pt x="11521" y="12760"/>
                    </a:lnTo>
                    <a:lnTo>
                      <a:pt x="12273" y="13643"/>
                    </a:lnTo>
                    <a:lnTo>
                      <a:pt x="10684" y="14084"/>
                    </a:lnTo>
                    <a:lnTo>
                      <a:pt x="11874" y="15409"/>
                    </a:lnTo>
                    <a:lnTo>
                      <a:pt x="11256" y="16380"/>
                    </a:lnTo>
                    <a:lnTo>
                      <a:pt x="10285" y="18453"/>
                    </a:lnTo>
                    <a:lnTo>
                      <a:pt x="10507" y="20395"/>
                    </a:lnTo>
                    <a:lnTo>
                      <a:pt x="10242" y="23132"/>
                    </a:lnTo>
                    <a:lnTo>
                      <a:pt x="10814" y="26092"/>
                    </a:lnTo>
                    <a:lnTo>
                      <a:pt x="10595" y="27370"/>
                    </a:lnTo>
                    <a:lnTo>
                      <a:pt x="8431" y="28165"/>
                    </a:lnTo>
                    <a:lnTo>
                      <a:pt x="7901" y="31961"/>
                    </a:lnTo>
                    <a:lnTo>
                      <a:pt x="9624" y="33903"/>
                    </a:lnTo>
                    <a:lnTo>
                      <a:pt x="8077" y="37569"/>
                    </a:lnTo>
                    <a:lnTo>
                      <a:pt x="6976" y="38275"/>
                    </a:lnTo>
                    <a:lnTo>
                      <a:pt x="5475" y="42072"/>
                    </a:lnTo>
                    <a:lnTo>
                      <a:pt x="6622" y="42997"/>
                    </a:lnTo>
                    <a:lnTo>
                      <a:pt x="7240" y="44498"/>
                    </a:lnTo>
                    <a:lnTo>
                      <a:pt x="5651" y="45557"/>
                    </a:lnTo>
                    <a:lnTo>
                      <a:pt x="5870" y="49354"/>
                    </a:lnTo>
                    <a:lnTo>
                      <a:pt x="7064" y="51077"/>
                    </a:lnTo>
                    <a:lnTo>
                      <a:pt x="4327" y="53856"/>
                    </a:lnTo>
                    <a:lnTo>
                      <a:pt x="4369" y="55933"/>
                    </a:lnTo>
                    <a:lnTo>
                      <a:pt x="707" y="62244"/>
                    </a:lnTo>
                    <a:lnTo>
                      <a:pt x="1" y="64144"/>
                    </a:lnTo>
                    <a:lnTo>
                      <a:pt x="1809" y="69395"/>
                    </a:lnTo>
                    <a:lnTo>
                      <a:pt x="3045" y="70808"/>
                    </a:lnTo>
                    <a:lnTo>
                      <a:pt x="5386" y="75445"/>
                    </a:lnTo>
                    <a:lnTo>
                      <a:pt x="4857" y="77518"/>
                    </a:lnTo>
                    <a:lnTo>
                      <a:pt x="8077" y="78842"/>
                    </a:lnTo>
                    <a:lnTo>
                      <a:pt x="6312" y="82419"/>
                    </a:lnTo>
                    <a:lnTo>
                      <a:pt x="7195" y="84362"/>
                    </a:lnTo>
                    <a:lnTo>
                      <a:pt x="8565" y="89394"/>
                    </a:lnTo>
                    <a:lnTo>
                      <a:pt x="9755" y="90143"/>
                    </a:lnTo>
                    <a:lnTo>
                      <a:pt x="7505" y="92527"/>
                    </a:lnTo>
                    <a:lnTo>
                      <a:pt x="7682" y="95352"/>
                    </a:lnTo>
                    <a:lnTo>
                      <a:pt x="9931" y="96545"/>
                    </a:lnTo>
                    <a:lnTo>
                      <a:pt x="9931" y="98618"/>
                    </a:lnTo>
                    <a:lnTo>
                      <a:pt x="8565" y="99812"/>
                    </a:lnTo>
                    <a:lnTo>
                      <a:pt x="9667" y="101267"/>
                    </a:lnTo>
                    <a:lnTo>
                      <a:pt x="8035" y="104668"/>
                    </a:lnTo>
                    <a:lnTo>
                      <a:pt x="7901" y="108023"/>
                    </a:lnTo>
                    <a:lnTo>
                      <a:pt x="10154" y="109301"/>
                    </a:lnTo>
                    <a:lnTo>
                      <a:pt x="115436" y="109301"/>
                    </a:lnTo>
                    <a:lnTo>
                      <a:pt x="1389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20"/>
              <p:cNvSpPr/>
              <p:nvPr/>
            </p:nvSpPr>
            <p:spPr>
              <a:xfrm>
                <a:off x="4056175" y="2741075"/>
                <a:ext cx="2345125" cy="2732550"/>
              </a:xfrm>
              <a:custGeom>
                <a:rect b="b" l="l" r="r" t="t"/>
                <a:pathLst>
                  <a:path extrusionOk="0" h="109302" w="93805">
                    <a:moveTo>
                      <a:pt x="12184" y="1"/>
                    </a:moveTo>
                    <a:lnTo>
                      <a:pt x="1" y="109301"/>
                    </a:lnTo>
                    <a:lnTo>
                      <a:pt x="77606" y="109301"/>
                    </a:lnTo>
                    <a:lnTo>
                      <a:pt x="77648" y="109171"/>
                    </a:lnTo>
                    <a:lnTo>
                      <a:pt x="77694" y="107493"/>
                    </a:lnTo>
                    <a:lnTo>
                      <a:pt x="75928" y="105858"/>
                    </a:lnTo>
                    <a:lnTo>
                      <a:pt x="78973" y="103298"/>
                    </a:lnTo>
                    <a:lnTo>
                      <a:pt x="80385" y="101355"/>
                    </a:lnTo>
                    <a:lnTo>
                      <a:pt x="80961" y="96323"/>
                    </a:lnTo>
                    <a:lnTo>
                      <a:pt x="79326" y="93455"/>
                    </a:lnTo>
                    <a:lnTo>
                      <a:pt x="81314" y="92615"/>
                    </a:lnTo>
                    <a:lnTo>
                      <a:pt x="82903" y="89924"/>
                    </a:lnTo>
                    <a:lnTo>
                      <a:pt x="82991" y="86082"/>
                    </a:lnTo>
                    <a:lnTo>
                      <a:pt x="80915" y="85110"/>
                    </a:lnTo>
                    <a:lnTo>
                      <a:pt x="82946" y="83345"/>
                    </a:lnTo>
                    <a:lnTo>
                      <a:pt x="82373" y="81448"/>
                    </a:lnTo>
                    <a:lnTo>
                      <a:pt x="81798" y="79241"/>
                    </a:lnTo>
                    <a:lnTo>
                      <a:pt x="82681" y="77652"/>
                    </a:lnTo>
                    <a:lnTo>
                      <a:pt x="81974" y="75222"/>
                    </a:lnTo>
                    <a:lnTo>
                      <a:pt x="83299" y="74074"/>
                    </a:lnTo>
                    <a:lnTo>
                      <a:pt x="85905" y="72443"/>
                    </a:lnTo>
                    <a:lnTo>
                      <a:pt x="82946" y="70278"/>
                    </a:lnTo>
                    <a:lnTo>
                      <a:pt x="85993" y="68336"/>
                    </a:lnTo>
                    <a:lnTo>
                      <a:pt x="86036" y="66792"/>
                    </a:lnTo>
                    <a:lnTo>
                      <a:pt x="86477" y="62774"/>
                    </a:lnTo>
                    <a:lnTo>
                      <a:pt x="87759" y="59772"/>
                    </a:lnTo>
                    <a:lnTo>
                      <a:pt x="89567" y="58670"/>
                    </a:lnTo>
                    <a:lnTo>
                      <a:pt x="88066" y="55710"/>
                    </a:lnTo>
                    <a:lnTo>
                      <a:pt x="89302" y="54520"/>
                    </a:lnTo>
                    <a:lnTo>
                      <a:pt x="90231" y="50724"/>
                    </a:lnTo>
                    <a:lnTo>
                      <a:pt x="93321" y="50547"/>
                    </a:lnTo>
                    <a:lnTo>
                      <a:pt x="92527" y="47987"/>
                    </a:lnTo>
                    <a:lnTo>
                      <a:pt x="93233" y="45780"/>
                    </a:lnTo>
                    <a:lnTo>
                      <a:pt x="91863" y="44056"/>
                    </a:lnTo>
                    <a:lnTo>
                      <a:pt x="91156" y="42513"/>
                    </a:lnTo>
                    <a:lnTo>
                      <a:pt x="93805" y="41983"/>
                    </a:lnTo>
                    <a:lnTo>
                      <a:pt x="92657" y="40218"/>
                    </a:lnTo>
                    <a:lnTo>
                      <a:pt x="93099" y="38187"/>
                    </a:lnTo>
                    <a:lnTo>
                      <a:pt x="92392" y="34567"/>
                    </a:lnTo>
                    <a:lnTo>
                      <a:pt x="87007" y="31830"/>
                    </a:lnTo>
                    <a:lnTo>
                      <a:pt x="87318" y="28917"/>
                    </a:lnTo>
                    <a:lnTo>
                      <a:pt x="85817" y="28606"/>
                    </a:lnTo>
                    <a:lnTo>
                      <a:pt x="86964" y="26180"/>
                    </a:lnTo>
                    <a:lnTo>
                      <a:pt x="84669" y="23355"/>
                    </a:lnTo>
                    <a:lnTo>
                      <a:pt x="83698" y="20706"/>
                    </a:lnTo>
                    <a:lnTo>
                      <a:pt x="85110" y="18983"/>
                    </a:lnTo>
                    <a:lnTo>
                      <a:pt x="85153" y="17129"/>
                    </a:lnTo>
                    <a:lnTo>
                      <a:pt x="86389" y="15804"/>
                    </a:lnTo>
                    <a:lnTo>
                      <a:pt x="86170" y="11743"/>
                    </a:lnTo>
                    <a:lnTo>
                      <a:pt x="84227" y="3225"/>
                    </a:lnTo>
                    <a:lnTo>
                      <a:pt x="82020" y="1943"/>
                    </a:lnTo>
                    <a:lnTo>
                      <a:pt x="82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45" name="Google Shape;245;p20"/>
            <p:cNvPicPr preferRelativeResize="0"/>
            <p:nvPr/>
          </p:nvPicPr>
          <p:blipFill rotWithShape="1">
            <a:blip r:embed="rId2">
              <a:alphaModFix/>
            </a:blip>
            <a:srcRect b="3495" l="1795" r="1155" t="8701"/>
            <a:stretch/>
          </p:blipFill>
          <p:spPr>
            <a:xfrm>
              <a:off x="95125" y="472200"/>
              <a:ext cx="8874301" cy="4516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0"/>
            <p:cNvSpPr/>
            <p:nvPr/>
          </p:nvSpPr>
          <p:spPr>
            <a:xfrm>
              <a:off x="4067463" y="3369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20"/>
          <p:cNvSpPr txBox="1"/>
          <p:nvPr>
            <p:ph type="title"/>
          </p:nvPr>
        </p:nvSpPr>
        <p:spPr>
          <a:xfrm>
            <a:off x="5012875" y="1859550"/>
            <a:ext cx="26304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48" name="Google Shape;248;p20"/>
          <p:cNvSpPr txBox="1"/>
          <p:nvPr>
            <p:ph idx="1" type="subTitle"/>
          </p:nvPr>
        </p:nvSpPr>
        <p:spPr>
          <a:xfrm>
            <a:off x="5013000" y="2432250"/>
            <a:ext cx="26304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73059" y="71105"/>
            <a:ext cx="9006615" cy="5017837"/>
            <a:chOff x="73059" y="71105"/>
            <a:chExt cx="9006615" cy="501783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73059" y="71105"/>
              <a:ext cx="9006615" cy="5017837"/>
              <a:chOff x="238125" y="867750"/>
              <a:chExt cx="7139608" cy="3977675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7206550" y="3492498"/>
                <a:ext cx="171182" cy="1352925"/>
              </a:xfrm>
              <a:custGeom>
                <a:rect b="b" l="l" r="r" t="t"/>
                <a:pathLst>
                  <a:path extrusionOk="0" h="54117" w="5755">
                    <a:moveTo>
                      <a:pt x="0" y="0"/>
                    </a:moveTo>
                    <a:lnTo>
                      <a:pt x="0" y="54117"/>
                    </a:lnTo>
                    <a:lnTo>
                      <a:pt x="5755" y="52525"/>
                    </a:lnTo>
                    <a:lnTo>
                      <a:pt x="5755" y="17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8125" y="867750"/>
                <a:ext cx="6994150" cy="3977675"/>
              </a:xfrm>
              <a:custGeom>
                <a:rect b="b" l="l" r="r" t="t"/>
                <a:pathLst>
                  <a:path extrusionOk="0" h="159107" w="279766">
                    <a:moveTo>
                      <a:pt x="0" y="0"/>
                    </a:moveTo>
                    <a:lnTo>
                      <a:pt x="0" y="159107"/>
                    </a:lnTo>
                    <a:lnTo>
                      <a:pt x="279765" y="159107"/>
                    </a:lnTo>
                    <a:lnTo>
                      <a:pt x="2797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" name="Google Shape;25;p3"/>
            <p:cNvGrpSpPr/>
            <p:nvPr/>
          </p:nvGrpSpPr>
          <p:grpSpPr>
            <a:xfrm>
              <a:off x="204319" y="288958"/>
              <a:ext cx="8490192" cy="4708913"/>
              <a:chOff x="345250" y="1049925"/>
              <a:chExt cx="6735575" cy="3735750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345250" y="3561300"/>
                <a:ext cx="6735575" cy="1224375"/>
              </a:xfrm>
              <a:custGeom>
                <a:rect b="b" l="l" r="r" t="t"/>
                <a:pathLst>
                  <a:path extrusionOk="0" h="48975" w="269423">
                    <a:moveTo>
                      <a:pt x="269422" y="1"/>
                    </a:moveTo>
                    <a:lnTo>
                      <a:pt x="147902" y="17695"/>
                    </a:lnTo>
                    <a:cubicBezTo>
                      <a:pt x="147902" y="17695"/>
                      <a:pt x="146188" y="18121"/>
                      <a:pt x="145150" y="18307"/>
                    </a:cubicBezTo>
                    <a:lnTo>
                      <a:pt x="0" y="39425"/>
                    </a:lnTo>
                    <a:lnTo>
                      <a:pt x="0" y="48975"/>
                    </a:lnTo>
                    <a:lnTo>
                      <a:pt x="431" y="48975"/>
                    </a:lnTo>
                    <a:lnTo>
                      <a:pt x="1837" y="48549"/>
                    </a:lnTo>
                    <a:lnTo>
                      <a:pt x="3247" y="48607"/>
                    </a:lnTo>
                    <a:lnTo>
                      <a:pt x="7224" y="48975"/>
                    </a:lnTo>
                    <a:lnTo>
                      <a:pt x="9428" y="48118"/>
                    </a:lnTo>
                    <a:lnTo>
                      <a:pt x="10349" y="47936"/>
                    </a:lnTo>
                    <a:lnTo>
                      <a:pt x="12675" y="47995"/>
                    </a:lnTo>
                    <a:lnTo>
                      <a:pt x="13165" y="47569"/>
                    </a:lnTo>
                    <a:lnTo>
                      <a:pt x="14389" y="47628"/>
                    </a:lnTo>
                    <a:lnTo>
                      <a:pt x="16651" y="47202"/>
                    </a:lnTo>
                    <a:lnTo>
                      <a:pt x="18610" y="46957"/>
                    </a:lnTo>
                    <a:lnTo>
                      <a:pt x="19654" y="46100"/>
                    </a:lnTo>
                    <a:lnTo>
                      <a:pt x="22528" y="46648"/>
                    </a:lnTo>
                    <a:lnTo>
                      <a:pt x="23816" y="45914"/>
                    </a:lnTo>
                    <a:lnTo>
                      <a:pt x="25712" y="45914"/>
                    </a:lnTo>
                    <a:lnTo>
                      <a:pt x="26814" y="45855"/>
                    </a:lnTo>
                    <a:lnTo>
                      <a:pt x="27181" y="45546"/>
                    </a:lnTo>
                    <a:lnTo>
                      <a:pt x="29204" y="45424"/>
                    </a:lnTo>
                    <a:lnTo>
                      <a:pt x="29752" y="45243"/>
                    </a:lnTo>
                    <a:lnTo>
                      <a:pt x="30976" y="45243"/>
                    </a:lnTo>
                    <a:lnTo>
                      <a:pt x="33366" y="45120"/>
                    </a:lnTo>
                    <a:lnTo>
                      <a:pt x="34836" y="44934"/>
                    </a:lnTo>
                    <a:lnTo>
                      <a:pt x="36917" y="45610"/>
                    </a:lnTo>
                    <a:lnTo>
                      <a:pt x="37284" y="44689"/>
                    </a:lnTo>
                    <a:lnTo>
                      <a:pt x="38141" y="44322"/>
                    </a:lnTo>
                    <a:lnTo>
                      <a:pt x="38935" y="44077"/>
                    </a:lnTo>
                    <a:lnTo>
                      <a:pt x="39855" y="43651"/>
                    </a:lnTo>
                    <a:lnTo>
                      <a:pt x="40468" y="43955"/>
                    </a:lnTo>
                    <a:lnTo>
                      <a:pt x="42363" y="42917"/>
                    </a:lnTo>
                    <a:lnTo>
                      <a:pt x="43773" y="42794"/>
                    </a:lnTo>
                    <a:lnTo>
                      <a:pt x="44630" y="42917"/>
                    </a:lnTo>
                    <a:lnTo>
                      <a:pt x="45424" y="42853"/>
                    </a:lnTo>
                    <a:lnTo>
                      <a:pt x="47936" y="43343"/>
                    </a:lnTo>
                    <a:lnTo>
                      <a:pt x="50507" y="44322"/>
                    </a:lnTo>
                    <a:lnTo>
                      <a:pt x="50444" y="43832"/>
                    </a:lnTo>
                    <a:lnTo>
                      <a:pt x="50018" y="42853"/>
                    </a:lnTo>
                    <a:lnTo>
                      <a:pt x="51913" y="42363"/>
                    </a:lnTo>
                    <a:lnTo>
                      <a:pt x="52280" y="41506"/>
                    </a:lnTo>
                    <a:lnTo>
                      <a:pt x="53382" y="41751"/>
                    </a:lnTo>
                    <a:lnTo>
                      <a:pt x="53936" y="42118"/>
                    </a:lnTo>
                    <a:lnTo>
                      <a:pt x="56443" y="41751"/>
                    </a:lnTo>
                    <a:lnTo>
                      <a:pt x="57854" y="41447"/>
                    </a:lnTo>
                    <a:lnTo>
                      <a:pt x="57241" y="41325"/>
                    </a:lnTo>
                    <a:lnTo>
                      <a:pt x="57241" y="40527"/>
                    </a:lnTo>
                    <a:lnTo>
                      <a:pt x="62932" y="39733"/>
                    </a:lnTo>
                    <a:lnTo>
                      <a:pt x="65993" y="39425"/>
                    </a:lnTo>
                    <a:lnTo>
                      <a:pt x="65626" y="38445"/>
                    </a:lnTo>
                    <a:lnTo>
                      <a:pt x="66728" y="38690"/>
                    </a:lnTo>
                    <a:lnTo>
                      <a:pt x="68442" y="38264"/>
                    </a:lnTo>
                    <a:lnTo>
                      <a:pt x="70587" y="38142"/>
                    </a:lnTo>
                    <a:lnTo>
                      <a:pt x="71870" y="36609"/>
                    </a:lnTo>
                    <a:lnTo>
                      <a:pt x="72668" y="36550"/>
                    </a:lnTo>
                    <a:lnTo>
                      <a:pt x="73525" y="36241"/>
                    </a:lnTo>
                    <a:lnTo>
                      <a:pt x="76645" y="37162"/>
                    </a:lnTo>
                    <a:lnTo>
                      <a:pt x="77380" y="36427"/>
                    </a:lnTo>
                    <a:lnTo>
                      <a:pt x="77869" y="35752"/>
                    </a:lnTo>
                    <a:lnTo>
                      <a:pt x="79769" y="35693"/>
                    </a:lnTo>
                    <a:lnTo>
                      <a:pt x="80504" y="34958"/>
                    </a:lnTo>
                    <a:lnTo>
                      <a:pt x="83198" y="35203"/>
                    </a:lnTo>
                    <a:lnTo>
                      <a:pt x="84422" y="34650"/>
                    </a:lnTo>
                    <a:lnTo>
                      <a:pt x="86993" y="34650"/>
                    </a:lnTo>
                    <a:lnTo>
                      <a:pt x="87605" y="34772"/>
                    </a:lnTo>
                    <a:lnTo>
                      <a:pt x="89197" y="34591"/>
                    </a:lnTo>
                    <a:lnTo>
                      <a:pt x="89990" y="34405"/>
                    </a:lnTo>
                    <a:lnTo>
                      <a:pt x="91215" y="35139"/>
                    </a:lnTo>
                    <a:lnTo>
                      <a:pt x="92806" y="34346"/>
                    </a:lnTo>
                    <a:lnTo>
                      <a:pt x="95378" y="34958"/>
                    </a:lnTo>
                    <a:lnTo>
                      <a:pt x="97278" y="33548"/>
                    </a:lnTo>
                    <a:lnTo>
                      <a:pt x="98257" y="33611"/>
                    </a:lnTo>
                    <a:lnTo>
                      <a:pt x="98502" y="33915"/>
                    </a:lnTo>
                    <a:lnTo>
                      <a:pt x="99785" y="33915"/>
                    </a:lnTo>
                    <a:lnTo>
                      <a:pt x="102112" y="33793"/>
                    </a:lnTo>
                    <a:lnTo>
                      <a:pt x="104928" y="33915"/>
                    </a:lnTo>
                    <a:lnTo>
                      <a:pt x="106519" y="34160"/>
                    </a:lnTo>
                    <a:lnTo>
                      <a:pt x="107195" y="33367"/>
                    </a:lnTo>
                    <a:lnTo>
                      <a:pt x="107744" y="32632"/>
                    </a:lnTo>
                    <a:lnTo>
                      <a:pt x="110011" y="32323"/>
                    </a:lnTo>
                    <a:lnTo>
                      <a:pt x="113253" y="32568"/>
                    </a:lnTo>
                    <a:lnTo>
                      <a:pt x="114967" y="31222"/>
                    </a:lnTo>
                    <a:lnTo>
                      <a:pt x="117235" y="31466"/>
                    </a:lnTo>
                    <a:lnTo>
                      <a:pt x="117906" y="30854"/>
                    </a:lnTo>
                    <a:lnTo>
                      <a:pt x="118459" y="30487"/>
                    </a:lnTo>
                    <a:lnTo>
                      <a:pt x="119194" y="30795"/>
                    </a:lnTo>
                    <a:lnTo>
                      <a:pt x="120110" y="30061"/>
                    </a:lnTo>
                    <a:lnTo>
                      <a:pt x="122436" y="29385"/>
                    </a:lnTo>
                    <a:lnTo>
                      <a:pt x="123905" y="29081"/>
                    </a:lnTo>
                    <a:lnTo>
                      <a:pt x="123846" y="28837"/>
                    </a:lnTo>
                    <a:lnTo>
                      <a:pt x="126109" y="28224"/>
                    </a:lnTo>
                    <a:lnTo>
                      <a:pt x="127887" y="28406"/>
                    </a:lnTo>
                    <a:lnTo>
                      <a:pt x="130335" y="28161"/>
                    </a:lnTo>
                    <a:lnTo>
                      <a:pt x="131805" y="29018"/>
                    </a:lnTo>
                    <a:lnTo>
                      <a:pt x="133700" y="27857"/>
                    </a:lnTo>
                    <a:lnTo>
                      <a:pt x="134802" y="27367"/>
                    </a:lnTo>
                    <a:lnTo>
                      <a:pt x="135723" y="26814"/>
                    </a:lnTo>
                    <a:lnTo>
                      <a:pt x="137128" y="26755"/>
                    </a:lnTo>
                    <a:lnTo>
                      <a:pt x="137985" y="26510"/>
                    </a:lnTo>
                    <a:lnTo>
                      <a:pt x="139151" y="26814"/>
                    </a:lnTo>
                    <a:lnTo>
                      <a:pt x="142393" y="25590"/>
                    </a:lnTo>
                    <a:lnTo>
                      <a:pt x="144538" y="26447"/>
                    </a:lnTo>
                    <a:lnTo>
                      <a:pt x="145150" y="26202"/>
                    </a:lnTo>
                    <a:lnTo>
                      <a:pt x="146007" y="25653"/>
                    </a:lnTo>
                    <a:lnTo>
                      <a:pt x="148456" y="24855"/>
                    </a:lnTo>
                    <a:lnTo>
                      <a:pt x="151208" y="24365"/>
                    </a:lnTo>
                    <a:lnTo>
                      <a:pt x="153045" y="24488"/>
                    </a:lnTo>
                    <a:lnTo>
                      <a:pt x="154147" y="24184"/>
                    </a:lnTo>
                    <a:lnTo>
                      <a:pt x="155312" y="24429"/>
                    </a:lnTo>
                    <a:lnTo>
                      <a:pt x="156781" y="24062"/>
                    </a:lnTo>
                    <a:lnTo>
                      <a:pt x="158309" y="24306"/>
                    </a:lnTo>
                    <a:lnTo>
                      <a:pt x="159167" y="23998"/>
                    </a:lnTo>
                    <a:lnTo>
                      <a:pt x="159534" y="23508"/>
                    </a:lnTo>
                    <a:lnTo>
                      <a:pt x="161067" y="23631"/>
                    </a:lnTo>
                    <a:lnTo>
                      <a:pt x="162414" y="23386"/>
                    </a:lnTo>
                    <a:lnTo>
                      <a:pt x="164554" y="22960"/>
                    </a:lnTo>
                    <a:lnTo>
                      <a:pt x="166331" y="22406"/>
                    </a:lnTo>
                    <a:lnTo>
                      <a:pt x="169329" y="22161"/>
                    </a:lnTo>
                    <a:lnTo>
                      <a:pt x="170617" y="21490"/>
                    </a:lnTo>
                    <a:lnTo>
                      <a:pt x="171474" y="21613"/>
                    </a:lnTo>
                    <a:lnTo>
                      <a:pt x="172879" y="21490"/>
                    </a:lnTo>
                    <a:lnTo>
                      <a:pt x="174167" y="21613"/>
                    </a:lnTo>
                    <a:lnTo>
                      <a:pt x="175940" y="21735"/>
                    </a:lnTo>
                    <a:lnTo>
                      <a:pt x="176494" y="21549"/>
                    </a:lnTo>
                    <a:lnTo>
                      <a:pt x="179368" y="22284"/>
                    </a:lnTo>
                    <a:lnTo>
                      <a:pt x="179065" y="21490"/>
                    </a:lnTo>
                    <a:lnTo>
                      <a:pt x="179065" y="21490"/>
                    </a:lnTo>
                    <a:lnTo>
                      <a:pt x="180593" y="22103"/>
                    </a:lnTo>
                    <a:lnTo>
                      <a:pt x="183717" y="22161"/>
                    </a:lnTo>
                    <a:lnTo>
                      <a:pt x="185490" y="22347"/>
                    </a:lnTo>
                    <a:lnTo>
                      <a:pt x="187449" y="21246"/>
                    </a:lnTo>
                    <a:lnTo>
                      <a:pt x="188429" y="20937"/>
                    </a:lnTo>
                    <a:lnTo>
                      <a:pt x="189531" y="20878"/>
                    </a:lnTo>
                    <a:lnTo>
                      <a:pt x="192591" y="20756"/>
                    </a:lnTo>
                    <a:lnTo>
                      <a:pt x="193512" y="20511"/>
                    </a:lnTo>
                    <a:lnTo>
                      <a:pt x="194614" y="20570"/>
                    </a:lnTo>
                    <a:lnTo>
                      <a:pt x="196573" y="19713"/>
                    </a:lnTo>
                    <a:lnTo>
                      <a:pt x="198836" y="20202"/>
                    </a:lnTo>
                    <a:lnTo>
                      <a:pt x="200550" y="19101"/>
                    </a:lnTo>
                    <a:lnTo>
                      <a:pt x="203062" y="18856"/>
                    </a:lnTo>
                    <a:lnTo>
                      <a:pt x="203856" y="18797"/>
                    </a:lnTo>
                    <a:lnTo>
                      <a:pt x="205144" y="19042"/>
                    </a:lnTo>
                    <a:lnTo>
                      <a:pt x="206672" y="18919"/>
                    </a:lnTo>
                    <a:lnTo>
                      <a:pt x="207039" y="18430"/>
                    </a:lnTo>
                    <a:lnTo>
                      <a:pt x="207347" y="17695"/>
                    </a:lnTo>
                    <a:lnTo>
                      <a:pt x="208939" y="17999"/>
                    </a:lnTo>
                    <a:lnTo>
                      <a:pt x="210408" y="17631"/>
                    </a:lnTo>
                    <a:lnTo>
                      <a:pt x="211936" y="17264"/>
                    </a:lnTo>
                    <a:lnTo>
                      <a:pt x="213528" y="17264"/>
                    </a:lnTo>
                    <a:lnTo>
                      <a:pt x="215120" y="16652"/>
                    </a:lnTo>
                    <a:lnTo>
                      <a:pt x="216956" y="16348"/>
                    </a:lnTo>
                    <a:lnTo>
                      <a:pt x="218122" y="16285"/>
                    </a:lnTo>
                    <a:lnTo>
                      <a:pt x="219405" y="16715"/>
                    </a:lnTo>
                    <a:lnTo>
                      <a:pt x="220570" y="16774"/>
                    </a:lnTo>
                    <a:lnTo>
                      <a:pt x="221305" y="16407"/>
                    </a:lnTo>
                    <a:lnTo>
                      <a:pt x="223142" y="16040"/>
                    </a:lnTo>
                    <a:lnTo>
                      <a:pt x="223509" y="15672"/>
                    </a:lnTo>
                    <a:lnTo>
                      <a:pt x="223999" y="15246"/>
                    </a:lnTo>
                    <a:lnTo>
                      <a:pt x="224914" y="15491"/>
                    </a:lnTo>
                    <a:lnTo>
                      <a:pt x="226202" y="15124"/>
                    </a:lnTo>
                    <a:lnTo>
                      <a:pt x="227304" y="14757"/>
                    </a:lnTo>
                    <a:lnTo>
                      <a:pt x="229077" y="14693"/>
                    </a:lnTo>
                    <a:lnTo>
                      <a:pt x="232936" y="14512"/>
                    </a:lnTo>
                    <a:lnTo>
                      <a:pt x="234097" y="14634"/>
                    </a:lnTo>
                    <a:lnTo>
                      <a:pt x="234773" y="14203"/>
                    </a:lnTo>
                    <a:lnTo>
                      <a:pt x="235566" y="13532"/>
                    </a:lnTo>
                    <a:lnTo>
                      <a:pt x="236423" y="13410"/>
                    </a:lnTo>
                    <a:lnTo>
                      <a:pt x="237222" y="13165"/>
                    </a:lnTo>
                    <a:lnTo>
                      <a:pt x="237834" y="13165"/>
                    </a:lnTo>
                    <a:lnTo>
                      <a:pt x="239670" y="12553"/>
                    </a:lnTo>
                    <a:lnTo>
                      <a:pt x="240895" y="12308"/>
                    </a:lnTo>
                    <a:lnTo>
                      <a:pt x="241384" y="12675"/>
                    </a:lnTo>
                    <a:lnTo>
                      <a:pt x="243770" y="12553"/>
                    </a:lnTo>
                    <a:lnTo>
                      <a:pt x="245239" y="12734"/>
                    </a:lnTo>
                    <a:lnTo>
                      <a:pt x="245670" y="12856"/>
                    </a:lnTo>
                    <a:lnTo>
                      <a:pt x="247810" y="12063"/>
                    </a:lnTo>
                    <a:lnTo>
                      <a:pt x="249220" y="11142"/>
                    </a:lnTo>
                    <a:lnTo>
                      <a:pt x="250626" y="11387"/>
                    </a:lnTo>
                    <a:lnTo>
                      <a:pt x="252159" y="11573"/>
                    </a:lnTo>
                    <a:lnTo>
                      <a:pt x="253261" y="11083"/>
                    </a:lnTo>
                    <a:lnTo>
                      <a:pt x="254299" y="11265"/>
                    </a:lnTo>
                    <a:lnTo>
                      <a:pt x="255034" y="11573"/>
                    </a:lnTo>
                    <a:lnTo>
                      <a:pt x="256199" y="11083"/>
                    </a:lnTo>
                    <a:lnTo>
                      <a:pt x="257546" y="10349"/>
                    </a:lnTo>
                    <a:lnTo>
                      <a:pt x="258829" y="10104"/>
                    </a:lnTo>
                    <a:lnTo>
                      <a:pt x="260666" y="9859"/>
                    </a:lnTo>
                    <a:lnTo>
                      <a:pt x="260974" y="9673"/>
                    </a:lnTo>
                    <a:lnTo>
                      <a:pt x="261954" y="9125"/>
                    </a:lnTo>
                    <a:lnTo>
                      <a:pt x="263237" y="9492"/>
                    </a:lnTo>
                    <a:lnTo>
                      <a:pt x="267341" y="8449"/>
                    </a:lnTo>
                    <a:lnTo>
                      <a:pt x="269422" y="8204"/>
                    </a:lnTo>
                    <a:lnTo>
                      <a:pt x="2694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95250">
                  <a:srgbClr val="000000">
                    <a:alpha val="18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345250" y="1049925"/>
                <a:ext cx="6735575" cy="3720450"/>
              </a:xfrm>
              <a:custGeom>
                <a:rect b="b" l="l" r="r" t="t"/>
                <a:pathLst>
                  <a:path extrusionOk="0" h="148818" w="269423">
                    <a:moveTo>
                      <a:pt x="0" y="0"/>
                    </a:moveTo>
                    <a:lnTo>
                      <a:pt x="0" y="148817"/>
                    </a:lnTo>
                    <a:lnTo>
                      <a:pt x="2757" y="148391"/>
                    </a:lnTo>
                    <a:lnTo>
                      <a:pt x="5265" y="148391"/>
                    </a:lnTo>
                    <a:lnTo>
                      <a:pt x="8448" y="147534"/>
                    </a:lnTo>
                    <a:lnTo>
                      <a:pt x="11019" y="146922"/>
                    </a:lnTo>
                    <a:lnTo>
                      <a:pt x="12675" y="145820"/>
                    </a:lnTo>
                    <a:lnTo>
                      <a:pt x="13532" y="146188"/>
                    </a:lnTo>
                    <a:lnTo>
                      <a:pt x="16103" y="146124"/>
                    </a:lnTo>
                    <a:lnTo>
                      <a:pt x="17876" y="144351"/>
                    </a:lnTo>
                    <a:lnTo>
                      <a:pt x="19957" y="144655"/>
                    </a:lnTo>
                    <a:lnTo>
                      <a:pt x="20937" y="144596"/>
                    </a:lnTo>
                    <a:lnTo>
                      <a:pt x="23753" y="145022"/>
                    </a:lnTo>
                    <a:lnTo>
                      <a:pt x="24732" y="143798"/>
                    </a:lnTo>
                    <a:lnTo>
                      <a:pt x="27857" y="144655"/>
                    </a:lnTo>
                    <a:lnTo>
                      <a:pt x="31407" y="143798"/>
                    </a:lnTo>
                    <a:lnTo>
                      <a:pt x="31956" y="144473"/>
                    </a:lnTo>
                    <a:lnTo>
                      <a:pt x="33670" y="143861"/>
                    </a:lnTo>
                    <a:lnTo>
                      <a:pt x="33670" y="143249"/>
                    </a:lnTo>
                    <a:lnTo>
                      <a:pt x="34527" y="143675"/>
                    </a:lnTo>
                    <a:lnTo>
                      <a:pt x="36427" y="143616"/>
                    </a:lnTo>
                    <a:lnTo>
                      <a:pt x="37529" y="143494"/>
                    </a:lnTo>
                    <a:lnTo>
                      <a:pt x="37955" y="143494"/>
                    </a:lnTo>
                    <a:lnTo>
                      <a:pt x="38876" y="142147"/>
                    </a:lnTo>
                    <a:lnTo>
                      <a:pt x="41506" y="142270"/>
                    </a:lnTo>
                    <a:lnTo>
                      <a:pt x="48548" y="140492"/>
                    </a:lnTo>
                    <a:lnTo>
                      <a:pt x="50507" y="140678"/>
                    </a:lnTo>
                    <a:lnTo>
                      <a:pt x="54239" y="140369"/>
                    </a:lnTo>
                    <a:lnTo>
                      <a:pt x="55464" y="139145"/>
                    </a:lnTo>
                    <a:lnTo>
                      <a:pt x="58221" y="138964"/>
                    </a:lnTo>
                    <a:lnTo>
                      <a:pt x="59690" y="137984"/>
                    </a:lnTo>
                    <a:lnTo>
                      <a:pt x="61830" y="138288"/>
                    </a:lnTo>
                    <a:lnTo>
                      <a:pt x="64279" y="137984"/>
                    </a:lnTo>
                    <a:lnTo>
                      <a:pt x="65567" y="136270"/>
                    </a:lnTo>
                    <a:lnTo>
                      <a:pt x="68138" y="136393"/>
                    </a:lnTo>
                    <a:lnTo>
                      <a:pt x="70342" y="135962"/>
                    </a:lnTo>
                    <a:lnTo>
                      <a:pt x="71258" y="135291"/>
                    </a:lnTo>
                    <a:lnTo>
                      <a:pt x="72178" y="135594"/>
                    </a:lnTo>
                    <a:lnTo>
                      <a:pt x="73525" y="134679"/>
                    </a:lnTo>
                    <a:lnTo>
                      <a:pt x="76767" y="134311"/>
                    </a:lnTo>
                    <a:lnTo>
                      <a:pt x="79706" y="134066"/>
                    </a:lnTo>
                    <a:lnTo>
                      <a:pt x="82889" y="133699"/>
                    </a:lnTo>
                    <a:lnTo>
                      <a:pt x="84848" y="133268"/>
                    </a:lnTo>
                    <a:lnTo>
                      <a:pt x="87116" y="133699"/>
                    </a:lnTo>
                    <a:lnTo>
                      <a:pt x="87238" y="132778"/>
                    </a:lnTo>
                    <a:lnTo>
                      <a:pt x="90358" y="131985"/>
                    </a:lnTo>
                    <a:lnTo>
                      <a:pt x="93663" y="132289"/>
                    </a:lnTo>
                    <a:lnTo>
                      <a:pt x="95622" y="130761"/>
                    </a:lnTo>
                    <a:lnTo>
                      <a:pt x="97949" y="131554"/>
                    </a:lnTo>
                    <a:lnTo>
                      <a:pt x="99785" y="130697"/>
                    </a:lnTo>
                    <a:lnTo>
                      <a:pt x="100275" y="131006"/>
                    </a:lnTo>
                    <a:lnTo>
                      <a:pt x="105050" y="130883"/>
                    </a:lnTo>
                    <a:lnTo>
                      <a:pt x="106029" y="131554"/>
                    </a:lnTo>
                    <a:lnTo>
                      <a:pt x="108909" y="130761"/>
                    </a:lnTo>
                    <a:lnTo>
                      <a:pt x="109889" y="130149"/>
                    </a:lnTo>
                    <a:lnTo>
                      <a:pt x="112519" y="130085"/>
                    </a:lnTo>
                    <a:lnTo>
                      <a:pt x="116192" y="129904"/>
                    </a:lnTo>
                    <a:lnTo>
                      <a:pt x="116926" y="129105"/>
                    </a:lnTo>
                    <a:lnTo>
                      <a:pt x="118582" y="129105"/>
                    </a:lnTo>
                    <a:lnTo>
                      <a:pt x="119497" y="128802"/>
                    </a:lnTo>
                    <a:lnTo>
                      <a:pt x="120663" y="127700"/>
                    </a:lnTo>
                    <a:lnTo>
                      <a:pt x="120844" y="127391"/>
                    </a:lnTo>
                    <a:lnTo>
                      <a:pt x="123538" y="127700"/>
                    </a:lnTo>
                    <a:lnTo>
                      <a:pt x="124885" y="127269"/>
                    </a:lnTo>
                    <a:lnTo>
                      <a:pt x="125742" y="127146"/>
                    </a:lnTo>
                    <a:lnTo>
                      <a:pt x="127333" y="127088"/>
                    </a:lnTo>
                    <a:lnTo>
                      <a:pt x="127397" y="126353"/>
                    </a:lnTo>
                    <a:lnTo>
                      <a:pt x="130272" y="127024"/>
                    </a:lnTo>
                    <a:lnTo>
                      <a:pt x="131192" y="126598"/>
                    </a:lnTo>
                    <a:lnTo>
                      <a:pt x="133577" y="125618"/>
                    </a:lnTo>
                    <a:lnTo>
                      <a:pt x="137192" y="124943"/>
                    </a:lnTo>
                    <a:lnTo>
                      <a:pt x="140620" y="125555"/>
                    </a:lnTo>
                    <a:lnTo>
                      <a:pt x="141599" y="124761"/>
                    </a:lnTo>
                    <a:lnTo>
                      <a:pt x="143250" y="124208"/>
                    </a:lnTo>
                    <a:lnTo>
                      <a:pt x="147045" y="122616"/>
                    </a:lnTo>
                    <a:lnTo>
                      <a:pt x="149925" y="123351"/>
                    </a:lnTo>
                    <a:lnTo>
                      <a:pt x="154455" y="122068"/>
                    </a:lnTo>
                    <a:lnTo>
                      <a:pt x="159475" y="122616"/>
                    </a:lnTo>
                    <a:lnTo>
                      <a:pt x="162291" y="122068"/>
                    </a:lnTo>
                    <a:lnTo>
                      <a:pt x="163760" y="121270"/>
                    </a:lnTo>
                    <a:lnTo>
                      <a:pt x="166331" y="122068"/>
                    </a:lnTo>
                    <a:lnTo>
                      <a:pt x="167923" y="121025"/>
                    </a:lnTo>
                    <a:lnTo>
                      <a:pt x="169637" y="121088"/>
                    </a:lnTo>
                    <a:lnTo>
                      <a:pt x="171777" y="121088"/>
                    </a:lnTo>
                    <a:lnTo>
                      <a:pt x="176675" y="120721"/>
                    </a:lnTo>
                    <a:lnTo>
                      <a:pt x="180044" y="120780"/>
                    </a:lnTo>
                    <a:lnTo>
                      <a:pt x="184878" y="119923"/>
                    </a:lnTo>
                    <a:lnTo>
                      <a:pt x="185857" y="119129"/>
                    </a:lnTo>
                    <a:lnTo>
                      <a:pt x="189962" y="118943"/>
                    </a:lnTo>
                    <a:lnTo>
                      <a:pt x="192043" y="118821"/>
                    </a:lnTo>
                    <a:lnTo>
                      <a:pt x="194061" y="117964"/>
                    </a:lnTo>
                    <a:lnTo>
                      <a:pt x="194981" y="118331"/>
                    </a:lnTo>
                    <a:lnTo>
                      <a:pt x="196083" y="117597"/>
                    </a:lnTo>
                    <a:lnTo>
                      <a:pt x="196877" y="117597"/>
                    </a:lnTo>
                    <a:lnTo>
                      <a:pt x="197734" y="116558"/>
                    </a:lnTo>
                    <a:lnTo>
                      <a:pt x="200246" y="117293"/>
                    </a:lnTo>
                    <a:lnTo>
                      <a:pt x="202509" y="117660"/>
                    </a:lnTo>
                    <a:lnTo>
                      <a:pt x="204223" y="116495"/>
                    </a:lnTo>
                    <a:lnTo>
                      <a:pt x="205570" y="116127"/>
                    </a:lnTo>
                    <a:lnTo>
                      <a:pt x="206490" y="115638"/>
                    </a:lnTo>
                    <a:lnTo>
                      <a:pt x="208082" y="115701"/>
                    </a:lnTo>
                    <a:lnTo>
                      <a:pt x="209551" y="115456"/>
                    </a:lnTo>
                    <a:lnTo>
                      <a:pt x="212000" y="115393"/>
                    </a:lnTo>
                    <a:lnTo>
                      <a:pt x="214630" y="115025"/>
                    </a:lnTo>
                    <a:lnTo>
                      <a:pt x="218058" y="115579"/>
                    </a:lnTo>
                    <a:lnTo>
                      <a:pt x="220752" y="115025"/>
                    </a:lnTo>
                    <a:lnTo>
                      <a:pt x="221976" y="113987"/>
                    </a:lnTo>
                    <a:lnTo>
                      <a:pt x="223754" y="114168"/>
                    </a:lnTo>
                    <a:lnTo>
                      <a:pt x="225590" y="114722"/>
                    </a:lnTo>
                    <a:lnTo>
                      <a:pt x="226447" y="114110"/>
                    </a:lnTo>
                    <a:lnTo>
                      <a:pt x="227182" y="113801"/>
                    </a:lnTo>
                    <a:lnTo>
                      <a:pt x="227182" y="113066"/>
                    </a:lnTo>
                    <a:lnTo>
                      <a:pt x="229998" y="112396"/>
                    </a:lnTo>
                    <a:lnTo>
                      <a:pt x="232138" y="112518"/>
                    </a:lnTo>
                    <a:lnTo>
                      <a:pt x="234406" y="112273"/>
                    </a:lnTo>
                    <a:lnTo>
                      <a:pt x="235997" y="112332"/>
                    </a:lnTo>
                    <a:lnTo>
                      <a:pt x="236365" y="112087"/>
                    </a:lnTo>
                    <a:lnTo>
                      <a:pt x="239362" y="110985"/>
                    </a:lnTo>
                    <a:lnTo>
                      <a:pt x="242609" y="111661"/>
                    </a:lnTo>
                    <a:lnTo>
                      <a:pt x="243711" y="111230"/>
                    </a:lnTo>
                    <a:lnTo>
                      <a:pt x="246218" y="110804"/>
                    </a:lnTo>
                    <a:lnTo>
                      <a:pt x="248422" y="110373"/>
                    </a:lnTo>
                    <a:lnTo>
                      <a:pt x="249524" y="109393"/>
                    </a:lnTo>
                    <a:lnTo>
                      <a:pt x="252340" y="108478"/>
                    </a:lnTo>
                    <a:lnTo>
                      <a:pt x="254177" y="107865"/>
                    </a:lnTo>
                    <a:lnTo>
                      <a:pt x="257056" y="106700"/>
                    </a:lnTo>
                    <a:lnTo>
                      <a:pt x="257913" y="106088"/>
                    </a:lnTo>
                    <a:lnTo>
                      <a:pt x="258829" y="106764"/>
                    </a:lnTo>
                    <a:lnTo>
                      <a:pt x="262135" y="107312"/>
                    </a:lnTo>
                    <a:lnTo>
                      <a:pt x="266974" y="105906"/>
                    </a:lnTo>
                    <a:lnTo>
                      <a:pt x="268379" y="105598"/>
                    </a:lnTo>
                    <a:lnTo>
                      <a:pt x="268746" y="105294"/>
                    </a:lnTo>
                    <a:lnTo>
                      <a:pt x="269422" y="105231"/>
                    </a:lnTo>
                    <a:lnTo>
                      <a:pt x="2694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" name="Google Shape;28;p3"/>
            <p:cNvSpPr/>
            <p:nvPr/>
          </p:nvSpPr>
          <p:spPr>
            <a:xfrm>
              <a:off x="4356125" y="1869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" name="Google Shape;29;p3"/>
            <p:cNvPicPr preferRelativeResize="0"/>
            <p:nvPr/>
          </p:nvPicPr>
          <p:blipFill rotWithShape="1">
            <a:blip r:embed="rId2">
              <a:alphaModFix/>
            </a:blip>
            <a:srcRect b="2198" l="2943" r="4206" t="5458"/>
            <a:stretch/>
          </p:blipFill>
          <p:spPr>
            <a:xfrm>
              <a:off x="204325" y="274320"/>
              <a:ext cx="8490173" cy="4749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/>
          <p:nvPr>
            <p:ph type="title"/>
          </p:nvPr>
        </p:nvSpPr>
        <p:spPr>
          <a:xfrm>
            <a:off x="1048675" y="2055700"/>
            <a:ext cx="54435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"/>
          <p:cNvSpPr txBox="1"/>
          <p:nvPr>
            <p:ph hasCustomPrompt="1" idx="2" type="title"/>
          </p:nvPr>
        </p:nvSpPr>
        <p:spPr>
          <a:xfrm>
            <a:off x="1048675" y="858275"/>
            <a:ext cx="1638900" cy="1302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1201075" y="3189425"/>
            <a:ext cx="39348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1"/>
          <p:cNvGrpSpPr/>
          <p:nvPr/>
        </p:nvGrpSpPr>
        <p:grpSpPr>
          <a:xfrm>
            <a:off x="76415" y="74600"/>
            <a:ext cx="8996845" cy="4992050"/>
            <a:chOff x="76415" y="74600"/>
            <a:chExt cx="8996845" cy="4992050"/>
          </a:xfrm>
        </p:grpSpPr>
        <p:grpSp>
          <p:nvGrpSpPr>
            <p:cNvPr id="251" name="Google Shape;251;p21"/>
            <p:cNvGrpSpPr/>
            <p:nvPr/>
          </p:nvGrpSpPr>
          <p:grpSpPr>
            <a:xfrm>
              <a:off x="76425" y="74600"/>
              <a:ext cx="2602046" cy="202519"/>
              <a:chOff x="4957774" y="238126"/>
              <a:chExt cx="1574898" cy="122575"/>
            </a:xfrm>
          </p:grpSpPr>
          <p:sp>
            <p:nvSpPr>
              <p:cNvPr id="252" name="Google Shape;252;p21"/>
              <p:cNvSpPr/>
              <p:nvPr/>
            </p:nvSpPr>
            <p:spPr>
              <a:xfrm>
                <a:off x="5501897" y="238126"/>
                <a:ext cx="1030775" cy="122575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rgbClr val="A89674">
                  <a:alpha val="798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21"/>
              <p:cNvSpPr/>
              <p:nvPr/>
            </p:nvSpPr>
            <p:spPr>
              <a:xfrm>
                <a:off x="5233679" y="238126"/>
                <a:ext cx="1030800" cy="122575"/>
              </a:xfrm>
              <a:custGeom>
                <a:rect b="b" l="l" r="r" t="t"/>
                <a:pathLst>
                  <a:path extrusionOk="0" h="4373" w="41232">
                    <a:moveTo>
                      <a:pt x="1371" y="0"/>
                    </a:moveTo>
                    <a:lnTo>
                      <a:pt x="1" y="4372"/>
                    </a:lnTo>
                    <a:lnTo>
                      <a:pt x="41231" y="4372"/>
                    </a:lnTo>
                    <a:lnTo>
                      <a:pt x="400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>
                <a:off x="4957774" y="238126"/>
                <a:ext cx="1029725" cy="122575"/>
              </a:xfrm>
              <a:custGeom>
                <a:rect b="b" l="l" r="r" t="t"/>
                <a:pathLst>
                  <a:path extrusionOk="0" h="4373" w="41189">
                    <a:moveTo>
                      <a:pt x="1325" y="0"/>
                    </a:moveTo>
                    <a:lnTo>
                      <a:pt x="1" y="4372"/>
                    </a:lnTo>
                    <a:lnTo>
                      <a:pt x="41189" y="4372"/>
                    </a:lnTo>
                    <a:lnTo>
                      <a:pt x="39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5" name="Google Shape;255;p21"/>
            <p:cNvSpPr/>
            <p:nvPr/>
          </p:nvSpPr>
          <p:spPr>
            <a:xfrm>
              <a:off x="76415" y="257397"/>
              <a:ext cx="8996845" cy="4809249"/>
            </a:xfrm>
            <a:custGeom>
              <a:rect b="b" l="l" r="r" t="t"/>
              <a:pathLst>
                <a:path extrusionOk="0" h="121892" w="228028">
                  <a:moveTo>
                    <a:pt x="0" y="0"/>
                  </a:moveTo>
                  <a:lnTo>
                    <a:pt x="0" y="121891"/>
                  </a:lnTo>
                  <a:lnTo>
                    <a:pt x="228028" y="121891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6" name="Google Shape;256;p21"/>
            <p:cNvGrpSpPr/>
            <p:nvPr/>
          </p:nvGrpSpPr>
          <p:grpSpPr>
            <a:xfrm>
              <a:off x="154550" y="481432"/>
              <a:ext cx="8802423" cy="4543564"/>
              <a:chOff x="238125" y="990125"/>
              <a:chExt cx="7141925" cy="3732800"/>
            </a:xfrm>
          </p:grpSpPr>
          <p:sp>
            <p:nvSpPr>
              <p:cNvPr id="257" name="Google Shape;257;p21"/>
              <p:cNvSpPr/>
              <p:nvPr/>
            </p:nvSpPr>
            <p:spPr>
              <a:xfrm>
                <a:off x="238125" y="2832800"/>
                <a:ext cx="7141925" cy="1890125"/>
              </a:xfrm>
              <a:custGeom>
                <a:rect b="b" l="l" r="r" t="t"/>
                <a:pathLst>
                  <a:path extrusionOk="0" h="75605" w="285677">
                    <a:moveTo>
                      <a:pt x="0" y="1"/>
                    </a:moveTo>
                    <a:lnTo>
                      <a:pt x="0" y="75605"/>
                    </a:lnTo>
                    <a:lnTo>
                      <a:pt x="460" y="75375"/>
                    </a:lnTo>
                    <a:lnTo>
                      <a:pt x="1901" y="74109"/>
                    </a:lnTo>
                    <a:lnTo>
                      <a:pt x="3282" y="73648"/>
                    </a:lnTo>
                    <a:lnTo>
                      <a:pt x="7365" y="72728"/>
                    </a:lnTo>
                    <a:lnTo>
                      <a:pt x="9611" y="70657"/>
                    </a:lnTo>
                    <a:lnTo>
                      <a:pt x="10587" y="70021"/>
                    </a:lnTo>
                    <a:lnTo>
                      <a:pt x="12948" y="69276"/>
                    </a:lnTo>
                    <a:lnTo>
                      <a:pt x="13524" y="68470"/>
                    </a:lnTo>
                    <a:lnTo>
                      <a:pt x="14730" y="68125"/>
                    </a:lnTo>
                    <a:lnTo>
                      <a:pt x="17091" y="66684"/>
                    </a:lnTo>
                    <a:lnTo>
                      <a:pt x="19162" y="65764"/>
                    </a:lnTo>
                    <a:lnTo>
                      <a:pt x="20198" y="64153"/>
                    </a:lnTo>
                    <a:lnTo>
                      <a:pt x="23190" y="63982"/>
                    </a:lnTo>
                    <a:lnTo>
                      <a:pt x="24511" y="62601"/>
                    </a:lnTo>
                    <a:lnTo>
                      <a:pt x="26467" y="62026"/>
                    </a:lnTo>
                    <a:lnTo>
                      <a:pt x="27618" y="61566"/>
                    </a:lnTo>
                    <a:lnTo>
                      <a:pt x="28023" y="61046"/>
                    </a:lnTo>
                    <a:lnTo>
                      <a:pt x="30150" y="60300"/>
                    </a:lnTo>
                    <a:lnTo>
                      <a:pt x="30725" y="59895"/>
                    </a:lnTo>
                    <a:lnTo>
                      <a:pt x="31991" y="59550"/>
                    </a:lnTo>
                    <a:lnTo>
                      <a:pt x="34467" y="58689"/>
                    </a:lnTo>
                    <a:lnTo>
                      <a:pt x="36019" y="58054"/>
                    </a:lnTo>
                    <a:lnTo>
                      <a:pt x="38205" y="58284"/>
                    </a:lnTo>
                    <a:lnTo>
                      <a:pt x="38610" y="57078"/>
                    </a:lnTo>
                    <a:lnTo>
                      <a:pt x="39471" y="56387"/>
                    </a:lnTo>
                    <a:lnTo>
                      <a:pt x="40391" y="55867"/>
                    </a:lnTo>
                    <a:lnTo>
                      <a:pt x="41312" y="55121"/>
                    </a:lnTo>
                    <a:lnTo>
                      <a:pt x="41947" y="55292"/>
                    </a:lnTo>
                    <a:lnTo>
                      <a:pt x="43959" y="53566"/>
                    </a:lnTo>
                    <a:lnTo>
                      <a:pt x="45455" y="53050"/>
                    </a:lnTo>
                    <a:lnTo>
                      <a:pt x="46375" y="52990"/>
                    </a:lnTo>
                    <a:lnTo>
                      <a:pt x="47181" y="52760"/>
                    </a:lnTo>
                    <a:lnTo>
                      <a:pt x="49828" y="52760"/>
                    </a:lnTo>
                    <a:cubicBezTo>
                      <a:pt x="49828" y="52760"/>
                      <a:pt x="51439" y="53105"/>
                      <a:pt x="52534" y="53335"/>
                    </a:cubicBezTo>
                    <a:cubicBezTo>
                      <a:pt x="52474" y="53105"/>
                      <a:pt x="52474" y="52820"/>
                      <a:pt x="52474" y="52820"/>
                    </a:cubicBezTo>
                    <a:lnTo>
                      <a:pt x="52074" y="51669"/>
                    </a:lnTo>
                    <a:lnTo>
                      <a:pt x="54085" y="50689"/>
                    </a:lnTo>
                    <a:lnTo>
                      <a:pt x="54490" y="49538"/>
                    </a:lnTo>
                    <a:lnTo>
                      <a:pt x="55581" y="49653"/>
                    </a:lnTo>
                    <a:lnTo>
                      <a:pt x="56217" y="49943"/>
                    </a:lnTo>
                    <a:lnTo>
                      <a:pt x="58863" y="49022"/>
                    </a:lnTo>
                    <a:lnTo>
                      <a:pt x="60414" y="48387"/>
                    </a:lnTo>
                    <a:lnTo>
                      <a:pt x="59724" y="48332"/>
                    </a:lnTo>
                    <a:lnTo>
                      <a:pt x="59724" y="47467"/>
                    </a:lnTo>
                    <a:lnTo>
                      <a:pt x="65768" y="45510"/>
                    </a:lnTo>
                    <a:lnTo>
                      <a:pt x="69045" y="44650"/>
                    </a:lnTo>
                    <a:lnTo>
                      <a:pt x="68700" y="43554"/>
                    </a:lnTo>
                    <a:lnTo>
                      <a:pt x="69910" y="43669"/>
                    </a:lnTo>
                    <a:lnTo>
                      <a:pt x="71692" y="42924"/>
                    </a:lnTo>
                    <a:lnTo>
                      <a:pt x="73993" y="42463"/>
                    </a:lnTo>
                    <a:lnTo>
                      <a:pt x="75434" y="40562"/>
                    </a:lnTo>
                    <a:lnTo>
                      <a:pt x="76240" y="40332"/>
                    </a:lnTo>
                    <a:lnTo>
                      <a:pt x="77215" y="39932"/>
                    </a:lnTo>
                    <a:lnTo>
                      <a:pt x="80497" y="40507"/>
                    </a:lnTo>
                    <a:lnTo>
                      <a:pt x="81303" y="39642"/>
                    </a:lnTo>
                    <a:lnTo>
                      <a:pt x="81818" y="38836"/>
                    </a:lnTo>
                    <a:lnTo>
                      <a:pt x="83835" y="38551"/>
                    </a:lnTo>
                    <a:lnTo>
                      <a:pt x="84640" y="37685"/>
                    </a:lnTo>
                    <a:lnTo>
                      <a:pt x="87517" y="37570"/>
                    </a:lnTo>
                    <a:lnTo>
                      <a:pt x="88838" y="36880"/>
                    </a:lnTo>
                    <a:lnTo>
                      <a:pt x="90739" y="36650"/>
                    </a:lnTo>
                    <a:lnTo>
                      <a:pt x="91545" y="36650"/>
                    </a:lnTo>
                    <a:lnTo>
                      <a:pt x="92235" y="36710"/>
                    </a:lnTo>
                    <a:lnTo>
                      <a:pt x="93961" y="36304"/>
                    </a:lnTo>
                    <a:lnTo>
                      <a:pt x="94822" y="36019"/>
                    </a:lnTo>
                    <a:lnTo>
                      <a:pt x="96088" y="36710"/>
                    </a:lnTo>
                    <a:lnTo>
                      <a:pt x="97874" y="35729"/>
                    </a:lnTo>
                    <a:lnTo>
                      <a:pt x="100520" y="36134"/>
                    </a:lnTo>
                    <a:lnTo>
                      <a:pt x="102647" y="34578"/>
                    </a:lnTo>
                    <a:lnTo>
                      <a:pt x="103683" y="34523"/>
                    </a:lnTo>
                    <a:lnTo>
                      <a:pt x="103973" y="34808"/>
                    </a:lnTo>
                    <a:lnTo>
                      <a:pt x="105294" y="34753"/>
                    </a:lnTo>
                    <a:lnTo>
                      <a:pt x="107825" y="34463"/>
                    </a:lnTo>
                    <a:lnTo>
                      <a:pt x="110817" y="34348"/>
                    </a:lnTo>
                    <a:lnTo>
                      <a:pt x="112488" y="34578"/>
                    </a:lnTo>
                    <a:lnTo>
                      <a:pt x="113234" y="33718"/>
                    </a:lnTo>
                    <a:lnTo>
                      <a:pt x="113869" y="32912"/>
                    </a:lnTo>
                    <a:lnTo>
                      <a:pt x="116341" y="32507"/>
                    </a:lnTo>
                    <a:lnTo>
                      <a:pt x="119793" y="32567"/>
                    </a:lnTo>
                    <a:lnTo>
                      <a:pt x="121634" y="31186"/>
                    </a:lnTo>
                    <a:lnTo>
                      <a:pt x="124111" y="31356"/>
                    </a:lnTo>
                    <a:lnTo>
                      <a:pt x="124801" y="30726"/>
                    </a:lnTo>
                    <a:lnTo>
                      <a:pt x="125432" y="30380"/>
                    </a:lnTo>
                    <a:lnTo>
                      <a:pt x="126182" y="30666"/>
                    </a:lnTo>
                    <a:lnTo>
                      <a:pt x="127158" y="29860"/>
                    </a:lnTo>
                    <a:lnTo>
                      <a:pt x="129690" y="29115"/>
                    </a:lnTo>
                    <a:lnTo>
                      <a:pt x="131246" y="28825"/>
                    </a:lnTo>
                    <a:lnTo>
                      <a:pt x="131186" y="28594"/>
                    </a:lnTo>
                    <a:lnTo>
                      <a:pt x="133602" y="27904"/>
                    </a:lnTo>
                    <a:lnTo>
                      <a:pt x="135503" y="28079"/>
                    </a:lnTo>
                    <a:lnTo>
                      <a:pt x="138150" y="27789"/>
                    </a:lnTo>
                    <a:lnTo>
                      <a:pt x="139701" y="28654"/>
                    </a:lnTo>
                    <a:lnTo>
                      <a:pt x="141717" y="27504"/>
                    </a:lnTo>
                    <a:lnTo>
                      <a:pt x="142923" y="26983"/>
                    </a:lnTo>
                    <a:lnTo>
                      <a:pt x="143904" y="26468"/>
                    </a:lnTo>
                    <a:lnTo>
                      <a:pt x="145455" y="26408"/>
                    </a:lnTo>
                    <a:lnTo>
                      <a:pt x="146320" y="26178"/>
                    </a:lnTo>
                    <a:lnTo>
                      <a:pt x="147586" y="26523"/>
                    </a:lnTo>
                    <a:lnTo>
                      <a:pt x="151094" y="25372"/>
                    </a:lnTo>
                    <a:lnTo>
                      <a:pt x="153395" y="26238"/>
                    </a:lnTo>
                    <a:lnTo>
                      <a:pt x="154030" y="25948"/>
                    </a:lnTo>
                    <a:lnTo>
                      <a:pt x="154951" y="25432"/>
                    </a:lnTo>
                    <a:lnTo>
                      <a:pt x="157598" y="24742"/>
                    </a:lnTo>
                    <a:lnTo>
                      <a:pt x="160530" y="24281"/>
                    </a:lnTo>
                    <a:lnTo>
                      <a:pt x="162486" y="24452"/>
                    </a:lnTo>
                    <a:lnTo>
                      <a:pt x="163697" y="24166"/>
                    </a:lnTo>
                    <a:lnTo>
                      <a:pt x="164903" y="24452"/>
                    </a:lnTo>
                    <a:lnTo>
                      <a:pt x="166459" y="24107"/>
                    </a:lnTo>
                    <a:lnTo>
                      <a:pt x="168125" y="24452"/>
                    </a:lnTo>
                    <a:lnTo>
                      <a:pt x="169045" y="24166"/>
                    </a:lnTo>
                    <a:lnTo>
                      <a:pt x="169450" y="23706"/>
                    </a:lnTo>
                    <a:lnTo>
                      <a:pt x="171062" y="23876"/>
                    </a:lnTo>
                    <a:lnTo>
                      <a:pt x="172557" y="23646"/>
                    </a:lnTo>
                    <a:lnTo>
                      <a:pt x="174799" y="23301"/>
                    </a:lnTo>
                    <a:lnTo>
                      <a:pt x="176700" y="22841"/>
                    </a:lnTo>
                    <a:lnTo>
                      <a:pt x="179862" y="22726"/>
                    </a:lnTo>
                    <a:lnTo>
                      <a:pt x="181303" y="22095"/>
                    </a:lnTo>
                    <a:lnTo>
                      <a:pt x="182164" y="22265"/>
                    </a:lnTo>
                    <a:lnTo>
                      <a:pt x="183660" y="22210"/>
                    </a:lnTo>
                    <a:lnTo>
                      <a:pt x="185041" y="22380"/>
                    </a:lnTo>
                    <a:lnTo>
                      <a:pt x="186942" y="22611"/>
                    </a:lnTo>
                    <a:lnTo>
                      <a:pt x="187572" y="22440"/>
                    </a:lnTo>
                    <a:lnTo>
                      <a:pt x="190564" y="23416"/>
                    </a:lnTo>
                    <a:lnTo>
                      <a:pt x="190279" y="22555"/>
                    </a:lnTo>
                    <a:lnTo>
                      <a:pt x="191890" y="23301"/>
                    </a:lnTo>
                    <a:lnTo>
                      <a:pt x="195227" y="23531"/>
                    </a:lnTo>
                    <a:lnTo>
                      <a:pt x="197124" y="23821"/>
                    </a:lnTo>
                    <a:lnTo>
                      <a:pt x="199255" y="22785"/>
                    </a:lnTo>
                    <a:lnTo>
                      <a:pt x="200231" y="22555"/>
                    </a:lnTo>
                    <a:lnTo>
                      <a:pt x="201441" y="22555"/>
                    </a:lnTo>
                    <a:lnTo>
                      <a:pt x="204663" y="22670"/>
                    </a:lnTo>
                    <a:lnTo>
                      <a:pt x="205639" y="22495"/>
                    </a:lnTo>
                    <a:lnTo>
                      <a:pt x="206850" y="22611"/>
                    </a:lnTo>
                    <a:lnTo>
                      <a:pt x="208921" y="21805"/>
                    </a:lnTo>
                    <a:lnTo>
                      <a:pt x="211338" y="22555"/>
                    </a:lnTo>
                    <a:lnTo>
                      <a:pt x="213064" y="21460"/>
                    </a:lnTo>
                    <a:lnTo>
                      <a:pt x="215766" y="21345"/>
                    </a:lnTo>
                    <a:lnTo>
                      <a:pt x="216631" y="21345"/>
                    </a:lnTo>
                    <a:lnTo>
                      <a:pt x="217952" y="21750"/>
                    </a:lnTo>
                    <a:lnTo>
                      <a:pt x="219623" y="21750"/>
                    </a:lnTo>
                    <a:lnTo>
                      <a:pt x="219968" y="21230"/>
                    </a:lnTo>
                    <a:lnTo>
                      <a:pt x="220314" y="20424"/>
                    </a:lnTo>
                    <a:lnTo>
                      <a:pt x="221980" y="20884"/>
                    </a:lnTo>
                    <a:lnTo>
                      <a:pt x="223536" y="20539"/>
                    </a:lnTo>
                    <a:lnTo>
                      <a:pt x="225147" y="20254"/>
                    </a:lnTo>
                    <a:lnTo>
                      <a:pt x="226813" y="20369"/>
                    </a:lnTo>
                    <a:lnTo>
                      <a:pt x="228539" y="19849"/>
                    </a:lnTo>
                    <a:lnTo>
                      <a:pt x="230440" y="19563"/>
                    </a:lnTo>
                    <a:lnTo>
                      <a:pt x="231646" y="19619"/>
                    </a:lnTo>
                    <a:lnTo>
                      <a:pt x="233027" y="20254"/>
                    </a:lnTo>
                    <a:lnTo>
                      <a:pt x="234293" y="20424"/>
                    </a:lnTo>
                    <a:lnTo>
                      <a:pt x="235043" y="20079"/>
                    </a:lnTo>
                    <a:lnTo>
                      <a:pt x="237000" y="19794"/>
                    </a:lnTo>
                    <a:lnTo>
                      <a:pt x="237345" y="19333"/>
                    </a:lnTo>
                    <a:lnTo>
                      <a:pt x="237920" y="18813"/>
                    </a:lnTo>
                    <a:lnTo>
                      <a:pt x="238841" y="19218"/>
                    </a:lnTo>
                    <a:lnTo>
                      <a:pt x="240222" y="18873"/>
                    </a:lnTo>
                    <a:lnTo>
                      <a:pt x="241372" y="18528"/>
                    </a:lnTo>
                    <a:lnTo>
                      <a:pt x="243269" y="18583"/>
                    </a:lnTo>
                    <a:lnTo>
                      <a:pt x="247296" y="18698"/>
                    </a:lnTo>
                    <a:lnTo>
                      <a:pt x="248507" y="18988"/>
                    </a:lnTo>
                    <a:lnTo>
                      <a:pt x="249253" y="18468"/>
                    </a:lnTo>
                    <a:lnTo>
                      <a:pt x="250058" y="17662"/>
                    </a:lnTo>
                    <a:lnTo>
                      <a:pt x="250979" y="17607"/>
                    </a:lnTo>
                    <a:lnTo>
                      <a:pt x="251844" y="17317"/>
                    </a:lnTo>
                    <a:lnTo>
                      <a:pt x="252420" y="17377"/>
                    </a:lnTo>
                    <a:lnTo>
                      <a:pt x="254376" y="16742"/>
                    </a:lnTo>
                    <a:lnTo>
                      <a:pt x="255697" y="16512"/>
                    </a:lnTo>
                    <a:lnTo>
                      <a:pt x="256157" y="17032"/>
                    </a:lnTo>
                    <a:lnTo>
                      <a:pt x="258749" y="17087"/>
                    </a:lnTo>
                    <a:lnTo>
                      <a:pt x="260245" y="17492"/>
                    </a:lnTo>
                    <a:lnTo>
                      <a:pt x="260705" y="17662"/>
                    </a:lnTo>
                    <a:lnTo>
                      <a:pt x="262947" y="16686"/>
                    </a:lnTo>
                    <a:lnTo>
                      <a:pt x="264387" y="15591"/>
                    </a:lnTo>
                    <a:lnTo>
                      <a:pt x="265883" y="15996"/>
                    </a:lnTo>
                    <a:lnTo>
                      <a:pt x="267494" y="16456"/>
                    </a:lnTo>
                    <a:lnTo>
                      <a:pt x="268645" y="15766"/>
                    </a:lnTo>
                    <a:lnTo>
                      <a:pt x="269796" y="16111"/>
                    </a:lnTo>
                    <a:lnTo>
                      <a:pt x="270542" y="16686"/>
                    </a:lnTo>
                    <a:lnTo>
                      <a:pt x="271752" y="16051"/>
                    </a:lnTo>
                    <a:lnTo>
                      <a:pt x="273188" y="15075"/>
                    </a:lnTo>
                    <a:lnTo>
                      <a:pt x="274514" y="14901"/>
                    </a:lnTo>
                    <a:lnTo>
                      <a:pt x="276470" y="14670"/>
                    </a:lnTo>
                    <a:lnTo>
                      <a:pt x="276756" y="14385"/>
                    </a:lnTo>
                    <a:lnTo>
                      <a:pt x="277791" y="13695"/>
                    </a:lnTo>
                    <a:lnTo>
                      <a:pt x="279172" y="14325"/>
                    </a:lnTo>
                    <a:lnTo>
                      <a:pt x="283490" y="13004"/>
                    </a:lnTo>
                    <a:lnTo>
                      <a:pt x="285676" y="12774"/>
                    </a:lnTo>
                    <a:lnTo>
                      <a:pt x="285676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>
                <a:off x="238125" y="990125"/>
                <a:ext cx="7141925" cy="3596100"/>
              </a:xfrm>
              <a:custGeom>
                <a:rect b="b" l="l" r="r" t="t"/>
                <a:pathLst>
                  <a:path extrusionOk="0" h="143844" w="285677">
                    <a:moveTo>
                      <a:pt x="0" y="0"/>
                    </a:moveTo>
                    <a:lnTo>
                      <a:pt x="0" y="143443"/>
                    </a:lnTo>
                    <a:lnTo>
                      <a:pt x="2822" y="141772"/>
                    </a:lnTo>
                    <a:lnTo>
                      <a:pt x="5063" y="143843"/>
                    </a:lnTo>
                    <a:lnTo>
                      <a:pt x="8631" y="143788"/>
                    </a:lnTo>
                    <a:lnTo>
                      <a:pt x="11277" y="141947"/>
                    </a:lnTo>
                    <a:lnTo>
                      <a:pt x="13003" y="139701"/>
                    </a:lnTo>
                    <a:lnTo>
                      <a:pt x="13869" y="139991"/>
                    </a:lnTo>
                    <a:lnTo>
                      <a:pt x="16516" y="139010"/>
                    </a:lnTo>
                    <a:lnTo>
                      <a:pt x="18642" y="136769"/>
                    </a:lnTo>
                    <a:lnTo>
                      <a:pt x="20773" y="136479"/>
                    </a:lnTo>
                    <a:lnTo>
                      <a:pt x="21749" y="136078"/>
                    </a:lnTo>
                    <a:lnTo>
                      <a:pt x="24686" y="135788"/>
                    </a:lnTo>
                    <a:lnTo>
                      <a:pt x="25491" y="132911"/>
                    </a:lnTo>
                    <a:lnTo>
                      <a:pt x="28714" y="133141"/>
                    </a:lnTo>
                    <a:lnTo>
                      <a:pt x="29979" y="131130"/>
                    </a:lnTo>
                    <a:lnTo>
                      <a:pt x="33027" y="130495"/>
                    </a:lnTo>
                    <a:lnTo>
                      <a:pt x="33717" y="128308"/>
                    </a:lnTo>
                    <a:lnTo>
                      <a:pt x="33892" y="126697"/>
                    </a:lnTo>
                    <a:lnTo>
                      <a:pt x="34753" y="127042"/>
                    </a:lnTo>
                    <a:lnTo>
                      <a:pt x="36769" y="126467"/>
                    </a:lnTo>
                    <a:lnTo>
                      <a:pt x="38610" y="126927"/>
                    </a:lnTo>
                    <a:lnTo>
                      <a:pt x="39300" y="128713"/>
                    </a:lnTo>
                    <a:lnTo>
                      <a:pt x="40336" y="126697"/>
                    </a:lnTo>
                    <a:lnTo>
                      <a:pt x="43038" y="126122"/>
                    </a:lnTo>
                    <a:lnTo>
                      <a:pt x="50518" y="122154"/>
                    </a:lnTo>
                    <a:lnTo>
                      <a:pt x="52589" y="121979"/>
                    </a:lnTo>
                    <a:lnTo>
                      <a:pt x="56502" y="120828"/>
                    </a:lnTo>
                    <a:lnTo>
                      <a:pt x="57828" y="118987"/>
                    </a:lnTo>
                    <a:lnTo>
                      <a:pt x="60760" y="118242"/>
                    </a:lnTo>
                    <a:lnTo>
                      <a:pt x="62371" y="116746"/>
                    </a:lnTo>
                    <a:lnTo>
                      <a:pt x="64617" y="116686"/>
                    </a:lnTo>
                    <a:lnTo>
                      <a:pt x="67204" y="115940"/>
                    </a:lnTo>
                    <a:lnTo>
                      <a:pt x="68585" y="113579"/>
                    </a:lnTo>
                    <a:lnTo>
                      <a:pt x="71347" y="113349"/>
                    </a:lnTo>
                    <a:lnTo>
                      <a:pt x="73763" y="112428"/>
                    </a:lnTo>
                    <a:lnTo>
                      <a:pt x="74684" y="111507"/>
                    </a:lnTo>
                    <a:lnTo>
                      <a:pt x="75719" y="111738"/>
                    </a:lnTo>
                    <a:lnTo>
                      <a:pt x="77160" y="110417"/>
                    </a:lnTo>
                    <a:lnTo>
                      <a:pt x="80612" y="109551"/>
                    </a:lnTo>
                    <a:lnTo>
                      <a:pt x="83719" y="108861"/>
                    </a:lnTo>
                    <a:lnTo>
                      <a:pt x="87172" y="108055"/>
                    </a:lnTo>
                    <a:lnTo>
                      <a:pt x="89243" y="107365"/>
                    </a:lnTo>
                    <a:lnTo>
                      <a:pt x="91660" y="107540"/>
                    </a:lnTo>
                    <a:lnTo>
                      <a:pt x="91775" y="106504"/>
                    </a:lnTo>
                    <a:lnTo>
                      <a:pt x="95167" y="105238"/>
                    </a:lnTo>
                    <a:lnTo>
                      <a:pt x="98679" y="105293"/>
                    </a:lnTo>
                    <a:lnTo>
                      <a:pt x="100806" y="103397"/>
                    </a:lnTo>
                    <a:lnTo>
                      <a:pt x="103337" y="104087"/>
                    </a:lnTo>
                    <a:lnTo>
                      <a:pt x="105294" y="102992"/>
                    </a:lnTo>
                    <a:lnTo>
                      <a:pt x="105869" y="103282"/>
                    </a:lnTo>
                    <a:lnTo>
                      <a:pt x="110932" y="102822"/>
                    </a:lnTo>
                    <a:lnTo>
                      <a:pt x="112028" y="103512"/>
                    </a:lnTo>
                    <a:lnTo>
                      <a:pt x="115135" y="102417"/>
                    </a:lnTo>
                    <a:lnTo>
                      <a:pt x="116171" y="101671"/>
                    </a:lnTo>
                    <a:lnTo>
                      <a:pt x="118988" y="101496"/>
                    </a:lnTo>
                    <a:lnTo>
                      <a:pt x="120889" y="101095"/>
                    </a:lnTo>
                    <a:lnTo>
                      <a:pt x="122325" y="98849"/>
                    </a:lnTo>
                    <a:lnTo>
                      <a:pt x="124051" y="98734"/>
                    </a:lnTo>
                    <a:lnTo>
                      <a:pt x="124456" y="97528"/>
                    </a:lnTo>
                    <a:lnTo>
                      <a:pt x="125892" y="97008"/>
                    </a:lnTo>
                    <a:lnTo>
                      <a:pt x="128654" y="97238"/>
                    </a:lnTo>
                    <a:lnTo>
                      <a:pt x="130380" y="95687"/>
                    </a:lnTo>
                    <a:lnTo>
                      <a:pt x="131821" y="95227"/>
                    </a:lnTo>
                    <a:lnTo>
                      <a:pt x="132797" y="95052"/>
                    </a:lnTo>
                    <a:lnTo>
                      <a:pt x="134468" y="94937"/>
                    </a:lnTo>
                    <a:lnTo>
                      <a:pt x="134523" y="94131"/>
                    </a:lnTo>
                    <a:lnTo>
                      <a:pt x="137630" y="94822"/>
                    </a:lnTo>
                    <a:lnTo>
                      <a:pt x="138610" y="94361"/>
                    </a:lnTo>
                    <a:lnTo>
                      <a:pt x="142463" y="93556"/>
                    </a:lnTo>
                    <a:lnTo>
                      <a:pt x="143559" y="91544"/>
                    </a:lnTo>
                    <a:lnTo>
                      <a:pt x="144880" y="92520"/>
                    </a:lnTo>
                    <a:lnTo>
                      <a:pt x="146376" y="92350"/>
                    </a:lnTo>
                    <a:lnTo>
                      <a:pt x="149598" y="94191"/>
                    </a:lnTo>
                    <a:lnTo>
                      <a:pt x="151154" y="92350"/>
                    </a:lnTo>
                    <a:lnTo>
                      <a:pt x="159149" y="93731"/>
                    </a:lnTo>
                    <a:lnTo>
                      <a:pt x="164042" y="92405"/>
                    </a:lnTo>
                    <a:lnTo>
                      <a:pt x="169450" y="93270"/>
                    </a:lnTo>
                    <a:lnTo>
                      <a:pt x="172442" y="92750"/>
                    </a:lnTo>
                    <a:lnTo>
                      <a:pt x="174053" y="91945"/>
                    </a:lnTo>
                    <a:lnTo>
                      <a:pt x="176815" y="92980"/>
                    </a:lnTo>
                    <a:lnTo>
                      <a:pt x="178426" y="91889"/>
                    </a:lnTo>
                    <a:lnTo>
                      <a:pt x="180323" y="92060"/>
                    </a:lnTo>
                    <a:lnTo>
                      <a:pt x="182624" y="92235"/>
                    </a:lnTo>
                    <a:lnTo>
                      <a:pt x="187803" y="92060"/>
                    </a:lnTo>
                    <a:lnTo>
                      <a:pt x="191430" y="92405"/>
                    </a:lnTo>
                    <a:lnTo>
                      <a:pt x="196548" y="91774"/>
                    </a:lnTo>
                    <a:lnTo>
                      <a:pt x="197584" y="90909"/>
                    </a:lnTo>
                    <a:lnTo>
                      <a:pt x="201957" y="91024"/>
                    </a:lnTo>
                    <a:lnTo>
                      <a:pt x="204203" y="91084"/>
                    </a:lnTo>
                    <a:lnTo>
                      <a:pt x="206330" y="90278"/>
                    </a:lnTo>
                    <a:lnTo>
                      <a:pt x="207310" y="90794"/>
                    </a:lnTo>
                    <a:lnTo>
                      <a:pt x="208516" y="89988"/>
                    </a:lnTo>
                    <a:lnTo>
                      <a:pt x="209322" y="90104"/>
                    </a:lnTo>
                    <a:lnTo>
                      <a:pt x="210187" y="88953"/>
                    </a:lnTo>
                    <a:lnTo>
                      <a:pt x="212889" y="90048"/>
                    </a:lnTo>
                    <a:lnTo>
                      <a:pt x="215306" y="90739"/>
                    </a:lnTo>
                    <a:lnTo>
                      <a:pt x="217092" y="89473"/>
                    </a:lnTo>
                    <a:lnTo>
                      <a:pt x="218528" y="89183"/>
                    </a:lnTo>
                    <a:lnTo>
                      <a:pt x="219563" y="88667"/>
                    </a:lnTo>
                    <a:lnTo>
                      <a:pt x="221174" y="88898"/>
                    </a:lnTo>
                    <a:lnTo>
                      <a:pt x="222730" y="88782"/>
                    </a:lnTo>
                    <a:lnTo>
                      <a:pt x="225377" y="89013"/>
                    </a:lnTo>
                    <a:lnTo>
                      <a:pt x="228079" y="88782"/>
                    </a:lnTo>
                    <a:lnTo>
                      <a:pt x="231761" y="89873"/>
                    </a:lnTo>
                    <a:lnTo>
                      <a:pt x="234638" y="89528"/>
                    </a:lnTo>
                    <a:lnTo>
                      <a:pt x="235904" y="88322"/>
                    </a:lnTo>
                    <a:lnTo>
                      <a:pt x="237745" y="88782"/>
                    </a:lnTo>
                    <a:lnTo>
                      <a:pt x="239702" y="89703"/>
                    </a:lnTo>
                    <a:lnTo>
                      <a:pt x="240622" y="89013"/>
                    </a:lnTo>
                    <a:lnTo>
                      <a:pt x="241428" y="88723"/>
                    </a:lnTo>
                    <a:lnTo>
                      <a:pt x="241372" y="87747"/>
                    </a:lnTo>
                    <a:lnTo>
                      <a:pt x="243904" y="89358"/>
                    </a:lnTo>
                    <a:lnTo>
                      <a:pt x="246146" y="89818"/>
                    </a:lnTo>
                    <a:lnTo>
                      <a:pt x="248562" y="89703"/>
                    </a:lnTo>
                    <a:lnTo>
                      <a:pt x="250233" y="89988"/>
                    </a:lnTo>
                    <a:lnTo>
                      <a:pt x="250578" y="89703"/>
                    </a:lnTo>
                    <a:lnTo>
                      <a:pt x="253050" y="90219"/>
                    </a:lnTo>
                    <a:lnTo>
                      <a:pt x="256963" y="89413"/>
                    </a:lnTo>
                    <a:lnTo>
                      <a:pt x="259955" y="89933"/>
                    </a:lnTo>
                    <a:lnTo>
                      <a:pt x="261396" y="90679"/>
                    </a:lnTo>
                    <a:lnTo>
                      <a:pt x="262431" y="88723"/>
                    </a:lnTo>
                    <a:lnTo>
                      <a:pt x="264963" y="87687"/>
                    </a:lnTo>
                    <a:lnTo>
                      <a:pt x="266629" y="87572"/>
                    </a:lnTo>
                    <a:lnTo>
                      <a:pt x="269736" y="86711"/>
                    </a:lnTo>
                    <a:lnTo>
                      <a:pt x="272728" y="85385"/>
                    </a:lnTo>
                    <a:lnTo>
                      <a:pt x="273593" y="84640"/>
                    </a:lnTo>
                    <a:lnTo>
                      <a:pt x="274569" y="85731"/>
                    </a:lnTo>
                    <a:lnTo>
                      <a:pt x="278081" y="86941"/>
                    </a:lnTo>
                    <a:lnTo>
                      <a:pt x="283085" y="85445"/>
                    </a:lnTo>
                    <a:lnTo>
                      <a:pt x="284581" y="85155"/>
                    </a:lnTo>
                    <a:lnTo>
                      <a:pt x="284926" y="84755"/>
                    </a:lnTo>
                    <a:lnTo>
                      <a:pt x="285676" y="84755"/>
                    </a:lnTo>
                    <a:lnTo>
                      <a:pt x="2856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59" name="Google Shape;259;p21"/>
            <p:cNvPicPr preferRelativeResize="0"/>
            <p:nvPr/>
          </p:nvPicPr>
          <p:blipFill rotWithShape="1">
            <a:blip r:embed="rId2">
              <a:alphaModFix/>
            </a:blip>
            <a:srcRect b="3245" l="1617" r="2118" t="7605"/>
            <a:stretch/>
          </p:blipFill>
          <p:spPr>
            <a:xfrm>
              <a:off x="147175" y="481425"/>
              <a:ext cx="8802427" cy="4585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21"/>
            <p:cNvSpPr/>
            <p:nvPr/>
          </p:nvSpPr>
          <p:spPr>
            <a:xfrm flipH="1" rot="260826">
              <a:off x="4063481" y="390214"/>
              <a:ext cx="1046308" cy="193278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Google Shape;261;p21"/>
          <p:cNvSpPr txBox="1"/>
          <p:nvPr>
            <p:ph type="title"/>
          </p:nvPr>
        </p:nvSpPr>
        <p:spPr>
          <a:xfrm>
            <a:off x="1258075" y="1336225"/>
            <a:ext cx="3372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62" name="Google Shape;262;p21"/>
          <p:cNvSpPr txBox="1"/>
          <p:nvPr>
            <p:ph idx="1" type="subTitle"/>
          </p:nvPr>
        </p:nvSpPr>
        <p:spPr>
          <a:xfrm>
            <a:off x="1258225" y="1985125"/>
            <a:ext cx="3372900" cy="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1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2"/>
          <p:cNvGrpSpPr/>
          <p:nvPr/>
        </p:nvGrpSpPr>
        <p:grpSpPr>
          <a:xfrm flipH="1">
            <a:off x="76069" y="85828"/>
            <a:ext cx="8998856" cy="4989077"/>
            <a:chOff x="76069" y="85828"/>
            <a:chExt cx="8998856" cy="4989077"/>
          </a:xfrm>
        </p:grpSpPr>
        <p:grpSp>
          <p:nvGrpSpPr>
            <p:cNvPr id="265" name="Google Shape;265;p22"/>
            <p:cNvGrpSpPr/>
            <p:nvPr/>
          </p:nvGrpSpPr>
          <p:grpSpPr>
            <a:xfrm>
              <a:off x="76069" y="85828"/>
              <a:ext cx="8998856" cy="4989077"/>
              <a:chOff x="76069" y="85828"/>
              <a:chExt cx="8998856" cy="4989077"/>
            </a:xfrm>
          </p:grpSpPr>
          <p:grpSp>
            <p:nvGrpSpPr>
              <p:cNvPr id="266" name="Google Shape;266;p22"/>
              <p:cNvGrpSpPr/>
              <p:nvPr/>
            </p:nvGrpSpPr>
            <p:grpSpPr>
              <a:xfrm>
                <a:off x="76069" y="85828"/>
                <a:ext cx="8998856" cy="4989077"/>
                <a:chOff x="238125" y="877775"/>
                <a:chExt cx="7138550" cy="3957700"/>
              </a:xfrm>
            </p:grpSpPr>
            <p:sp>
              <p:nvSpPr>
                <p:cNvPr id="267" name="Google Shape;267;p22"/>
                <p:cNvSpPr/>
                <p:nvPr/>
              </p:nvSpPr>
              <p:spPr>
                <a:xfrm>
                  <a:off x="6017500" y="877775"/>
                  <a:ext cx="1359025" cy="148425"/>
                </a:xfrm>
                <a:custGeom>
                  <a:rect b="b" l="l" r="r" t="t"/>
                  <a:pathLst>
                    <a:path extrusionOk="0" h="5937" w="54361">
                      <a:moveTo>
                        <a:pt x="1575" y="0"/>
                      </a:moveTo>
                      <a:lnTo>
                        <a:pt x="1" y="5937"/>
                      </a:lnTo>
                      <a:lnTo>
                        <a:pt x="54361" y="5937"/>
                      </a:lnTo>
                      <a:lnTo>
                        <a:pt x="525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8" name="Google Shape;268;p22"/>
                <p:cNvSpPr/>
                <p:nvPr/>
              </p:nvSpPr>
              <p:spPr>
                <a:xfrm>
                  <a:off x="238125" y="1020350"/>
                  <a:ext cx="7138550" cy="3815125"/>
                </a:xfrm>
                <a:custGeom>
                  <a:rect b="b" l="l" r="r" t="t"/>
                  <a:pathLst>
                    <a:path extrusionOk="0" h="152605" w="142771">
                      <a:moveTo>
                        <a:pt x="0" y="1"/>
                      </a:moveTo>
                      <a:lnTo>
                        <a:pt x="0" y="152604"/>
                      </a:lnTo>
                      <a:lnTo>
                        <a:pt x="142770" y="152604"/>
                      </a:lnTo>
                      <a:lnTo>
                        <a:pt x="14277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69" name="Google Shape;269;p22"/>
              <p:cNvGrpSpPr/>
              <p:nvPr/>
            </p:nvGrpSpPr>
            <p:grpSpPr>
              <a:xfrm>
                <a:off x="187396" y="407938"/>
                <a:ext cx="8755004" cy="4636912"/>
                <a:chOff x="187396" y="407938"/>
                <a:chExt cx="8755004" cy="4636912"/>
              </a:xfrm>
            </p:grpSpPr>
            <p:grpSp>
              <p:nvGrpSpPr>
                <p:cNvPr id="270" name="Google Shape;270;p22"/>
                <p:cNvGrpSpPr/>
                <p:nvPr/>
              </p:nvGrpSpPr>
              <p:grpSpPr>
                <a:xfrm>
                  <a:off x="187396" y="407938"/>
                  <a:ext cx="8754996" cy="4566412"/>
                  <a:chOff x="328325" y="1126625"/>
                  <a:chExt cx="6943450" cy="3621550"/>
                </a:xfrm>
              </p:grpSpPr>
              <p:sp>
                <p:nvSpPr>
                  <p:cNvPr id="271" name="Google Shape;271;p22"/>
                  <p:cNvSpPr/>
                  <p:nvPr/>
                </p:nvSpPr>
                <p:spPr>
                  <a:xfrm>
                    <a:off x="328325" y="3553625"/>
                    <a:ext cx="6943450" cy="1194550"/>
                  </a:xfrm>
                  <a:custGeom>
                    <a:rect b="b" l="l" r="r" t="t"/>
                    <a:pathLst>
                      <a:path extrusionOk="0" h="47782" w="277738">
                        <a:moveTo>
                          <a:pt x="0" y="0"/>
                        </a:moveTo>
                        <a:lnTo>
                          <a:pt x="0" y="42487"/>
                        </a:lnTo>
                        <a:lnTo>
                          <a:pt x="1225" y="42836"/>
                        </a:lnTo>
                        <a:lnTo>
                          <a:pt x="2273" y="42427"/>
                        </a:lnTo>
                        <a:lnTo>
                          <a:pt x="4135" y="41728"/>
                        </a:lnTo>
                        <a:lnTo>
                          <a:pt x="5355" y="42138"/>
                        </a:lnTo>
                        <a:lnTo>
                          <a:pt x="6929" y="42138"/>
                        </a:lnTo>
                        <a:lnTo>
                          <a:pt x="7511" y="41030"/>
                        </a:lnTo>
                        <a:lnTo>
                          <a:pt x="8963" y="40681"/>
                        </a:lnTo>
                        <a:lnTo>
                          <a:pt x="10770" y="39749"/>
                        </a:lnTo>
                        <a:lnTo>
                          <a:pt x="11874" y="39693"/>
                        </a:lnTo>
                        <a:lnTo>
                          <a:pt x="15077" y="39926"/>
                        </a:lnTo>
                        <a:lnTo>
                          <a:pt x="16413" y="40797"/>
                        </a:lnTo>
                        <a:lnTo>
                          <a:pt x="17987" y="39461"/>
                        </a:lnTo>
                        <a:lnTo>
                          <a:pt x="18974" y="39693"/>
                        </a:lnTo>
                        <a:lnTo>
                          <a:pt x="20487" y="39344"/>
                        </a:lnTo>
                        <a:lnTo>
                          <a:pt x="22876" y="41030"/>
                        </a:lnTo>
                        <a:lnTo>
                          <a:pt x="26135" y="40913"/>
                        </a:lnTo>
                        <a:lnTo>
                          <a:pt x="27299" y="40392"/>
                        </a:lnTo>
                        <a:lnTo>
                          <a:pt x="27704" y="41090"/>
                        </a:lnTo>
                        <a:lnTo>
                          <a:pt x="29162" y="41090"/>
                        </a:lnTo>
                        <a:lnTo>
                          <a:pt x="30032" y="41379"/>
                        </a:lnTo>
                        <a:lnTo>
                          <a:pt x="31606" y="40681"/>
                        </a:lnTo>
                        <a:lnTo>
                          <a:pt x="37310" y="41905"/>
                        </a:lnTo>
                        <a:lnTo>
                          <a:pt x="39461" y="41379"/>
                        </a:lnTo>
                        <a:lnTo>
                          <a:pt x="41035" y="41379"/>
                        </a:lnTo>
                        <a:lnTo>
                          <a:pt x="41789" y="42194"/>
                        </a:lnTo>
                        <a:lnTo>
                          <a:pt x="44061" y="42776"/>
                        </a:lnTo>
                        <a:lnTo>
                          <a:pt x="47842" y="42953"/>
                        </a:lnTo>
                        <a:lnTo>
                          <a:pt x="48950" y="43358"/>
                        </a:lnTo>
                        <a:lnTo>
                          <a:pt x="51101" y="43940"/>
                        </a:lnTo>
                        <a:lnTo>
                          <a:pt x="52559" y="43651"/>
                        </a:lnTo>
                        <a:lnTo>
                          <a:pt x="54593" y="44173"/>
                        </a:lnTo>
                        <a:lnTo>
                          <a:pt x="55757" y="43651"/>
                        </a:lnTo>
                        <a:lnTo>
                          <a:pt x="57448" y="42953"/>
                        </a:lnTo>
                        <a:lnTo>
                          <a:pt x="58844" y="43823"/>
                        </a:lnTo>
                        <a:lnTo>
                          <a:pt x="60181" y="44871"/>
                        </a:lnTo>
                        <a:lnTo>
                          <a:pt x="62220" y="44582"/>
                        </a:lnTo>
                        <a:lnTo>
                          <a:pt x="64138" y="45397"/>
                        </a:lnTo>
                        <a:lnTo>
                          <a:pt x="66117" y="46268"/>
                        </a:lnTo>
                        <a:lnTo>
                          <a:pt x="67398" y="45919"/>
                        </a:lnTo>
                        <a:lnTo>
                          <a:pt x="68273" y="46212"/>
                        </a:lnTo>
                        <a:lnTo>
                          <a:pt x="70252" y="46794"/>
                        </a:lnTo>
                        <a:lnTo>
                          <a:pt x="72752" y="46096"/>
                        </a:lnTo>
                        <a:lnTo>
                          <a:pt x="73744" y="46561"/>
                        </a:lnTo>
                        <a:lnTo>
                          <a:pt x="74498" y="45569"/>
                        </a:lnTo>
                        <a:lnTo>
                          <a:pt x="76593" y="45220"/>
                        </a:lnTo>
                        <a:lnTo>
                          <a:pt x="78805" y="44815"/>
                        </a:lnTo>
                        <a:lnTo>
                          <a:pt x="80668" y="45048"/>
                        </a:lnTo>
                        <a:lnTo>
                          <a:pt x="82125" y="44405"/>
                        </a:lnTo>
                        <a:lnTo>
                          <a:pt x="83461" y="44117"/>
                        </a:lnTo>
                        <a:lnTo>
                          <a:pt x="83871" y="45164"/>
                        </a:lnTo>
                        <a:lnTo>
                          <a:pt x="85384" y="44638"/>
                        </a:lnTo>
                        <a:lnTo>
                          <a:pt x="87070" y="44755"/>
                        </a:lnTo>
                        <a:lnTo>
                          <a:pt x="90157" y="44405"/>
                        </a:lnTo>
                        <a:lnTo>
                          <a:pt x="93006" y="44987"/>
                        </a:lnTo>
                        <a:lnTo>
                          <a:pt x="95451" y="45048"/>
                        </a:lnTo>
                        <a:lnTo>
                          <a:pt x="95744" y="44405"/>
                        </a:lnTo>
                        <a:lnTo>
                          <a:pt x="97779" y="44815"/>
                        </a:lnTo>
                        <a:lnTo>
                          <a:pt x="100167" y="43823"/>
                        </a:lnTo>
                        <a:lnTo>
                          <a:pt x="104297" y="42836"/>
                        </a:lnTo>
                        <a:lnTo>
                          <a:pt x="104414" y="42892"/>
                        </a:lnTo>
                        <a:lnTo>
                          <a:pt x="105056" y="41263"/>
                        </a:lnTo>
                        <a:lnTo>
                          <a:pt x="110350" y="41439"/>
                        </a:lnTo>
                        <a:lnTo>
                          <a:pt x="114252" y="40797"/>
                        </a:lnTo>
                        <a:lnTo>
                          <a:pt x="116287" y="39982"/>
                        </a:lnTo>
                        <a:lnTo>
                          <a:pt x="120072" y="40043"/>
                        </a:lnTo>
                        <a:lnTo>
                          <a:pt x="123448" y="40275"/>
                        </a:lnTo>
                        <a:lnTo>
                          <a:pt x="125017" y="40913"/>
                        </a:lnTo>
                        <a:lnTo>
                          <a:pt x="127578" y="39866"/>
                        </a:lnTo>
                        <a:lnTo>
                          <a:pt x="128686" y="38818"/>
                        </a:lnTo>
                        <a:lnTo>
                          <a:pt x="130721" y="38585"/>
                        </a:lnTo>
                        <a:lnTo>
                          <a:pt x="133226" y="39400"/>
                        </a:lnTo>
                        <a:lnTo>
                          <a:pt x="134855" y="38995"/>
                        </a:lnTo>
                        <a:lnTo>
                          <a:pt x="137123" y="38646"/>
                        </a:lnTo>
                        <a:lnTo>
                          <a:pt x="138813" y="38818"/>
                        </a:lnTo>
                        <a:lnTo>
                          <a:pt x="141313" y="38646"/>
                        </a:lnTo>
                        <a:lnTo>
                          <a:pt x="143059" y="39633"/>
                        </a:lnTo>
                        <a:lnTo>
                          <a:pt x="144805" y="40392"/>
                        </a:lnTo>
                        <a:lnTo>
                          <a:pt x="147599" y="39284"/>
                        </a:lnTo>
                        <a:lnTo>
                          <a:pt x="147599" y="41146"/>
                        </a:lnTo>
                        <a:lnTo>
                          <a:pt x="148358" y="41495"/>
                        </a:lnTo>
                        <a:lnTo>
                          <a:pt x="150919" y="40857"/>
                        </a:lnTo>
                        <a:lnTo>
                          <a:pt x="154001" y="40974"/>
                        </a:lnTo>
                        <a:lnTo>
                          <a:pt x="157088" y="41090"/>
                        </a:lnTo>
                        <a:lnTo>
                          <a:pt x="157787" y="40741"/>
                        </a:lnTo>
                        <a:lnTo>
                          <a:pt x="158890" y="41090"/>
                        </a:lnTo>
                        <a:lnTo>
                          <a:pt x="160813" y="40913"/>
                        </a:lnTo>
                        <a:lnTo>
                          <a:pt x="163258" y="42427"/>
                        </a:lnTo>
                        <a:lnTo>
                          <a:pt x="164710" y="42254"/>
                        </a:lnTo>
                        <a:lnTo>
                          <a:pt x="165702" y="42720"/>
                        </a:lnTo>
                        <a:lnTo>
                          <a:pt x="168552" y="42487"/>
                        </a:lnTo>
                        <a:lnTo>
                          <a:pt x="169716" y="43186"/>
                        </a:lnTo>
                        <a:lnTo>
                          <a:pt x="170824" y="44350"/>
                        </a:lnTo>
                        <a:lnTo>
                          <a:pt x="172453" y="43535"/>
                        </a:lnTo>
                        <a:lnTo>
                          <a:pt x="174898" y="44233"/>
                        </a:lnTo>
                        <a:lnTo>
                          <a:pt x="175945" y="45337"/>
                        </a:lnTo>
                        <a:lnTo>
                          <a:pt x="178390" y="45337"/>
                        </a:lnTo>
                        <a:lnTo>
                          <a:pt x="180834" y="44699"/>
                        </a:lnTo>
                        <a:lnTo>
                          <a:pt x="180774" y="44056"/>
                        </a:lnTo>
                        <a:lnTo>
                          <a:pt x="180774" y="44056"/>
                        </a:lnTo>
                        <a:lnTo>
                          <a:pt x="183744" y="45281"/>
                        </a:lnTo>
                        <a:lnTo>
                          <a:pt x="185723" y="45104"/>
                        </a:lnTo>
                        <a:lnTo>
                          <a:pt x="186012" y="45686"/>
                        </a:lnTo>
                        <a:lnTo>
                          <a:pt x="188633" y="45919"/>
                        </a:lnTo>
                        <a:lnTo>
                          <a:pt x="193290" y="46910"/>
                        </a:lnTo>
                        <a:lnTo>
                          <a:pt x="197131" y="45746"/>
                        </a:lnTo>
                        <a:lnTo>
                          <a:pt x="198118" y="47083"/>
                        </a:lnTo>
                        <a:lnTo>
                          <a:pt x="199631" y="46910"/>
                        </a:lnTo>
                        <a:lnTo>
                          <a:pt x="202253" y="46678"/>
                        </a:lnTo>
                        <a:lnTo>
                          <a:pt x="204520" y="47199"/>
                        </a:lnTo>
                        <a:lnTo>
                          <a:pt x="210401" y="47781"/>
                        </a:lnTo>
                        <a:lnTo>
                          <a:pt x="211737" y="47548"/>
                        </a:lnTo>
                        <a:lnTo>
                          <a:pt x="214940" y="47548"/>
                        </a:lnTo>
                        <a:lnTo>
                          <a:pt x="215290" y="46733"/>
                        </a:lnTo>
                        <a:lnTo>
                          <a:pt x="216626" y="47143"/>
                        </a:lnTo>
                        <a:lnTo>
                          <a:pt x="218605" y="47143"/>
                        </a:lnTo>
                        <a:lnTo>
                          <a:pt x="221343" y="47260"/>
                        </a:lnTo>
                        <a:lnTo>
                          <a:pt x="222097" y="46617"/>
                        </a:lnTo>
                        <a:lnTo>
                          <a:pt x="223843" y="45979"/>
                        </a:lnTo>
                        <a:lnTo>
                          <a:pt x="225123" y="46501"/>
                        </a:lnTo>
                        <a:lnTo>
                          <a:pt x="226930" y="46268"/>
                        </a:lnTo>
                        <a:lnTo>
                          <a:pt x="228499" y="45630"/>
                        </a:lnTo>
                        <a:lnTo>
                          <a:pt x="229724" y="45746"/>
                        </a:lnTo>
                        <a:lnTo>
                          <a:pt x="232866" y="45802"/>
                        </a:lnTo>
                        <a:lnTo>
                          <a:pt x="234496" y="46035"/>
                        </a:lnTo>
                        <a:lnTo>
                          <a:pt x="236126" y="45048"/>
                        </a:lnTo>
                        <a:lnTo>
                          <a:pt x="236764" y="45514"/>
                        </a:lnTo>
                        <a:lnTo>
                          <a:pt x="241829" y="44932"/>
                        </a:lnTo>
                        <a:lnTo>
                          <a:pt x="243282" y="45979"/>
                        </a:lnTo>
                        <a:lnTo>
                          <a:pt x="245145" y="45397"/>
                        </a:lnTo>
                        <a:lnTo>
                          <a:pt x="247882" y="44582"/>
                        </a:lnTo>
                        <a:lnTo>
                          <a:pt x="250616" y="44987"/>
                        </a:lnTo>
                        <a:lnTo>
                          <a:pt x="253758" y="45220"/>
                        </a:lnTo>
                        <a:lnTo>
                          <a:pt x="254806" y="45048"/>
                        </a:lnTo>
                        <a:lnTo>
                          <a:pt x="258997" y="43940"/>
                        </a:lnTo>
                        <a:lnTo>
                          <a:pt x="261092" y="44405"/>
                        </a:lnTo>
                        <a:lnTo>
                          <a:pt x="264118" y="44522"/>
                        </a:lnTo>
                        <a:lnTo>
                          <a:pt x="266330" y="43186"/>
                        </a:lnTo>
                        <a:lnTo>
                          <a:pt x="269417" y="43009"/>
                        </a:lnTo>
                        <a:lnTo>
                          <a:pt x="271917" y="44932"/>
                        </a:lnTo>
                        <a:lnTo>
                          <a:pt x="273142" y="44582"/>
                        </a:lnTo>
                        <a:lnTo>
                          <a:pt x="274306" y="44987"/>
                        </a:lnTo>
                        <a:lnTo>
                          <a:pt x="275176" y="45514"/>
                        </a:lnTo>
                        <a:lnTo>
                          <a:pt x="276690" y="45863"/>
                        </a:lnTo>
                        <a:lnTo>
                          <a:pt x="277737" y="46561"/>
                        </a:lnTo>
                        <a:lnTo>
                          <a:pt x="277737" y="617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ffectLst>
                    <a:outerShdw blurRad="171450" rotWithShape="0" algn="bl" dir="5400000" dist="76200">
                      <a:srgbClr val="000000">
                        <a:alpha val="23000"/>
                      </a:srgbClr>
                    </a:outerShdw>
                  </a:effectLst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2" name="Google Shape;272;p22"/>
                  <p:cNvSpPr/>
                  <p:nvPr/>
                </p:nvSpPr>
                <p:spPr>
                  <a:xfrm>
                    <a:off x="328325" y="1126625"/>
                    <a:ext cx="6943450" cy="3576500"/>
                  </a:xfrm>
                  <a:custGeom>
                    <a:rect b="b" l="l" r="r" t="t"/>
                    <a:pathLst>
                      <a:path extrusionOk="0" h="143060" w="277738">
                        <a:moveTo>
                          <a:pt x="0" y="1"/>
                        </a:moveTo>
                        <a:lnTo>
                          <a:pt x="0" y="137123"/>
                        </a:lnTo>
                        <a:lnTo>
                          <a:pt x="1574" y="137528"/>
                        </a:lnTo>
                        <a:lnTo>
                          <a:pt x="2561" y="136131"/>
                        </a:lnTo>
                        <a:lnTo>
                          <a:pt x="3437" y="135549"/>
                        </a:lnTo>
                        <a:lnTo>
                          <a:pt x="4657" y="135200"/>
                        </a:lnTo>
                        <a:lnTo>
                          <a:pt x="5881" y="135609"/>
                        </a:lnTo>
                        <a:lnTo>
                          <a:pt x="8381" y="133686"/>
                        </a:lnTo>
                        <a:lnTo>
                          <a:pt x="11408" y="133980"/>
                        </a:lnTo>
                        <a:lnTo>
                          <a:pt x="17344" y="133570"/>
                        </a:lnTo>
                        <a:lnTo>
                          <a:pt x="20371" y="133570"/>
                        </a:lnTo>
                        <a:lnTo>
                          <a:pt x="22001" y="135493"/>
                        </a:lnTo>
                        <a:lnTo>
                          <a:pt x="23863" y="135260"/>
                        </a:lnTo>
                        <a:lnTo>
                          <a:pt x="28519" y="136424"/>
                        </a:lnTo>
                        <a:lnTo>
                          <a:pt x="30093" y="136829"/>
                        </a:lnTo>
                        <a:lnTo>
                          <a:pt x="31141" y="137705"/>
                        </a:lnTo>
                        <a:lnTo>
                          <a:pt x="32593" y="136597"/>
                        </a:lnTo>
                        <a:lnTo>
                          <a:pt x="34456" y="137295"/>
                        </a:lnTo>
                        <a:lnTo>
                          <a:pt x="35913" y="136247"/>
                        </a:lnTo>
                        <a:lnTo>
                          <a:pt x="40974" y="136946"/>
                        </a:lnTo>
                        <a:lnTo>
                          <a:pt x="41673" y="136541"/>
                        </a:lnTo>
                        <a:lnTo>
                          <a:pt x="43828" y="137877"/>
                        </a:lnTo>
                        <a:lnTo>
                          <a:pt x="46562" y="138110"/>
                        </a:lnTo>
                        <a:lnTo>
                          <a:pt x="47842" y="136773"/>
                        </a:lnTo>
                        <a:lnTo>
                          <a:pt x="48950" y="138226"/>
                        </a:lnTo>
                        <a:lnTo>
                          <a:pt x="51218" y="138869"/>
                        </a:lnTo>
                        <a:lnTo>
                          <a:pt x="53895" y="139102"/>
                        </a:lnTo>
                        <a:lnTo>
                          <a:pt x="53955" y="137705"/>
                        </a:lnTo>
                        <a:lnTo>
                          <a:pt x="55641" y="138403"/>
                        </a:lnTo>
                        <a:lnTo>
                          <a:pt x="56456" y="139041"/>
                        </a:lnTo>
                        <a:lnTo>
                          <a:pt x="59194" y="138925"/>
                        </a:lnTo>
                        <a:lnTo>
                          <a:pt x="60413" y="138459"/>
                        </a:lnTo>
                        <a:lnTo>
                          <a:pt x="62974" y="140787"/>
                        </a:lnTo>
                        <a:lnTo>
                          <a:pt x="64199" y="140615"/>
                        </a:lnTo>
                        <a:lnTo>
                          <a:pt x="66001" y="139507"/>
                        </a:lnTo>
                        <a:lnTo>
                          <a:pt x="67398" y="139800"/>
                        </a:lnTo>
                        <a:lnTo>
                          <a:pt x="73218" y="139334"/>
                        </a:lnTo>
                        <a:lnTo>
                          <a:pt x="75490" y="138869"/>
                        </a:lnTo>
                        <a:lnTo>
                          <a:pt x="78167" y="139157"/>
                        </a:lnTo>
                        <a:lnTo>
                          <a:pt x="79680" y="139390"/>
                        </a:lnTo>
                        <a:lnTo>
                          <a:pt x="80612" y="138054"/>
                        </a:lnTo>
                        <a:lnTo>
                          <a:pt x="84160" y="137877"/>
                        </a:lnTo>
                        <a:lnTo>
                          <a:pt x="83522" y="136364"/>
                        </a:lnTo>
                        <a:lnTo>
                          <a:pt x="87829" y="137062"/>
                        </a:lnTo>
                        <a:lnTo>
                          <a:pt x="90273" y="136829"/>
                        </a:lnTo>
                        <a:lnTo>
                          <a:pt x="92191" y="137006"/>
                        </a:lnTo>
                        <a:lnTo>
                          <a:pt x="96964" y="136773"/>
                        </a:lnTo>
                        <a:lnTo>
                          <a:pt x="96964" y="136773"/>
                        </a:lnTo>
                        <a:lnTo>
                          <a:pt x="96908" y="137411"/>
                        </a:lnTo>
                        <a:lnTo>
                          <a:pt x="99408" y="138054"/>
                        </a:lnTo>
                        <a:lnTo>
                          <a:pt x="101797" y="138110"/>
                        </a:lnTo>
                        <a:lnTo>
                          <a:pt x="102900" y="137006"/>
                        </a:lnTo>
                        <a:lnTo>
                          <a:pt x="105289" y="136364"/>
                        </a:lnTo>
                        <a:lnTo>
                          <a:pt x="106686" y="136191"/>
                        </a:lnTo>
                        <a:lnTo>
                          <a:pt x="106276" y="134678"/>
                        </a:lnTo>
                        <a:lnTo>
                          <a:pt x="109247" y="135433"/>
                        </a:lnTo>
                        <a:lnTo>
                          <a:pt x="110876" y="135144"/>
                        </a:lnTo>
                        <a:lnTo>
                          <a:pt x="113437" y="134618"/>
                        </a:lnTo>
                        <a:lnTo>
                          <a:pt x="115300" y="134385"/>
                        </a:lnTo>
                        <a:lnTo>
                          <a:pt x="115765" y="133454"/>
                        </a:lnTo>
                        <a:lnTo>
                          <a:pt x="117684" y="133686"/>
                        </a:lnTo>
                        <a:lnTo>
                          <a:pt x="118615" y="132406"/>
                        </a:lnTo>
                        <a:lnTo>
                          <a:pt x="120710" y="134268"/>
                        </a:lnTo>
                        <a:lnTo>
                          <a:pt x="123797" y="134213"/>
                        </a:lnTo>
                        <a:lnTo>
                          <a:pt x="126879" y="134213"/>
                        </a:lnTo>
                        <a:lnTo>
                          <a:pt x="129384" y="134850"/>
                        </a:lnTo>
                        <a:lnTo>
                          <a:pt x="130139" y="134501"/>
                        </a:lnTo>
                        <a:lnTo>
                          <a:pt x="130139" y="132699"/>
                        </a:lnTo>
                        <a:lnTo>
                          <a:pt x="132993" y="133863"/>
                        </a:lnTo>
                        <a:lnTo>
                          <a:pt x="134739" y="133104"/>
                        </a:lnTo>
                        <a:lnTo>
                          <a:pt x="136369" y="131475"/>
                        </a:lnTo>
                        <a:lnTo>
                          <a:pt x="138170" y="133398"/>
                        </a:lnTo>
                        <a:lnTo>
                          <a:pt x="141081" y="133454"/>
                        </a:lnTo>
                        <a:lnTo>
                          <a:pt x="143353" y="133863"/>
                        </a:lnTo>
                        <a:lnTo>
                          <a:pt x="144517" y="133165"/>
                        </a:lnTo>
                        <a:lnTo>
                          <a:pt x="147078" y="132406"/>
                        </a:lnTo>
                        <a:lnTo>
                          <a:pt x="149056" y="132639"/>
                        </a:lnTo>
                        <a:lnTo>
                          <a:pt x="150160" y="133747"/>
                        </a:lnTo>
                        <a:lnTo>
                          <a:pt x="152721" y="134795"/>
                        </a:lnTo>
                        <a:lnTo>
                          <a:pt x="153363" y="135898"/>
                        </a:lnTo>
                        <a:lnTo>
                          <a:pt x="155631" y="136131"/>
                        </a:lnTo>
                        <a:lnTo>
                          <a:pt x="159416" y="136191"/>
                        </a:lnTo>
                        <a:lnTo>
                          <a:pt x="160520" y="137179"/>
                        </a:lnTo>
                        <a:lnTo>
                          <a:pt x="167737" y="138343"/>
                        </a:lnTo>
                        <a:lnTo>
                          <a:pt x="171173" y="138636"/>
                        </a:lnTo>
                        <a:lnTo>
                          <a:pt x="173324" y="137239"/>
                        </a:lnTo>
                        <a:lnTo>
                          <a:pt x="174372" y="136308"/>
                        </a:lnTo>
                        <a:lnTo>
                          <a:pt x="174372" y="136308"/>
                        </a:lnTo>
                        <a:lnTo>
                          <a:pt x="173441" y="137239"/>
                        </a:lnTo>
                        <a:lnTo>
                          <a:pt x="177575" y="138287"/>
                        </a:lnTo>
                        <a:lnTo>
                          <a:pt x="180020" y="139334"/>
                        </a:lnTo>
                        <a:lnTo>
                          <a:pt x="182054" y="138985"/>
                        </a:lnTo>
                        <a:lnTo>
                          <a:pt x="182348" y="139623"/>
                        </a:lnTo>
                        <a:lnTo>
                          <a:pt x="184792" y="139623"/>
                        </a:lnTo>
                        <a:lnTo>
                          <a:pt x="187060" y="141951"/>
                        </a:lnTo>
                        <a:lnTo>
                          <a:pt x="190203" y="142417"/>
                        </a:lnTo>
                        <a:lnTo>
                          <a:pt x="191893" y="142361"/>
                        </a:lnTo>
                        <a:lnTo>
                          <a:pt x="193406" y="142882"/>
                        </a:lnTo>
                        <a:lnTo>
                          <a:pt x="193811" y="141835"/>
                        </a:lnTo>
                        <a:lnTo>
                          <a:pt x="195152" y="142184"/>
                        </a:lnTo>
                        <a:lnTo>
                          <a:pt x="196605" y="142826"/>
                        </a:lnTo>
                        <a:lnTo>
                          <a:pt x="198467" y="142649"/>
                        </a:lnTo>
                        <a:lnTo>
                          <a:pt x="200623" y="143059"/>
                        </a:lnTo>
                        <a:lnTo>
                          <a:pt x="200795" y="141779"/>
                        </a:lnTo>
                        <a:lnTo>
                          <a:pt x="204054" y="141602"/>
                        </a:lnTo>
                        <a:lnTo>
                          <a:pt x="205046" y="141136"/>
                        </a:lnTo>
                        <a:lnTo>
                          <a:pt x="207547" y="141895"/>
                        </a:lnTo>
                        <a:lnTo>
                          <a:pt x="208478" y="141197"/>
                        </a:lnTo>
                        <a:lnTo>
                          <a:pt x="213776" y="140266"/>
                        </a:lnTo>
                        <a:lnTo>
                          <a:pt x="213660" y="138869"/>
                        </a:lnTo>
                        <a:lnTo>
                          <a:pt x="214591" y="138752"/>
                        </a:lnTo>
                        <a:lnTo>
                          <a:pt x="214708" y="137123"/>
                        </a:lnTo>
                        <a:lnTo>
                          <a:pt x="216686" y="137411"/>
                        </a:lnTo>
                        <a:lnTo>
                          <a:pt x="218083" y="136424"/>
                        </a:lnTo>
                        <a:lnTo>
                          <a:pt x="217734" y="134967"/>
                        </a:lnTo>
                        <a:lnTo>
                          <a:pt x="221110" y="136364"/>
                        </a:lnTo>
                        <a:lnTo>
                          <a:pt x="222330" y="136890"/>
                        </a:lnTo>
                        <a:lnTo>
                          <a:pt x="224308" y="136364"/>
                        </a:lnTo>
                        <a:lnTo>
                          <a:pt x="227512" y="136657"/>
                        </a:lnTo>
                        <a:lnTo>
                          <a:pt x="229081" y="137644"/>
                        </a:lnTo>
                        <a:lnTo>
                          <a:pt x="229896" y="138519"/>
                        </a:lnTo>
                        <a:lnTo>
                          <a:pt x="233737" y="138459"/>
                        </a:lnTo>
                        <a:lnTo>
                          <a:pt x="236009" y="137937"/>
                        </a:lnTo>
                        <a:lnTo>
                          <a:pt x="236708" y="137123"/>
                        </a:lnTo>
                        <a:lnTo>
                          <a:pt x="238277" y="137179"/>
                        </a:lnTo>
                        <a:lnTo>
                          <a:pt x="240488" y="137761"/>
                        </a:lnTo>
                        <a:lnTo>
                          <a:pt x="243049" y="136713"/>
                        </a:lnTo>
                        <a:lnTo>
                          <a:pt x="244739" y="135609"/>
                        </a:lnTo>
                        <a:lnTo>
                          <a:pt x="248637" y="137123"/>
                        </a:lnTo>
                        <a:lnTo>
                          <a:pt x="250094" y="137179"/>
                        </a:lnTo>
                        <a:lnTo>
                          <a:pt x="250443" y="136424"/>
                        </a:lnTo>
                        <a:lnTo>
                          <a:pt x="253935" y="137877"/>
                        </a:lnTo>
                        <a:lnTo>
                          <a:pt x="254922" y="137179"/>
                        </a:lnTo>
                        <a:lnTo>
                          <a:pt x="256729" y="140089"/>
                        </a:lnTo>
                        <a:lnTo>
                          <a:pt x="258242" y="140498"/>
                        </a:lnTo>
                        <a:lnTo>
                          <a:pt x="259229" y="140266"/>
                        </a:lnTo>
                        <a:lnTo>
                          <a:pt x="262605" y="140382"/>
                        </a:lnTo>
                        <a:lnTo>
                          <a:pt x="263885" y="139451"/>
                        </a:lnTo>
                        <a:lnTo>
                          <a:pt x="265981" y="139856"/>
                        </a:lnTo>
                        <a:lnTo>
                          <a:pt x="266740" y="138459"/>
                        </a:lnTo>
                        <a:lnTo>
                          <a:pt x="268486" y="139451"/>
                        </a:lnTo>
                        <a:lnTo>
                          <a:pt x="270171" y="139274"/>
                        </a:lnTo>
                        <a:lnTo>
                          <a:pt x="270814" y="138636"/>
                        </a:lnTo>
                        <a:lnTo>
                          <a:pt x="272443" y="138636"/>
                        </a:lnTo>
                        <a:lnTo>
                          <a:pt x="274539" y="138575"/>
                        </a:lnTo>
                        <a:lnTo>
                          <a:pt x="276341" y="137993"/>
                        </a:lnTo>
                        <a:lnTo>
                          <a:pt x="277388" y="138519"/>
                        </a:lnTo>
                        <a:lnTo>
                          <a:pt x="277737" y="138636"/>
                        </a:lnTo>
                        <a:lnTo>
                          <a:pt x="277737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273" name="Google Shape;273;p22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b="1920" l="2049" r="2202" t="7925"/>
                <a:stretch/>
              </p:blipFill>
              <p:spPr>
                <a:xfrm>
                  <a:off x="187400" y="407950"/>
                  <a:ext cx="8755000" cy="46369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74" name="Google Shape;274;p22"/>
              <p:cNvSpPr/>
              <p:nvPr/>
            </p:nvSpPr>
            <p:spPr>
              <a:xfrm rot="-383423">
                <a:off x="123622" y="306880"/>
                <a:ext cx="527551" cy="168434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A89674">
                  <a:alpha val="673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5" name="Google Shape;275;p22"/>
            <p:cNvSpPr/>
            <p:nvPr/>
          </p:nvSpPr>
          <p:spPr>
            <a:xfrm rot="704826">
              <a:off x="8496728" y="329992"/>
              <a:ext cx="527550" cy="168423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77" name="Google Shape;277;p22"/>
          <p:cNvSpPr txBox="1"/>
          <p:nvPr>
            <p:ph idx="1" type="body"/>
          </p:nvPr>
        </p:nvSpPr>
        <p:spPr>
          <a:xfrm>
            <a:off x="720000" y="1262826"/>
            <a:ext cx="7704000" cy="11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3"/>
          <p:cNvGrpSpPr/>
          <p:nvPr/>
        </p:nvGrpSpPr>
        <p:grpSpPr>
          <a:xfrm flipH="1"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280" name="Google Shape;280;p23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281" name="Google Shape;281;p23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3" name="Google Shape;283;p23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284" name="Google Shape;284;p23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7" name="Google Shape;287;p23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8" name="Google Shape;288;p23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90" name="Google Shape;290;p23"/>
          <p:cNvSpPr txBox="1"/>
          <p:nvPr>
            <p:ph idx="1" type="subTitle"/>
          </p:nvPr>
        </p:nvSpPr>
        <p:spPr>
          <a:xfrm>
            <a:off x="5188522" y="3058622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3"/>
          <p:cNvSpPr txBox="1"/>
          <p:nvPr>
            <p:ph idx="2" type="subTitle"/>
          </p:nvPr>
        </p:nvSpPr>
        <p:spPr>
          <a:xfrm>
            <a:off x="1486950" y="3058622"/>
            <a:ext cx="2505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23"/>
          <p:cNvSpPr txBox="1"/>
          <p:nvPr>
            <p:ph idx="3" type="subTitle"/>
          </p:nvPr>
        </p:nvSpPr>
        <p:spPr>
          <a:xfrm>
            <a:off x="1486950" y="2505450"/>
            <a:ext cx="2505600" cy="5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4" type="subTitle"/>
          </p:nvPr>
        </p:nvSpPr>
        <p:spPr>
          <a:xfrm>
            <a:off x="5188525" y="2505450"/>
            <a:ext cx="2505600" cy="5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4"/>
          <p:cNvGrpSpPr/>
          <p:nvPr/>
        </p:nvGrpSpPr>
        <p:grpSpPr>
          <a:xfrm>
            <a:off x="76069" y="85828"/>
            <a:ext cx="8998856" cy="4989077"/>
            <a:chOff x="76069" y="85828"/>
            <a:chExt cx="8998856" cy="4989077"/>
          </a:xfrm>
        </p:grpSpPr>
        <p:grpSp>
          <p:nvGrpSpPr>
            <p:cNvPr id="296" name="Google Shape;296;p24"/>
            <p:cNvGrpSpPr/>
            <p:nvPr/>
          </p:nvGrpSpPr>
          <p:grpSpPr>
            <a:xfrm>
              <a:off x="76069" y="85828"/>
              <a:ext cx="8998856" cy="4989077"/>
              <a:chOff x="76069" y="85828"/>
              <a:chExt cx="8998856" cy="4989077"/>
            </a:xfrm>
          </p:grpSpPr>
          <p:grpSp>
            <p:nvGrpSpPr>
              <p:cNvPr id="297" name="Google Shape;297;p24"/>
              <p:cNvGrpSpPr/>
              <p:nvPr/>
            </p:nvGrpSpPr>
            <p:grpSpPr>
              <a:xfrm>
                <a:off x="76069" y="85828"/>
                <a:ext cx="8998856" cy="4989077"/>
                <a:chOff x="238125" y="877775"/>
                <a:chExt cx="7138550" cy="3957700"/>
              </a:xfrm>
            </p:grpSpPr>
            <p:sp>
              <p:nvSpPr>
                <p:cNvPr id="298" name="Google Shape;298;p24"/>
                <p:cNvSpPr/>
                <p:nvPr/>
              </p:nvSpPr>
              <p:spPr>
                <a:xfrm>
                  <a:off x="6017500" y="877775"/>
                  <a:ext cx="1359025" cy="148425"/>
                </a:xfrm>
                <a:custGeom>
                  <a:rect b="b" l="l" r="r" t="t"/>
                  <a:pathLst>
                    <a:path extrusionOk="0" h="5937" w="54361">
                      <a:moveTo>
                        <a:pt x="1575" y="0"/>
                      </a:moveTo>
                      <a:lnTo>
                        <a:pt x="1" y="5937"/>
                      </a:lnTo>
                      <a:lnTo>
                        <a:pt x="54361" y="5937"/>
                      </a:lnTo>
                      <a:lnTo>
                        <a:pt x="525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9" name="Google Shape;299;p24"/>
                <p:cNvSpPr/>
                <p:nvPr/>
              </p:nvSpPr>
              <p:spPr>
                <a:xfrm>
                  <a:off x="238125" y="1020350"/>
                  <a:ext cx="7138550" cy="3815125"/>
                </a:xfrm>
                <a:custGeom>
                  <a:rect b="b" l="l" r="r" t="t"/>
                  <a:pathLst>
                    <a:path extrusionOk="0" h="152605" w="142771">
                      <a:moveTo>
                        <a:pt x="0" y="1"/>
                      </a:moveTo>
                      <a:lnTo>
                        <a:pt x="0" y="152604"/>
                      </a:lnTo>
                      <a:lnTo>
                        <a:pt x="142770" y="152604"/>
                      </a:lnTo>
                      <a:lnTo>
                        <a:pt x="14277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00" name="Google Shape;300;p24"/>
              <p:cNvGrpSpPr/>
              <p:nvPr/>
            </p:nvGrpSpPr>
            <p:grpSpPr>
              <a:xfrm>
                <a:off x="187396" y="407938"/>
                <a:ext cx="8755004" cy="4636912"/>
                <a:chOff x="187396" y="407938"/>
                <a:chExt cx="8755004" cy="4636912"/>
              </a:xfrm>
            </p:grpSpPr>
            <p:grpSp>
              <p:nvGrpSpPr>
                <p:cNvPr id="301" name="Google Shape;301;p24"/>
                <p:cNvGrpSpPr/>
                <p:nvPr/>
              </p:nvGrpSpPr>
              <p:grpSpPr>
                <a:xfrm>
                  <a:off x="187396" y="407938"/>
                  <a:ext cx="8754996" cy="4566412"/>
                  <a:chOff x="328325" y="1126625"/>
                  <a:chExt cx="6943450" cy="3621550"/>
                </a:xfrm>
              </p:grpSpPr>
              <p:sp>
                <p:nvSpPr>
                  <p:cNvPr id="302" name="Google Shape;302;p24"/>
                  <p:cNvSpPr/>
                  <p:nvPr/>
                </p:nvSpPr>
                <p:spPr>
                  <a:xfrm>
                    <a:off x="328325" y="3553625"/>
                    <a:ext cx="6943450" cy="1194550"/>
                  </a:xfrm>
                  <a:custGeom>
                    <a:rect b="b" l="l" r="r" t="t"/>
                    <a:pathLst>
                      <a:path extrusionOk="0" h="47782" w="277738">
                        <a:moveTo>
                          <a:pt x="0" y="0"/>
                        </a:moveTo>
                        <a:lnTo>
                          <a:pt x="0" y="42487"/>
                        </a:lnTo>
                        <a:lnTo>
                          <a:pt x="1225" y="42836"/>
                        </a:lnTo>
                        <a:lnTo>
                          <a:pt x="2273" y="42427"/>
                        </a:lnTo>
                        <a:lnTo>
                          <a:pt x="4135" y="41728"/>
                        </a:lnTo>
                        <a:lnTo>
                          <a:pt x="5355" y="42138"/>
                        </a:lnTo>
                        <a:lnTo>
                          <a:pt x="6929" y="42138"/>
                        </a:lnTo>
                        <a:lnTo>
                          <a:pt x="7511" y="41030"/>
                        </a:lnTo>
                        <a:lnTo>
                          <a:pt x="8963" y="40681"/>
                        </a:lnTo>
                        <a:lnTo>
                          <a:pt x="10770" y="39749"/>
                        </a:lnTo>
                        <a:lnTo>
                          <a:pt x="11874" y="39693"/>
                        </a:lnTo>
                        <a:lnTo>
                          <a:pt x="15077" y="39926"/>
                        </a:lnTo>
                        <a:lnTo>
                          <a:pt x="16413" y="40797"/>
                        </a:lnTo>
                        <a:lnTo>
                          <a:pt x="17987" y="39461"/>
                        </a:lnTo>
                        <a:lnTo>
                          <a:pt x="18974" y="39693"/>
                        </a:lnTo>
                        <a:lnTo>
                          <a:pt x="20487" y="39344"/>
                        </a:lnTo>
                        <a:lnTo>
                          <a:pt x="22876" y="41030"/>
                        </a:lnTo>
                        <a:lnTo>
                          <a:pt x="26135" y="40913"/>
                        </a:lnTo>
                        <a:lnTo>
                          <a:pt x="27299" y="40392"/>
                        </a:lnTo>
                        <a:lnTo>
                          <a:pt x="27704" y="41090"/>
                        </a:lnTo>
                        <a:lnTo>
                          <a:pt x="29162" y="41090"/>
                        </a:lnTo>
                        <a:lnTo>
                          <a:pt x="30032" y="41379"/>
                        </a:lnTo>
                        <a:lnTo>
                          <a:pt x="31606" y="40681"/>
                        </a:lnTo>
                        <a:lnTo>
                          <a:pt x="37310" y="41905"/>
                        </a:lnTo>
                        <a:lnTo>
                          <a:pt x="39461" y="41379"/>
                        </a:lnTo>
                        <a:lnTo>
                          <a:pt x="41035" y="41379"/>
                        </a:lnTo>
                        <a:lnTo>
                          <a:pt x="41789" y="42194"/>
                        </a:lnTo>
                        <a:lnTo>
                          <a:pt x="44061" y="42776"/>
                        </a:lnTo>
                        <a:lnTo>
                          <a:pt x="47842" y="42953"/>
                        </a:lnTo>
                        <a:lnTo>
                          <a:pt x="48950" y="43358"/>
                        </a:lnTo>
                        <a:lnTo>
                          <a:pt x="51101" y="43940"/>
                        </a:lnTo>
                        <a:lnTo>
                          <a:pt x="52559" y="43651"/>
                        </a:lnTo>
                        <a:lnTo>
                          <a:pt x="54593" y="44173"/>
                        </a:lnTo>
                        <a:lnTo>
                          <a:pt x="55757" y="43651"/>
                        </a:lnTo>
                        <a:lnTo>
                          <a:pt x="57448" y="42953"/>
                        </a:lnTo>
                        <a:lnTo>
                          <a:pt x="58844" y="43823"/>
                        </a:lnTo>
                        <a:lnTo>
                          <a:pt x="60181" y="44871"/>
                        </a:lnTo>
                        <a:lnTo>
                          <a:pt x="62220" y="44582"/>
                        </a:lnTo>
                        <a:lnTo>
                          <a:pt x="64138" y="45397"/>
                        </a:lnTo>
                        <a:lnTo>
                          <a:pt x="66117" y="46268"/>
                        </a:lnTo>
                        <a:lnTo>
                          <a:pt x="67398" y="45919"/>
                        </a:lnTo>
                        <a:lnTo>
                          <a:pt x="68273" y="46212"/>
                        </a:lnTo>
                        <a:lnTo>
                          <a:pt x="70252" y="46794"/>
                        </a:lnTo>
                        <a:lnTo>
                          <a:pt x="72752" y="46096"/>
                        </a:lnTo>
                        <a:lnTo>
                          <a:pt x="73744" y="46561"/>
                        </a:lnTo>
                        <a:lnTo>
                          <a:pt x="74498" y="45569"/>
                        </a:lnTo>
                        <a:lnTo>
                          <a:pt x="76593" y="45220"/>
                        </a:lnTo>
                        <a:lnTo>
                          <a:pt x="78805" y="44815"/>
                        </a:lnTo>
                        <a:lnTo>
                          <a:pt x="80668" y="45048"/>
                        </a:lnTo>
                        <a:lnTo>
                          <a:pt x="82125" y="44405"/>
                        </a:lnTo>
                        <a:lnTo>
                          <a:pt x="83461" y="44117"/>
                        </a:lnTo>
                        <a:lnTo>
                          <a:pt x="83871" y="45164"/>
                        </a:lnTo>
                        <a:lnTo>
                          <a:pt x="85384" y="44638"/>
                        </a:lnTo>
                        <a:lnTo>
                          <a:pt x="87070" y="44755"/>
                        </a:lnTo>
                        <a:lnTo>
                          <a:pt x="90157" y="44405"/>
                        </a:lnTo>
                        <a:lnTo>
                          <a:pt x="93006" y="44987"/>
                        </a:lnTo>
                        <a:lnTo>
                          <a:pt x="95451" y="45048"/>
                        </a:lnTo>
                        <a:lnTo>
                          <a:pt x="95744" y="44405"/>
                        </a:lnTo>
                        <a:lnTo>
                          <a:pt x="97779" y="44815"/>
                        </a:lnTo>
                        <a:lnTo>
                          <a:pt x="100167" y="43823"/>
                        </a:lnTo>
                        <a:lnTo>
                          <a:pt x="104297" y="42836"/>
                        </a:lnTo>
                        <a:lnTo>
                          <a:pt x="104414" y="42892"/>
                        </a:lnTo>
                        <a:lnTo>
                          <a:pt x="105056" y="41263"/>
                        </a:lnTo>
                        <a:lnTo>
                          <a:pt x="110350" y="41439"/>
                        </a:lnTo>
                        <a:lnTo>
                          <a:pt x="114252" y="40797"/>
                        </a:lnTo>
                        <a:lnTo>
                          <a:pt x="116287" y="39982"/>
                        </a:lnTo>
                        <a:lnTo>
                          <a:pt x="120072" y="40043"/>
                        </a:lnTo>
                        <a:lnTo>
                          <a:pt x="123448" y="40275"/>
                        </a:lnTo>
                        <a:lnTo>
                          <a:pt x="125017" y="40913"/>
                        </a:lnTo>
                        <a:lnTo>
                          <a:pt x="127578" y="39866"/>
                        </a:lnTo>
                        <a:lnTo>
                          <a:pt x="128686" y="38818"/>
                        </a:lnTo>
                        <a:lnTo>
                          <a:pt x="130721" y="38585"/>
                        </a:lnTo>
                        <a:lnTo>
                          <a:pt x="133226" y="39400"/>
                        </a:lnTo>
                        <a:lnTo>
                          <a:pt x="134855" y="38995"/>
                        </a:lnTo>
                        <a:lnTo>
                          <a:pt x="137123" y="38646"/>
                        </a:lnTo>
                        <a:lnTo>
                          <a:pt x="138813" y="38818"/>
                        </a:lnTo>
                        <a:lnTo>
                          <a:pt x="141313" y="38646"/>
                        </a:lnTo>
                        <a:lnTo>
                          <a:pt x="143059" y="39633"/>
                        </a:lnTo>
                        <a:lnTo>
                          <a:pt x="144805" y="40392"/>
                        </a:lnTo>
                        <a:lnTo>
                          <a:pt x="147599" y="39284"/>
                        </a:lnTo>
                        <a:lnTo>
                          <a:pt x="147599" y="41146"/>
                        </a:lnTo>
                        <a:lnTo>
                          <a:pt x="148358" y="41495"/>
                        </a:lnTo>
                        <a:lnTo>
                          <a:pt x="150919" y="40857"/>
                        </a:lnTo>
                        <a:lnTo>
                          <a:pt x="154001" y="40974"/>
                        </a:lnTo>
                        <a:lnTo>
                          <a:pt x="157088" y="41090"/>
                        </a:lnTo>
                        <a:lnTo>
                          <a:pt x="157787" y="40741"/>
                        </a:lnTo>
                        <a:lnTo>
                          <a:pt x="158890" y="41090"/>
                        </a:lnTo>
                        <a:lnTo>
                          <a:pt x="160813" y="40913"/>
                        </a:lnTo>
                        <a:lnTo>
                          <a:pt x="163258" y="42427"/>
                        </a:lnTo>
                        <a:lnTo>
                          <a:pt x="164710" y="42254"/>
                        </a:lnTo>
                        <a:lnTo>
                          <a:pt x="165702" y="42720"/>
                        </a:lnTo>
                        <a:lnTo>
                          <a:pt x="168552" y="42487"/>
                        </a:lnTo>
                        <a:lnTo>
                          <a:pt x="169716" y="43186"/>
                        </a:lnTo>
                        <a:lnTo>
                          <a:pt x="170824" y="44350"/>
                        </a:lnTo>
                        <a:lnTo>
                          <a:pt x="172453" y="43535"/>
                        </a:lnTo>
                        <a:lnTo>
                          <a:pt x="174898" y="44233"/>
                        </a:lnTo>
                        <a:lnTo>
                          <a:pt x="175945" y="45337"/>
                        </a:lnTo>
                        <a:lnTo>
                          <a:pt x="178390" y="45337"/>
                        </a:lnTo>
                        <a:lnTo>
                          <a:pt x="180834" y="44699"/>
                        </a:lnTo>
                        <a:lnTo>
                          <a:pt x="180774" y="44056"/>
                        </a:lnTo>
                        <a:lnTo>
                          <a:pt x="180774" y="44056"/>
                        </a:lnTo>
                        <a:lnTo>
                          <a:pt x="183744" y="45281"/>
                        </a:lnTo>
                        <a:lnTo>
                          <a:pt x="185723" y="45104"/>
                        </a:lnTo>
                        <a:lnTo>
                          <a:pt x="186012" y="45686"/>
                        </a:lnTo>
                        <a:lnTo>
                          <a:pt x="188633" y="45919"/>
                        </a:lnTo>
                        <a:lnTo>
                          <a:pt x="193290" y="46910"/>
                        </a:lnTo>
                        <a:lnTo>
                          <a:pt x="197131" y="45746"/>
                        </a:lnTo>
                        <a:lnTo>
                          <a:pt x="198118" y="47083"/>
                        </a:lnTo>
                        <a:lnTo>
                          <a:pt x="199631" y="46910"/>
                        </a:lnTo>
                        <a:lnTo>
                          <a:pt x="202253" y="46678"/>
                        </a:lnTo>
                        <a:lnTo>
                          <a:pt x="204520" y="47199"/>
                        </a:lnTo>
                        <a:lnTo>
                          <a:pt x="210401" y="47781"/>
                        </a:lnTo>
                        <a:lnTo>
                          <a:pt x="211737" y="47548"/>
                        </a:lnTo>
                        <a:lnTo>
                          <a:pt x="214940" y="47548"/>
                        </a:lnTo>
                        <a:lnTo>
                          <a:pt x="215290" y="46733"/>
                        </a:lnTo>
                        <a:lnTo>
                          <a:pt x="216626" y="47143"/>
                        </a:lnTo>
                        <a:lnTo>
                          <a:pt x="218605" y="47143"/>
                        </a:lnTo>
                        <a:lnTo>
                          <a:pt x="221343" y="47260"/>
                        </a:lnTo>
                        <a:lnTo>
                          <a:pt x="222097" y="46617"/>
                        </a:lnTo>
                        <a:lnTo>
                          <a:pt x="223843" y="45979"/>
                        </a:lnTo>
                        <a:lnTo>
                          <a:pt x="225123" y="46501"/>
                        </a:lnTo>
                        <a:lnTo>
                          <a:pt x="226930" y="46268"/>
                        </a:lnTo>
                        <a:lnTo>
                          <a:pt x="228499" y="45630"/>
                        </a:lnTo>
                        <a:lnTo>
                          <a:pt x="229724" y="45746"/>
                        </a:lnTo>
                        <a:lnTo>
                          <a:pt x="232866" y="45802"/>
                        </a:lnTo>
                        <a:lnTo>
                          <a:pt x="234496" y="46035"/>
                        </a:lnTo>
                        <a:lnTo>
                          <a:pt x="236126" y="45048"/>
                        </a:lnTo>
                        <a:lnTo>
                          <a:pt x="236764" y="45514"/>
                        </a:lnTo>
                        <a:lnTo>
                          <a:pt x="241829" y="44932"/>
                        </a:lnTo>
                        <a:lnTo>
                          <a:pt x="243282" y="45979"/>
                        </a:lnTo>
                        <a:lnTo>
                          <a:pt x="245145" y="45397"/>
                        </a:lnTo>
                        <a:lnTo>
                          <a:pt x="247882" y="44582"/>
                        </a:lnTo>
                        <a:lnTo>
                          <a:pt x="250616" y="44987"/>
                        </a:lnTo>
                        <a:lnTo>
                          <a:pt x="253758" y="45220"/>
                        </a:lnTo>
                        <a:lnTo>
                          <a:pt x="254806" y="45048"/>
                        </a:lnTo>
                        <a:lnTo>
                          <a:pt x="258997" y="43940"/>
                        </a:lnTo>
                        <a:lnTo>
                          <a:pt x="261092" y="44405"/>
                        </a:lnTo>
                        <a:lnTo>
                          <a:pt x="264118" y="44522"/>
                        </a:lnTo>
                        <a:lnTo>
                          <a:pt x="266330" y="43186"/>
                        </a:lnTo>
                        <a:lnTo>
                          <a:pt x="269417" y="43009"/>
                        </a:lnTo>
                        <a:lnTo>
                          <a:pt x="271917" y="44932"/>
                        </a:lnTo>
                        <a:lnTo>
                          <a:pt x="273142" y="44582"/>
                        </a:lnTo>
                        <a:lnTo>
                          <a:pt x="274306" y="44987"/>
                        </a:lnTo>
                        <a:lnTo>
                          <a:pt x="275176" y="45514"/>
                        </a:lnTo>
                        <a:lnTo>
                          <a:pt x="276690" y="45863"/>
                        </a:lnTo>
                        <a:lnTo>
                          <a:pt x="277737" y="46561"/>
                        </a:lnTo>
                        <a:lnTo>
                          <a:pt x="277737" y="617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ffectLst>
                    <a:outerShdw blurRad="171450" rotWithShape="0" algn="bl" dir="5400000" dist="76200">
                      <a:srgbClr val="000000">
                        <a:alpha val="23000"/>
                      </a:srgbClr>
                    </a:outerShdw>
                  </a:effectLst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03" name="Google Shape;303;p24"/>
                  <p:cNvSpPr/>
                  <p:nvPr/>
                </p:nvSpPr>
                <p:spPr>
                  <a:xfrm>
                    <a:off x="328325" y="1126625"/>
                    <a:ext cx="6943450" cy="3576500"/>
                  </a:xfrm>
                  <a:custGeom>
                    <a:rect b="b" l="l" r="r" t="t"/>
                    <a:pathLst>
                      <a:path extrusionOk="0" h="143060" w="277738">
                        <a:moveTo>
                          <a:pt x="0" y="1"/>
                        </a:moveTo>
                        <a:lnTo>
                          <a:pt x="0" y="137123"/>
                        </a:lnTo>
                        <a:lnTo>
                          <a:pt x="1574" y="137528"/>
                        </a:lnTo>
                        <a:lnTo>
                          <a:pt x="2561" y="136131"/>
                        </a:lnTo>
                        <a:lnTo>
                          <a:pt x="3437" y="135549"/>
                        </a:lnTo>
                        <a:lnTo>
                          <a:pt x="4657" y="135200"/>
                        </a:lnTo>
                        <a:lnTo>
                          <a:pt x="5881" y="135609"/>
                        </a:lnTo>
                        <a:lnTo>
                          <a:pt x="8381" y="133686"/>
                        </a:lnTo>
                        <a:lnTo>
                          <a:pt x="11408" y="133980"/>
                        </a:lnTo>
                        <a:lnTo>
                          <a:pt x="17344" y="133570"/>
                        </a:lnTo>
                        <a:lnTo>
                          <a:pt x="20371" y="133570"/>
                        </a:lnTo>
                        <a:lnTo>
                          <a:pt x="22001" y="135493"/>
                        </a:lnTo>
                        <a:lnTo>
                          <a:pt x="23863" y="135260"/>
                        </a:lnTo>
                        <a:lnTo>
                          <a:pt x="28519" y="136424"/>
                        </a:lnTo>
                        <a:lnTo>
                          <a:pt x="30093" y="136829"/>
                        </a:lnTo>
                        <a:lnTo>
                          <a:pt x="31141" y="137705"/>
                        </a:lnTo>
                        <a:lnTo>
                          <a:pt x="32593" y="136597"/>
                        </a:lnTo>
                        <a:lnTo>
                          <a:pt x="34456" y="137295"/>
                        </a:lnTo>
                        <a:lnTo>
                          <a:pt x="35913" y="136247"/>
                        </a:lnTo>
                        <a:lnTo>
                          <a:pt x="40974" y="136946"/>
                        </a:lnTo>
                        <a:lnTo>
                          <a:pt x="41673" y="136541"/>
                        </a:lnTo>
                        <a:lnTo>
                          <a:pt x="43828" y="137877"/>
                        </a:lnTo>
                        <a:lnTo>
                          <a:pt x="46562" y="138110"/>
                        </a:lnTo>
                        <a:lnTo>
                          <a:pt x="47842" y="136773"/>
                        </a:lnTo>
                        <a:lnTo>
                          <a:pt x="48950" y="138226"/>
                        </a:lnTo>
                        <a:lnTo>
                          <a:pt x="51218" y="138869"/>
                        </a:lnTo>
                        <a:lnTo>
                          <a:pt x="53895" y="139102"/>
                        </a:lnTo>
                        <a:lnTo>
                          <a:pt x="53955" y="137705"/>
                        </a:lnTo>
                        <a:lnTo>
                          <a:pt x="55641" y="138403"/>
                        </a:lnTo>
                        <a:lnTo>
                          <a:pt x="56456" y="139041"/>
                        </a:lnTo>
                        <a:lnTo>
                          <a:pt x="59194" y="138925"/>
                        </a:lnTo>
                        <a:lnTo>
                          <a:pt x="60413" y="138459"/>
                        </a:lnTo>
                        <a:lnTo>
                          <a:pt x="62974" y="140787"/>
                        </a:lnTo>
                        <a:lnTo>
                          <a:pt x="64199" y="140615"/>
                        </a:lnTo>
                        <a:lnTo>
                          <a:pt x="66001" y="139507"/>
                        </a:lnTo>
                        <a:lnTo>
                          <a:pt x="67398" y="139800"/>
                        </a:lnTo>
                        <a:lnTo>
                          <a:pt x="73218" y="139334"/>
                        </a:lnTo>
                        <a:lnTo>
                          <a:pt x="75490" y="138869"/>
                        </a:lnTo>
                        <a:lnTo>
                          <a:pt x="78167" y="139157"/>
                        </a:lnTo>
                        <a:lnTo>
                          <a:pt x="79680" y="139390"/>
                        </a:lnTo>
                        <a:lnTo>
                          <a:pt x="80612" y="138054"/>
                        </a:lnTo>
                        <a:lnTo>
                          <a:pt x="84160" y="137877"/>
                        </a:lnTo>
                        <a:lnTo>
                          <a:pt x="83522" y="136364"/>
                        </a:lnTo>
                        <a:lnTo>
                          <a:pt x="87829" y="137062"/>
                        </a:lnTo>
                        <a:lnTo>
                          <a:pt x="90273" y="136829"/>
                        </a:lnTo>
                        <a:lnTo>
                          <a:pt x="92191" y="137006"/>
                        </a:lnTo>
                        <a:lnTo>
                          <a:pt x="96964" y="136773"/>
                        </a:lnTo>
                        <a:lnTo>
                          <a:pt x="96964" y="136773"/>
                        </a:lnTo>
                        <a:lnTo>
                          <a:pt x="96908" y="137411"/>
                        </a:lnTo>
                        <a:lnTo>
                          <a:pt x="99408" y="138054"/>
                        </a:lnTo>
                        <a:lnTo>
                          <a:pt x="101797" y="138110"/>
                        </a:lnTo>
                        <a:lnTo>
                          <a:pt x="102900" y="137006"/>
                        </a:lnTo>
                        <a:lnTo>
                          <a:pt x="105289" y="136364"/>
                        </a:lnTo>
                        <a:lnTo>
                          <a:pt x="106686" y="136191"/>
                        </a:lnTo>
                        <a:lnTo>
                          <a:pt x="106276" y="134678"/>
                        </a:lnTo>
                        <a:lnTo>
                          <a:pt x="109247" y="135433"/>
                        </a:lnTo>
                        <a:lnTo>
                          <a:pt x="110876" y="135144"/>
                        </a:lnTo>
                        <a:lnTo>
                          <a:pt x="113437" y="134618"/>
                        </a:lnTo>
                        <a:lnTo>
                          <a:pt x="115300" y="134385"/>
                        </a:lnTo>
                        <a:lnTo>
                          <a:pt x="115765" y="133454"/>
                        </a:lnTo>
                        <a:lnTo>
                          <a:pt x="117684" y="133686"/>
                        </a:lnTo>
                        <a:lnTo>
                          <a:pt x="118615" y="132406"/>
                        </a:lnTo>
                        <a:lnTo>
                          <a:pt x="120710" y="134268"/>
                        </a:lnTo>
                        <a:lnTo>
                          <a:pt x="123797" y="134213"/>
                        </a:lnTo>
                        <a:lnTo>
                          <a:pt x="126879" y="134213"/>
                        </a:lnTo>
                        <a:lnTo>
                          <a:pt x="129384" y="134850"/>
                        </a:lnTo>
                        <a:lnTo>
                          <a:pt x="130139" y="134501"/>
                        </a:lnTo>
                        <a:lnTo>
                          <a:pt x="130139" y="132699"/>
                        </a:lnTo>
                        <a:lnTo>
                          <a:pt x="132993" y="133863"/>
                        </a:lnTo>
                        <a:lnTo>
                          <a:pt x="134739" y="133104"/>
                        </a:lnTo>
                        <a:lnTo>
                          <a:pt x="136369" y="131475"/>
                        </a:lnTo>
                        <a:lnTo>
                          <a:pt x="138170" y="133398"/>
                        </a:lnTo>
                        <a:lnTo>
                          <a:pt x="141081" y="133454"/>
                        </a:lnTo>
                        <a:lnTo>
                          <a:pt x="143353" y="133863"/>
                        </a:lnTo>
                        <a:lnTo>
                          <a:pt x="144517" y="133165"/>
                        </a:lnTo>
                        <a:lnTo>
                          <a:pt x="147078" y="132406"/>
                        </a:lnTo>
                        <a:lnTo>
                          <a:pt x="149056" y="132639"/>
                        </a:lnTo>
                        <a:lnTo>
                          <a:pt x="150160" y="133747"/>
                        </a:lnTo>
                        <a:lnTo>
                          <a:pt x="152721" y="134795"/>
                        </a:lnTo>
                        <a:lnTo>
                          <a:pt x="153363" y="135898"/>
                        </a:lnTo>
                        <a:lnTo>
                          <a:pt x="155631" y="136131"/>
                        </a:lnTo>
                        <a:lnTo>
                          <a:pt x="159416" y="136191"/>
                        </a:lnTo>
                        <a:lnTo>
                          <a:pt x="160520" y="137179"/>
                        </a:lnTo>
                        <a:lnTo>
                          <a:pt x="167737" y="138343"/>
                        </a:lnTo>
                        <a:lnTo>
                          <a:pt x="171173" y="138636"/>
                        </a:lnTo>
                        <a:lnTo>
                          <a:pt x="173324" y="137239"/>
                        </a:lnTo>
                        <a:lnTo>
                          <a:pt x="174372" y="136308"/>
                        </a:lnTo>
                        <a:lnTo>
                          <a:pt x="174372" y="136308"/>
                        </a:lnTo>
                        <a:lnTo>
                          <a:pt x="173441" y="137239"/>
                        </a:lnTo>
                        <a:lnTo>
                          <a:pt x="177575" y="138287"/>
                        </a:lnTo>
                        <a:lnTo>
                          <a:pt x="180020" y="139334"/>
                        </a:lnTo>
                        <a:lnTo>
                          <a:pt x="182054" y="138985"/>
                        </a:lnTo>
                        <a:lnTo>
                          <a:pt x="182348" y="139623"/>
                        </a:lnTo>
                        <a:lnTo>
                          <a:pt x="184792" y="139623"/>
                        </a:lnTo>
                        <a:lnTo>
                          <a:pt x="187060" y="141951"/>
                        </a:lnTo>
                        <a:lnTo>
                          <a:pt x="190203" y="142417"/>
                        </a:lnTo>
                        <a:lnTo>
                          <a:pt x="191893" y="142361"/>
                        </a:lnTo>
                        <a:lnTo>
                          <a:pt x="193406" y="142882"/>
                        </a:lnTo>
                        <a:lnTo>
                          <a:pt x="193811" y="141835"/>
                        </a:lnTo>
                        <a:lnTo>
                          <a:pt x="195152" y="142184"/>
                        </a:lnTo>
                        <a:lnTo>
                          <a:pt x="196605" y="142826"/>
                        </a:lnTo>
                        <a:lnTo>
                          <a:pt x="198467" y="142649"/>
                        </a:lnTo>
                        <a:lnTo>
                          <a:pt x="200623" y="143059"/>
                        </a:lnTo>
                        <a:lnTo>
                          <a:pt x="200795" y="141779"/>
                        </a:lnTo>
                        <a:lnTo>
                          <a:pt x="204054" y="141602"/>
                        </a:lnTo>
                        <a:lnTo>
                          <a:pt x="205046" y="141136"/>
                        </a:lnTo>
                        <a:lnTo>
                          <a:pt x="207547" y="141895"/>
                        </a:lnTo>
                        <a:lnTo>
                          <a:pt x="208478" y="141197"/>
                        </a:lnTo>
                        <a:lnTo>
                          <a:pt x="213776" y="140266"/>
                        </a:lnTo>
                        <a:lnTo>
                          <a:pt x="213660" y="138869"/>
                        </a:lnTo>
                        <a:lnTo>
                          <a:pt x="214591" y="138752"/>
                        </a:lnTo>
                        <a:lnTo>
                          <a:pt x="214708" y="137123"/>
                        </a:lnTo>
                        <a:lnTo>
                          <a:pt x="216686" y="137411"/>
                        </a:lnTo>
                        <a:lnTo>
                          <a:pt x="218083" y="136424"/>
                        </a:lnTo>
                        <a:lnTo>
                          <a:pt x="217734" y="134967"/>
                        </a:lnTo>
                        <a:lnTo>
                          <a:pt x="221110" y="136364"/>
                        </a:lnTo>
                        <a:lnTo>
                          <a:pt x="222330" y="136890"/>
                        </a:lnTo>
                        <a:lnTo>
                          <a:pt x="224308" y="136364"/>
                        </a:lnTo>
                        <a:lnTo>
                          <a:pt x="227512" y="136657"/>
                        </a:lnTo>
                        <a:lnTo>
                          <a:pt x="229081" y="137644"/>
                        </a:lnTo>
                        <a:lnTo>
                          <a:pt x="229896" y="138519"/>
                        </a:lnTo>
                        <a:lnTo>
                          <a:pt x="233737" y="138459"/>
                        </a:lnTo>
                        <a:lnTo>
                          <a:pt x="236009" y="137937"/>
                        </a:lnTo>
                        <a:lnTo>
                          <a:pt x="236708" y="137123"/>
                        </a:lnTo>
                        <a:lnTo>
                          <a:pt x="238277" y="137179"/>
                        </a:lnTo>
                        <a:lnTo>
                          <a:pt x="240488" y="137761"/>
                        </a:lnTo>
                        <a:lnTo>
                          <a:pt x="243049" y="136713"/>
                        </a:lnTo>
                        <a:lnTo>
                          <a:pt x="244739" y="135609"/>
                        </a:lnTo>
                        <a:lnTo>
                          <a:pt x="248637" y="137123"/>
                        </a:lnTo>
                        <a:lnTo>
                          <a:pt x="250094" y="137179"/>
                        </a:lnTo>
                        <a:lnTo>
                          <a:pt x="250443" y="136424"/>
                        </a:lnTo>
                        <a:lnTo>
                          <a:pt x="253935" y="137877"/>
                        </a:lnTo>
                        <a:lnTo>
                          <a:pt x="254922" y="137179"/>
                        </a:lnTo>
                        <a:lnTo>
                          <a:pt x="256729" y="140089"/>
                        </a:lnTo>
                        <a:lnTo>
                          <a:pt x="258242" y="140498"/>
                        </a:lnTo>
                        <a:lnTo>
                          <a:pt x="259229" y="140266"/>
                        </a:lnTo>
                        <a:lnTo>
                          <a:pt x="262605" y="140382"/>
                        </a:lnTo>
                        <a:lnTo>
                          <a:pt x="263885" y="139451"/>
                        </a:lnTo>
                        <a:lnTo>
                          <a:pt x="265981" y="139856"/>
                        </a:lnTo>
                        <a:lnTo>
                          <a:pt x="266740" y="138459"/>
                        </a:lnTo>
                        <a:lnTo>
                          <a:pt x="268486" y="139451"/>
                        </a:lnTo>
                        <a:lnTo>
                          <a:pt x="270171" y="139274"/>
                        </a:lnTo>
                        <a:lnTo>
                          <a:pt x="270814" y="138636"/>
                        </a:lnTo>
                        <a:lnTo>
                          <a:pt x="272443" y="138636"/>
                        </a:lnTo>
                        <a:lnTo>
                          <a:pt x="274539" y="138575"/>
                        </a:lnTo>
                        <a:lnTo>
                          <a:pt x="276341" y="137993"/>
                        </a:lnTo>
                        <a:lnTo>
                          <a:pt x="277388" y="138519"/>
                        </a:lnTo>
                        <a:lnTo>
                          <a:pt x="277737" y="138636"/>
                        </a:lnTo>
                        <a:lnTo>
                          <a:pt x="277737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304" name="Google Shape;304;p24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b="1920" l="2049" r="2202" t="7925"/>
                <a:stretch/>
              </p:blipFill>
              <p:spPr>
                <a:xfrm>
                  <a:off x="187400" y="407950"/>
                  <a:ext cx="8755000" cy="46369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05" name="Google Shape;305;p24"/>
              <p:cNvSpPr/>
              <p:nvPr/>
            </p:nvSpPr>
            <p:spPr>
              <a:xfrm rot="-383423">
                <a:off x="123622" y="306880"/>
                <a:ext cx="527551" cy="168434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A89674">
                  <a:alpha val="673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06" name="Google Shape;306;p24"/>
            <p:cNvSpPr/>
            <p:nvPr/>
          </p:nvSpPr>
          <p:spPr>
            <a:xfrm rot="704826">
              <a:off x="8496728" y="329992"/>
              <a:ext cx="527550" cy="168423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A89674">
                <a:alpha val="673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7" name="Google Shape;307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308" name="Google Shape;308;p24"/>
          <p:cNvSpPr txBox="1"/>
          <p:nvPr>
            <p:ph idx="1" type="subTitle"/>
          </p:nvPr>
        </p:nvSpPr>
        <p:spPr>
          <a:xfrm>
            <a:off x="4854580" y="1591425"/>
            <a:ext cx="3493200" cy="24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24"/>
          <p:cNvSpPr txBox="1"/>
          <p:nvPr>
            <p:ph idx="2" type="subTitle"/>
          </p:nvPr>
        </p:nvSpPr>
        <p:spPr>
          <a:xfrm>
            <a:off x="796050" y="1591425"/>
            <a:ext cx="3493200" cy="24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5"/>
          <p:cNvGrpSpPr/>
          <p:nvPr/>
        </p:nvGrpSpPr>
        <p:grpSpPr>
          <a:xfrm flipH="1"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312" name="Google Shape;312;p25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313" name="Google Shape;313;p25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" name="Google Shape;315;p25"/>
            <p:cNvGrpSpPr/>
            <p:nvPr/>
          </p:nvGrpSpPr>
          <p:grpSpPr>
            <a:xfrm>
              <a:off x="194046" y="410013"/>
              <a:ext cx="8761572" cy="4569426"/>
              <a:chOff x="1032475" y="2581325"/>
              <a:chExt cx="5545650" cy="2892225"/>
            </a:xfrm>
          </p:grpSpPr>
          <p:sp>
            <p:nvSpPr>
              <p:cNvPr id="316" name="Google Shape;316;p25"/>
              <p:cNvSpPr/>
              <p:nvPr/>
            </p:nvSpPr>
            <p:spPr>
              <a:xfrm>
                <a:off x="1032475" y="4519700"/>
                <a:ext cx="5545650" cy="953850"/>
              </a:xfrm>
              <a:custGeom>
                <a:rect b="b" l="l" r="r" t="t"/>
                <a:pathLst>
                  <a:path extrusionOk="0" h="38154" w="221826">
                    <a:moveTo>
                      <a:pt x="221825" y="0"/>
                    </a:moveTo>
                    <a:lnTo>
                      <a:pt x="0" y="4929"/>
                    </a:lnTo>
                    <a:lnTo>
                      <a:pt x="0" y="37227"/>
                    </a:lnTo>
                    <a:lnTo>
                      <a:pt x="880" y="36657"/>
                    </a:lnTo>
                    <a:lnTo>
                      <a:pt x="2024" y="36393"/>
                    </a:lnTo>
                    <a:lnTo>
                      <a:pt x="2728" y="35907"/>
                    </a:lnTo>
                    <a:lnTo>
                      <a:pt x="3697" y="35601"/>
                    </a:lnTo>
                    <a:lnTo>
                      <a:pt x="4665" y="35907"/>
                    </a:lnTo>
                    <a:lnTo>
                      <a:pt x="6647" y="34323"/>
                    </a:lnTo>
                    <a:lnTo>
                      <a:pt x="9111" y="34499"/>
                    </a:lnTo>
                    <a:lnTo>
                      <a:pt x="10871" y="35555"/>
                    </a:lnTo>
                    <a:lnTo>
                      <a:pt x="13289" y="35467"/>
                    </a:lnTo>
                    <a:lnTo>
                      <a:pt x="14962" y="35115"/>
                    </a:lnTo>
                    <a:lnTo>
                      <a:pt x="18306" y="35995"/>
                    </a:lnTo>
                    <a:lnTo>
                      <a:pt x="19144" y="36083"/>
                    </a:lnTo>
                    <a:lnTo>
                      <a:pt x="21650" y="35907"/>
                    </a:lnTo>
                    <a:lnTo>
                      <a:pt x="23850" y="35643"/>
                    </a:lnTo>
                    <a:lnTo>
                      <a:pt x="26008" y="36259"/>
                    </a:lnTo>
                    <a:lnTo>
                      <a:pt x="27504" y="36745"/>
                    </a:lnTo>
                    <a:lnTo>
                      <a:pt x="28648" y="35907"/>
                    </a:lnTo>
                    <a:lnTo>
                      <a:pt x="32739" y="36347"/>
                    </a:lnTo>
                    <a:lnTo>
                      <a:pt x="33267" y="35995"/>
                    </a:lnTo>
                    <a:lnTo>
                      <a:pt x="34545" y="36745"/>
                    </a:lnTo>
                    <a:lnTo>
                      <a:pt x="35865" y="36569"/>
                    </a:lnTo>
                    <a:lnTo>
                      <a:pt x="38372" y="36523"/>
                    </a:lnTo>
                    <a:lnTo>
                      <a:pt x="39340" y="36435"/>
                    </a:lnTo>
                    <a:lnTo>
                      <a:pt x="40618" y="36963"/>
                    </a:lnTo>
                    <a:lnTo>
                      <a:pt x="42068" y="37139"/>
                    </a:lnTo>
                    <a:lnTo>
                      <a:pt x="43082" y="36699"/>
                    </a:lnTo>
                    <a:lnTo>
                      <a:pt x="44444" y="37273"/>
                    </a:lnTo>
                    <a:lnTo>
                      <a:pt x="45060" y="37755"/>
                    </a:lnTo>
                    <a:lnTo>
                      <a:pt x="47260" y="37625"/>
                    </a:lnTo>
                    <a:lnTo>
                      <a:pt x="48844" y="37625"/>
                    </a:lnTo>
                    <a:lnTo>
                      <a:pt x="49858" y="37315"/>
                    </a:lnTo>
                    <a:lnTo>
                      <a:pt x="50165" y="37977"/>
                    </a:lnTo>
                    <a:lnTo>
                      <a:pt x="52717" y="37977"/>
                    </a:lnTo>
                    <a:lnTo>
                      <a:pt x="53819" y="38153"/>
                    </a:lnTo>
                    <a:lnTo>
                      <a:pt x="58483" y="37713"/>
                    </a:lnTo>
                    <a:lnTo>
                      <a:pt x="60285" y="37273"/>
                    </a:lnTo>
                    <a:lnTo>
                      <a:pt x="62398" y="37449"/>
                    </a:lnTo>
                    <a:lnTo>
                      <a:pt x="63587" y="37625"/>
                    </a:lnTo>
                    <a:lnTo>
                      <a:pt x="64380" y="36523"/>
                    </a:lnTo>
                    <a:lnTo>
                      <a:pt x="67414" y="37449"/>
                    </a:lnTo>
                    <a:lnTo>
                      <a:pt x="71156" y="36699"/>
                    </a:lnTo>
                    <a:lnTo>
                      <a:pt x="73268" y="36523"/>
                    </a:lnTo>
                    <a:lnTo>
                      <a:pt x="73487" y="36041"/>
                    </a:lnTo>
                    <a:lnTo>
                      <a:pt x="75071" y="36171"/>
                    </a:lnTo>
                    <a:lnTo>
                      <a:pt x="77447" y="35203"/>
                    </a:lnTo>
                    <a:lnTo>
                      <a:pt x="77405" y="35731"/>
                    </a:lnTo>
                    <a:lnTo>
                      <a:pt x="79341" y="36217"/>
                    </a:lnTo>
                    <a:lnTo>
                      <a:pt x="81277" y="36217"/>
                    </a:lnTo>
                    <a:lnTo>
                      <a:pt x="82157" y="35337"/>
                    </a:lnTo>
                    <a:lnTo>
                      <a:pt x="84093" y="34763"/>
                    </a:lnTo>
                    <a:lnTo>
                      <a:pt x="85368" y="35425"/>
                    </a:lnTo>
                    <a:lnTo>
                      <a:pt x="86293" y="34499"/>
                    </a:lnTo>
                    <a:lnTo>
                      <a:pt x="87216" y="33929"/>
                    </a:lnTo>
                    <a:lnTo>
                      <a:pt x="89504" y="34147"/>
                    </a:lnTo>
                    <a:lnTo>
                      <a:pt x="90254" y="33753"/>
                    </a:lnTo>
                    <a:lnTo>
                      <a:pt x="91440" y="33929"/>
                    </a:lnTo>
                    <a:lnTo>
                      <a:pt x="93376" y="32697"/>
                    </a:lnTo>
                    <a:lnTo>
                      <a:pt x="94960" y="32827"/>
                    </a:lnTo>
                    <a:lnTo>
                      <a:pt x="95798" y="32563"/>
                    </a:lnTo>
                    <a:lnTo>
                      <a:pt x="96369" y="32785"/>
                    </a:lnTo>
                    <a:lnTo>
                      <a:pt x="98833" y="32739"/>
                    </a:lnTo>
                    <a:lnTo>
                      <a:pt x="101297" y="32651"/>
                    </a:lnTo>
                    <a:lnTo>
                      <a:pt x="103321" y="33137"/>
                    </a:lnTo>
                    <a:lnTo>
                      <a:pt x="103937" y="32827"/>
                    </a:lnTo>
                    <a:lnTo>
                      <a:pt x="103937" y="31377"/>
                    </a:lnTo>
                    <a:lnTo>
                      <a:pt x="106183" y="32299"/>
                    </a:lnTo>
                    <a:lnTo>
                      <a:pt x="107591" y="31641"/>
                    </a:lnTo>
                    <a:lnTo>
                      <a:pt x="108999" y="30891"/>
                    </a:lnTo>
                    <a:lnTo>
                      <a:pt x="110978" y="31025"/>
                    </a:lnTo>
                    <a:lnTo>
                      <a:pt x="112298" y="30891"/>
                    </a:lnTo>
                    <a:lnTo>
                      <a:pt x="114104" y="31155"/>
                    </a:lnTo>
                    <a:lnTo>
                      <a:pt x="115424" y="31507"/>
                    </a:lnTo>
                    <a:lnTo>
                      <a:pt x="117448" y="30849"/>
                    </a:lnTo>
                    <a:lnTo>
                      <a:pt x="119032" y="31025"/>
                    </a:lnTo>
                    <a:lnTo>
                      <a:pt x="119912" y="31859"/>
                    </a:lnTo>
                    <a:lnTo>
                      <a:pt x="121979" y="32651"/>
                    </a:lnTo>
                    <a:lnTo>
                      <a:pt x="123211" y="32169"/>
                    </a:lnTo>
                    <a:lnTo>
                      <a:pt x="125939" y="31993"/>
                    </a:lnTo>
                    <a:lnTo>
                      <a:pt x="128931" y="31947"/>
                    </a:lnTo>
                    <a:lnTo>
                      <a:pt x="130603" y="32563"/>
                    </a:lnTo>
                    <a:lnTo>
                      <a:pt x="133684" y="33091"/>
                    </a:lnTo>
                    <a:lnTo>
                      <a:pt x="137954" y="32961"/>
                    </a:lnTo>
                    <a:lnTo>
                      <a:pt x="138436" y="34281"/>
                    </a:lnTo>
                    <a:lnTo>
                      <a:pt x="138524" y="34235"/>
                    </a:lnTo>
                    <a:lnTo>
                      <a:pt x="141826" y="34985"/>
                    </a:lnTo>
                    <a:lnTo>
                      <a:pt x="143762" y="35819"/>
                    </a:lnTo>
                    <a:lnTo>
                      <a:pt x="145347" y="35467"/>
                    </a:lnTo>
                    <a:lnTo>
                      <a:pt x="145611" y="35995"/>
                    </a:lnTo>
                    <a:lnTo>
                      <a:pt x="147547" y="35953"/>
                    </a:lnTo>
                    <a:lnTo>
                      <a:pt x="149789" y="35467"/>
                    </a:lnTo>
                    <a:lnTo>
                      <a:pt x="152253" y="35777"/>
                    </a:lnTo>
                    <a:lnTo>
                      <a:pt x="153661" y="35689"/>
                    </a:lnTo>
                    <a:lnTo>
                      <a:pt x="154851" y="36083"/>
                    </a:lnTo>
                    <a:lnTo>
                      <a:pt x="155203" y="35203"/>
                    </a:lnTo>
                    <a:lnTo>
                      <a:pt x="156214" y="35467"/>
                    </a:lnTo>
                    <a:lnTo>
                      <a:pt x="157404" y="35953"/>
                    </a:lnTo>
                    <a:lnTo>
                      <a:pt x="158900" y="35777"/>
                    </a:lnTo>
                    <a:lnTo>
                      <a:pt x="160614" y="36083"/>
                    </a:lnTo>
                    <a:lnTo>
                      <a:pt x="162332" y="36393"/>
                    </a:lnTo>
                    <a:lnTo>
                      <a:pt x="162948" y="37185"/>
                    </a:lnTo>
                    <a:lnTo>
                      <a:pt x="163740" y="36833"/>
                    </a:lnTo>
                    <a:lnTo>
                      <a:pt x="165718" y="37361"/>
                    </a:lnTo>
                    <a:lnTo>
                      <a:pt x="167303" y="36921"/>
                    </a:lnTo>
                    <a:lnTo>
                      <a:pt x="168007" y="36657"/>
                    </a:lnTo>
                    <a:lnTo>
                      <a:pt x="169021" y="36963"/>
                    </a:lnTo>
                    <a:lnTo>
                      <a:pt x="170605" y="36259"/>
                    </a:lnTo>
                    <a:lnTo>
                      <a:pt x="172143" y="35601"/>
                    </a:lnTo>
                    <a:lnTo>
                      <a:pt x="173727" y="35819"/>
                    </a:lnTo>
                    <a:lnTo>
                      <a:pt x="174829" y="35027"/>
                    </a:lnTo>
                    <a:lnTo>
                      <a:pt x="175927" y="34323"/>
                    </a:lnTo>
                    <a:lnTo>
                      <a:pt x="177293" y="34897"/>
                    </a:lnTo>
                    <a:lnTo>
                      <a:pt x="178261" y="35291"/>
                    </a:lnTo>
                    <a:lnTo>
                      <a:pt x="179845" y="34851"/>
                    </a:lnTo>
                    <a:lnTo>
                      <a:pt x="181032" y="35073"/>
                    </a:lnTo>
                    <a:lnTo>
                      <a:pt x="182750" y="34675"/>
                    </a:lnTo>
                    <a:lnTo>
                      <a:pt x="183630" y="34281"/>
                    </a:lnTo>
                    <a:lnTo>
                      <a:pt x="186664" y="34147"/>
                    </a:lnTo>
                    <a:lnTo>
                      <a:pt x="188470" y="33707"/>
                    </a:lnTo>
                    <a:lnTo>
                      <a:pt x="189041" y="33049"/>
                    </a:lnTo>
                    <a:lnTo>
                      <a:pt x="190318" y="33091"/>
                    </a:lnTo>
                    <a:lnTo>
                      <a:pt x="192033" y="33489"/>
                    </a:lnTo>
                    <a:lnTo>
                      <a:pt x="196609" y="32521"/>
                    </a:lnTo>
                    <a:lnTo>
                      <a:pt x="197841" y="33049"/>
                    </a:lnTo>
                    <a:lnTo>
                      <a:pt x="198545" y="32827"/>
                    </a:lnTo>
                    <a:lnTo>
                      <a:pt x="199689" y="32827"/>
                    </a:lnTo>
                    <a:lnTo>
                      <a:pt x="199999" y="32257"/>
                    </a:lnTo>
                    <a:lnTo>
                      <a:pt x="200967" y="32651"/>
                    </a:lnTo>
                    <a:lnTo>
                      <a:pt x="203562" y="32785"/>
                    </a:lnTo>
                    <a:lnTo>
                      <a:pt x="205456" y="31419"/>
                    </a:lnTo>
                    <a:lnTo>
                      <a:pt x="206642" y="31729"/>
                    </a:lnTo>
                    <a:lnTo>
                      <a:pt x="207434" y="31507"/>
                    </a:lnTo>
                    <a:lnTo>
                      <a:pt x="208712" y="32563"/>
                    </a:lnTo>
                    <a:lnTo>
                      <a:pt x="209810" y="31905"/>
                    </a:lnTo>
                    <a:lnTo>
                      <a:pt x="212363" y="31683"/>
                    </a:lnTo>
                    <a:lnTo>
                      <a:pt x="213243" y="31729"/>
                    </a:lnTo>
                    <a:lnTo>
                      <a:pt x="214651" y="32521"/>
                    </a:lnTo>
                    <a:lnTo>
                      <a:pt x="215841" y="32785"/>
                    </a:lnTo>
                    <a:lnTo>
                      <a:pt x="216281" y="33665"/>
                    </a:lnTo>
                    <a:lnTo>
                      <a:pt x="217555" y="33619"/>
                    </a:lnTo>
                    <a:lnTo>
                      <a:pt x="218523" y="33355"/>
                    </a:lnTo>
                    <a:lnTo>
                      <a:pt x="219977" y="33883"/>
                    </a:lnTo>
                    <a:lnTo>
                      <a:pt x="220857" y="34235"/>
                    </a:lnTo>
                    <a:lnTo>
                      <a:pt x="221825" y="33929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71475" rotWithShape="0" algn="bl" dir="384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25"/>
              <p:cNvSpPr/>
              <p:nvPr/>
            </p:nvSpPr>
            <p:spPr>
              <a:xfrm>
                <a:off x="1032475" y="2581325"/>
                <a:ext cx="5545650" cy="2857025"/>
              </a:xfrm>
              <a:custGeom>
                <a:rect b="b" l="l" r="r" t="t"/>
                <a:pathLst>
                  <a:path extrusionOk="0" h="114281" w="221826">
                    <a:moveTo>
                      <a:pt x="0" y="0"/>
                    </a:moveTo>
                    <a:lnTo>
                      <a:pt x="0" y="110714"/>
                    </a:lnTo>
                    <a:lnTo>
                      <a:pt x="310" y="110626"/>
                    </a:lnTo>
                    <a:lnTo>
                      <a:pt x="1102" y="110186"/>
                    </a:lnTo>
                    <a:lnTo>
                      <a:pt x="2552" y="110714"/>
                    </a:lnTo>
                    <a:lnTo>
                      <a:pt x="4225" y="110760"/>
                    </a:lnTo>
                    <a:lnTo>
                      <a:pt x="5545" y="110760"/>
                    </a:lnTo>
                    <a:lnTo>
                      <a:pt x="6031" y="111242"/>
                    </a:lnTo>
                    <a:lnTo>
                      <a:pt x="7393" y="111418"/>
                    </a:lnTo>
                    <a:lnTo>
                      <a:pt x="8801" y="110626"/>
                    </a:lnTo>
                    <a:lnTo>
                      <a:pt x="9375" y="111728"/>
                    </a:lnTo>
                    <a:lnTo>
                      <a:pt x="11089" y="111376"/>
                    </a:lnTo>
                    <a:lnTo>
                      <a:pt x="12057" y="112122"/>
                    </a:lnTo>
                    <a:lnTo>
                      <a:pt x="14786" y="112034"/>
                    </a:lnTo>
                    <a:lnTo>
                      <a:pt x="15578" y="112210"/>
                    </a:lnTo>
                    <a:lnTo>
                      <a:pt x="16810" y="111904"/>
                    </a:lnTo>
                    <a:lnTo>
                      <a:pt x="18218" y="109570"/>
                    </a:lnTo>
                    <a:lnTo>
                      <a:pt x="19010" y="110098"/>
                    </a:lnTo>
                    <a:lnTo>
                      <a:pt x="21784" y="108954"/>
                    </a:lnTo>
                    <a:lnTo>
                      <a:pt x="22090" y="109570"/>
                    </a:lnTo>
                    <a:lnTo>
                      <a:pt x="23280" y="109528"/>
                    </a:lnTo>
                    <a:lnTo>
                      <a:pt x="26360" y="108338"/>
                    </a:lnTo>
                    <a:lnTo>
                      <a:pt x="27680" y="109176"/>
                    </a:lnTo>
                    <a:lnTo>
                      <a:pt x="29747" y="110010"/>
                    </a:lnTo>
                    <a:lnTo>
                      <a:pt x="31507" y="109570"/>
                    </a:lnTo>
                    <a:lnTo>
                      <a:pt x="32785" y="109528"/>
                    </a:lnTo>
                    <a:lnTo>
                      <a:pt x="33355" y="110144"/>
                    </a:lnTo>
                    <a:lnTo>
                      <a:pt x="35161" y="110584"/>
                    </a:lnTo>
                    <a:lnTo>
                      <a:pt x="38196" y="110672"/>
                    </a:lnTo>
                    <a:lnTo>
                      <a:pt x="38857" y="109922"/>
                    </a:lnTo>
                    <a:lnTo>
                      <a:pt x="40132" y="109130"/>
                    </a:lnTo>
                    <a:lnTo>
                      <a:pt x="42642" y="108954"/>
                    </a:lnTo>
                    <a:lnTo>
                      <a:pt x="44268" y="109306"/>
                    </a:lnTo>
                    <a:lnTo>
                      <a:pt x="45236" y="108912"/>
                    </a:lnTo>
                    <a:lnTo>
                      <a:pt x="47922" y="107768"/>
                    </a:lnTo>
                    <a:lnTo>
                      <a:pt x="47658" y="108954"/>
                    </a:lnTo>
                    <a:lnTo>
                      <a:pt x="48756" y="109746"/>
                    </a:lnTo>
                    <a:lnTo>
                      <a:pt x="50386" y="109528"/>
                    </a:lnTo>
                    <a:lnTo>
                      <a:pt x="50429" y="110802"/>
                    </a:lnTo>
                    <a:lnTo>
                      <a:pt x="51221" y="110936"/>
                    </a:lnTo>
                    <a:lnTo>
                      <a:pt x="51090" y="112034"/>
                    </a:lnTo>
                    <a:lnTo>
                      <a:pt x="55315" y="112784"/>
                    </a:lnTo>
                    <a:lnTo>
                      <a:pt x="56061" y="113354"/>
                    </a:lnTo>
                    <a:lnTo>
                      <a:pt x="58085" y="112738"/>
                    </a:lnTo>
                    <a:lnTo>
                      <a:pt x="58877" y="113090"/>
                    </a:lnTo>
                    <a:lnTo>
                      <a:pt x="61475" y="113266"/>
                    </a:lnTo>
                    <a:lnTo>
                      <a:pt x="61563" y="114280"/>
                    </a:lnTo>
                    <a:lnTo>
                      <a:pt x="63323" y="113928"/>
                    </a:lnTo>
                    <a:lnTo>
                      <a:pt x="64820" y="114058"/>
                    </a:lnTo>
                    <a:lnTo>
                      <a:pt x="65964" y="113576"/>
                    </a:lnTo>
                    <a:lnTo>
                      <a:pt x="67020" y="113266"/>
                    </a:lnTo>
                    <a:lnTo>
                      <a:pt x="67372" y="114146"/>
                    </a:lnTo>
                    <a:lnTo>
                      <a:pt x="68558" y="113706"/>
                    </a:lnTo>
                    <a:lnTo>
                      <a:pt x="69924" y="113752"/>
                    </a:lnTo>
                    <a:lnTo>
                      <a:pt x="72388" y="113400"/>
                    </a:lnTo>
                    <a:lnTo>
                      <a:pt x="74236" y="111506"/>
                    </a:lnTo>
                    <a:lnTo>
                      <a:pt x="76215" y="111506"/>
                    </a:lnTo>
                    <a:lnTo>
                      <a:pt x="76437" y="110978"/>
                    </a:lnTo>
                    <a:lnTo>
                      <a:pt x="78063" y="111288"/>
                    </a:lnTo>
                    <a:lnTo>
                      <a:pt x="79999" y="110450"/>
                    </a:lnTo>
                    <a:lnTo>
                      <a:pt x="83301" y="109616"/>
                    </a:lnTo>
                    <a:lnTo>
                      <a:pt x="82551" y="108866"/>
                    </a:lnTo>
                    <a:lnTo>
                      <a:pt x="83389" y="109616"/>
                    </a:lnTo>
                    <a:lnTo>
                      <a:pt x="85104" y="110714"/>
                    </a:lnTo>
                    <a:lnTo>
                      <a:pt x="87878" y="110496"/>
                    </a:lnTo>
                    <a:lnTo>
                      <a:pt x="93640" y="109570"/>
                    </a:lnTo>
                    <a:lnTo>
                      <a:pt x="94520" y="108778"/>
                    </a:lnTo>
                    <a:lnTo>
                      <a:pt x="97513" y="108736"/>
                    </a:lnTo>
                    <a:lnTo>
                      <a:pt x="99361" y="108560"/>
                    </a:lnTo>
                    <a:lnTo>
                      <a:pt x="99847" y="107680"/>
                    </a:lnTo>
                    <a:lnTo>
                      <a:pt x="101913" y="106799"/>
                    </a:lnTo>
                    <a:lnTo>
                      <a:pt x="102751" y="105919"/>
                    </a:lnTo>
                    <a:lnTo>
                      <a:pt x="104377" y="105743"/>
                    </a:lnTo>
                    <a:lnTo>
                      <a:pt x="106401" y="106359"/>
                    </a:lnTo>
                    <a:lnTo>
                      <a:pt x="107327" y="106930"/>
                    </a:lnTo>
                    <a:lnTo>
                      <a:pt x="109130" y="106578"/>
                    </a:lnTo>
                    <a:lnTo>
                      <a:pt x="111464" y="106535"/>
                    </a:lnTo>
                    <a:lnTo>
                      <a:pt x="112914" y="105039"/>
                    </a:lnTo>
                    <a:lnTo>
                      <a:pt x="114234" y="106314"/>
                    </a:lnTo>
                    <a:lnTo>
                      <a:pt x="115642" y="106930"/>
                    </a:lnTo>
                    <a:lnTo>
                      <a:pt x="117888" y="106007"/>
                    </a:lnTo>
                    <a:lnTo>
                      <a:pt x="117888" y="107458"/>
                    </a:lnTo>
                    <a:lnTo>
                      <a:pt x="118458" y="107722"/>
                    </a:lnTo>
                    <a:lnTo>
                      <a:pt x="120483" y="107194"/>
                    </a:lnTo>
                    <a:lnTo>
                      <a:pt x="122947" y="107239"/>
                    </a:lnTo>
                    <a:lnTo>
                      <a:pt x="125457" y="107239"/>
                    </a:lnTo>
                    <a:lnTo>
                      <a:pt x="127083" y="105743"/>
                    </a:lnTo>
                    <a:lnTo>
                      <a:pt x="127833" y="106799"/>
                    </a:lnTo>
                    <a:lnTo>
                      <a:pt x="129371" y="106623"/>
                    </a:lnTo>
                    <a:lnTo>
                      <a:pt x="129723" y="107327"/>
                    </a:lnTo>
                    <a:lnTo>
                      <a:pt x="131220" y="107546"/>
                    </a:lnTo>
                    <a:lnTo>
                      <a:pt x="133289" y="107944"/>
                    </a:lnTo>
                    <a:lnTo>
                      <a:pt x="134564" y="108162"/>
                    </a:lnTo>
                    <a:lnTo>
                      <a:pt x="136940" y="107546"/>
                    </a:lnTo>
                    <a:lnTo>
                      <a:pt x="136634" y="108778"/>
                    </a:lnTo>
                    <a:lnTo>
                      <a:pt x="137732" y="108954"/>
                    </a:lnTo>
                    <a:lnTo>
                      <a:pt x="139668" y="109440"/>
                    </a:lnTo>
                    <a:lnTo>
                      <a:pt x="140506" y="110320"/>
                    </a:lnTo>
                    <a:lnTo>
                      <a:pt x="142442" y="110274"/>
                    </a:lnTo>
                    <a:lnTo>
                      <a:pt x="144421" y="109746"/>
                    </a:lnTo>
                    <a:lnTo>
                      <a:pt x="144378" y="109218"/>
                    </a:lnTo>
                    <a:lnTo>
                      <a:pt x="148163" y="109394"/>
                    </a:lnTo>
                    <a:lnTo>
                      <a:pt x="149701" y="109306"/>
                    </a:lnTo>
                    <a:lnTo>
                      <a:pt x="151683" y="109440"/>
                    </a:lnTo>
                    <a:lnTo>
                      <a:pt x="155115" y="108954"/>
                    </a:lnTo>
                    <a:lnTo>
                      <a:pt x="154630" y="110144"/>
                    </a:lnTo>
                    <a:lnTo>
                      <a:pt x="157446" y="110274"/>
                    </a:lnTo>
                    <a:lnTo>
                      <a:pt x="158196" y="111330"/>
                    </a:lnTo>
                    <a:lnTo>
                      <a:pt x="159428" y="111154"/>
                    </a:lnTo>
                    <a:lnTo>
                      <a:pt x="161540" y="110890"/>
                    </a:lnTo>
                    <a:lnTo>
                      <a:pt x="163342" y="111288"/>
                    </a:lnTo>
                    <a:lnTo>
                      <a:pt x="168007" y="111682"/>
                    </a:lnTo>
                    <a:lnTo>
                      <a:pt x="169109" y="111418"/>
                    </a:lnTo>
                    <a:lnTo>
                      <a:pt x="170559" y="112344"/>
                    </a:lnTo>
                    <a:lnTo>
                      <a:pt x="171527" y="112474"/>
                    </a:lnTo>
                    <a:lnTo>
                      <a:pt x="173551" y="110584"/>
                    </a:lnTo>
                    <a:lnTo>
                      <a:pt x="174565" y="110978"/>
                    </a:lnTo>
                    <a:lnTo>
                      <a:pt x="176765" y="111066"/>
                    </a:lnTo>
                    <a:lnTo>
                      <a:pt x="177381" y="110538"/>
                    </a:lnTo>
                    <a:lnTo>
                      <a:pt x="178744" y="109968"/>
                    </a:lnTo>
                    <a:lnTo>
                      <a:pt x="178789" y="111112"/>
                    </a:lnTo>
                    <a:lnTo>
                      <a:pt x="180902" y="110890"/>
                    </a:lnTo>
                    <a:lnTo>
                      <a:pt x="182750" y="110408"/>
                    </a:lnTo>
                    <a:lnTo>
                      <a:pt x="183630" y="109218"/>
                    </a:lnTo>
                    <a:lnTo>
                      <a:pt x="184640" y="110320"/>
                    </a:lnTo>
                    <a:lnTo>
                      <a:pt x="186840" y="110144"/>
                    </a:lnTo>
                    <a:lnTo>
                      <a:pt x="188558" y="109042"/>
                    </a:lnTo>
                    <a:lnTo>
                      <a:pt x="189086" y="109394"/>
                    </a:lnTo>
                    <a:lnTo>
                      <a:pt x="193135" y="108824"/>
                    </a:lnTo>
                    <a:lnTo>
                      <a:pt x="194321" y="109658"/>
                    </a:lnTo>
                    <a:lnTo>
                      <a:pt x="195775" y="109130"/>
                    </a:lnTo>
                    <a:lnTo>
                      <a:pt x="196961" y="110010"/>
                    </a:lnTo>
                    <a:lnTo>
                      <a:pt x="197799" y="109306"/>
                    </a:lnTo>
                    <a:lnTo>
                      <a:pt x="199031" y="108954"/>
                    </a:lnTo>
                    <a:lnTo>
                      <a:pt x="202770" y="108032"/>
                    </a:lnTo>
                    <a:lnTo>
                      <a:pt x="204266" y="108208"/>
                    </a:lnTo>
                    <a:lnTo>
                      <a:pt x="205544" y="106666"/>
                    </a:lnTo>
                    <a:lnTo>
                      <a:pt x="207962" y="106711"/>
                    </a:lnTo>
                    <a:lnTo>
                      <a:pt x="212715" y="107018"/>
                    </a:lnTo>
                    <a:lnTo>
                      <a:pt x="215137" y="106799"/>
                    </a:lnTo>
                    <a:lnTo>
                      <a:pt x="217161" y="108296"/>
                    </a:lnTo>
                    <a:lnTo>
                      <a:pt x="218129" y="107986"/>
                    </a:lnTo>
                    <a:lnTo>
                      <a:pt x="219097" y="108296"/>
                    </a:lnTo>
                    <a:lnTo>
                      <a:pt x="219755" y="108736"/>
                    </a:lnTo>
                    <a:lnTo>
                      <a:pt x="220547" y="109834"/>
                    </a:lnTo>
                    <a:lnTo>
                      <a:pt x="221825" y="109528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18" name="Google Shape;318;p25"/>
            <p:cNvPicPr preferRelativeResize="0"/>
            <p:nvPr/>
          </p:nvPicPr>
          <p:blipFill rotWithShape="1">
            <a:blip r:embed="rId2">
              <a:alphaModFix/>
            </a:blip>
            <a:srcRect b="2620" l="2117" r="2070" t="7975"/>
            <a:stretch/>
          </p:blipFill>
          <p:spPr>
            <a:xfrm>
              <a:off x="194050" y="410025"/>
              <a:ext cx="8761574" cy="459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5"/>
            <p:cNvSpPr/>
            <p:nvPr/>
          </p:nvSpPr>
          <p:spPr>
            <a:xfrm>
              <a:off x="4169500" y="2874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321" name="Google Shape;321;p25"/>
          <p:cNvSpPr txBox="1"/>
          <p:nvPr>
            <p:ph idx="1" type="subTitle"/>
          </p:nvPr>
        </p:nvSpPr>
        <p:spPr>
          <a:xfrm>
            <a:off x="2742450" y="1912950"/>
            <a:ext cx="5636400" cy="3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25"/>
          <p:cNvSpPr txBox="1"/>
          <p:nvPr>
            <p:ph idx="2" type="subTitle"/>
          </p:nvPr>
        </p:nvSpPr>
        <p:spPr>
          <a:xfrm>
            <a:off x="2742450" y="3023150"/>
            <a:ext cx="5636400" cy="3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25"/>
          <p:cNvSpPr txBox="1"/>
          <p:nvPr>
            <p:ph idx="3" type="subTitle"/>
          </p:nvPr>
        </p:nvSpPr>
        <p:spPr>
          <a:xfrm>
            <a:off x="2742450" y="4133350"/>
            <a:ext cx="5636400" cy="3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5"/>
          <p:cNvSpPr txBox="1"/>
          <p:nvPr>
            <p:ph idx="4" type="subTitle"/>
          </p:nvPr>
        </p:nvSpPr>
        <p:spPr>
          <a:xfrm>
            <a:off x="2742450" y="1359800"/>
            <a:ext cx="5636400" cy="5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5" name="Google Shape;325;p25"/>
          <p:cNvSpPr txBox="1"/>
          <p:nvPr>
            <p:ph idx="5" type="subTitle"/>
          </p:nvPr>
        </p:nvSpPr>
        <p:spPr>
          <a:xfrm>
            <a:off x="2742450" y="2470000"/>
            <a:ext cx="5636400" cy="5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6" name="Google Shape;326;p25"/>
          <p:cNvSpPr txBox="1"/>
          <p:nvPr>
            <p:ph idx="6" type="subTitle"/>
          </p:nvPr>
        </p:nvSpPr>
        <p:spPr>
          <a:xfrm>
            <a:off x="2742450" y="3580200"/>
            <a:ext cx="5636400" cy="50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26"/>
          <p:cNvGrpSpPr/>
          <p:nvPr/>
        </p:nvGrpSpPr>
        <p:grpSpPr>
          <a:xfrm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329" name="Google Shape;329;p26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330" name="Google Shape;330;p26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2" name="Google Shape;332;p26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333" name="Google Shape;333;p26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26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26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6" name="Google Shape;336;p26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7" name="Google Shape;337;p26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339" name="Google Shape;339;p26"/>
          <p:cNvSpPr txBox="1"/>
          <p:nvPr>
            <p:ph idx="1" type="subTitle"/>
          </p:nvPr>
        </p:nvSpPr>
        <p:spPr>
          <a:xfrm>
            <a:off x="1022300" y="2434025"/>
            <a:ext cx="3458100" cy="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26"/>
          <p:cNvSpPr txBox="1"/>
          <p:nvPr>
            <p:ph idx="2" type="subTitle"/>
          </p:nvPr>
        </p:nvSpPr>
        <p:spPr>
          <a:xfrm>
            <a:off x="1022300" y="3943825"/>
            <a:ext cx="3458100" cy="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26"/>
          <p:cNvSpPr txBox="1"/>
          <p:nvPr>
            <p:ph idx="3" type="subTitle"/>
          </p:nvPr>
        </p:nvSpPr>
        <p:spPr>
          <a:xfrm>
            <a:off x="4791600" y="2433950"/>
            <a:ext cx="3458100" cy="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26"/>
          <p:cNvSpPr txBox="1"/>
          <p:nvPr>
            <p:ph idx="4" type="subTitle"/>
          </p:nvPr>
        </p:nvSpPr>
        <p:spPr>
          <a:xfrm>
            <a:off x="4791600" y="3943750"/>
            <a:ext cx="3458100" cy="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26"/>
          <p:cNvSpPr txBox="1"/>
          <p:nvPr>
            <p:ph idx="5" type="subTitle"/>
          </p:nvPr>
        </p:nvSpPr>
        <p:spPr>
          <a:xfrm>
            <a:off x="1022300" y="2074225"/>
            <a:ext cx="3458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6" type="subTitle"/>
          </p:nvPr>
        </p:nvSpPr>
        <p:spPr>
          <a:xfrm>
            <a:off x="4791600" y="2074225"/>
            <a:ext cx="3458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5" name="Google Shape;345;p26"/>
          <p:cNvSpPr txBox="1"/>
          <p:nvPr>
            <p:ph idx="7" type="subTitle"/>
          </p:nvPr>
        </p:nvSpPr>
        <p:spPr>
          <a:xfrm>
            <a:off x="1022300" y="3584029"/>
            <a:ext cx="3458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6" name="Google Shape;346;p26"/>
          <p:cNvSpPr txBox="1"/>
          <p:nvPr>
            <p:ph idx="8" type="subTitle"/>
          </p:nvPr>
        </p:nvSpPr>
        <p:spPr>
          <a:xfrm>
            <a:off x="4791600" y="3584029"/>
            <a:ext cx="3458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7"/>
          <p:cNvGrpSpPr/>
          <p:nvPr/>
        </p:nvGrpSpPr>
        <p:grpSpPr>
          <a:xfrm>
            <a:off x="76069" y="85828"/>
            <a:ext cx="8998856" cy="4989077"/>
            <a:chOff x="76069" y="85828"/>
            <a:chExt cx="8998856" cy="4989077"/>
          </a:xfrm>
        </p:grpSpPr>
        <p:grpSp>
          <p:nvGrpSpPr>
            <p:cNvPr id="349" name="Google Shape;349;p27"/>
            <p:cNvGrpSpPr/>
            <p:nvPr/>
          </p:nvGrpSpPr>
          <p:grpSpPr>
            <a:xfrm>
              <a:off x="76069" y="85828"/>
              <a:ext cx="8998856" cy="4989077"/>
              <a:chOff x="76069" y="85828"/>
              <a:chExt cx="8998856" cy="4989077"/>
            </a:xfrm>
          </p:grpSpPr>
          <p:grpSp>
            <p:nvGrpSpPr>
              <p:cNvPr id="350" name="Google Shape;350;p27"/>
              <p:cNvGrpSpPr/>
              <p:nvPr/>
            </p:nvGrpSpPr>
            <p:grpSpPr>
              <a:xfrm>
                <a:off x="76069" y="85828"/>
                <a:ext cx="8998856" cy="4989077"/>
                <a:chOff x="238125" y="877775"/>
                <a:chExt cx="7138550" cy="3957700"/>
              </a:xfrm>
            </p:grpSpPr>
            <p:sp>
              <p:nvSpPr>
                <p:cNvPr id="351" name="Google Shape;351;p27"/>
                <p:cNvSpPr/>
                <p:nvPr/>
              </p:nvSpPr>
              <p:spPr>
                <a:xfrm>
                  <a:off x="6017500" y="877775"/>
                  <a:ext cx="1359025" cy="148425"/>
                </a:xfrm>
                <a:custGeom>
                  <a:rect b="b" l="l" r="r" t="t"/>
                  <a:pathLst>
                    <a:path extrusionOk="0" h="5937" w="54361">
                      <a:moveTo>
                        <a:pt x="1575" y="0"/>
                      </a:moveTo>
                      <a:lnTo>
                        <a:pt x="1" y="5937"/>
                      </a:lnTo>
                      <a:lnTo>
                        <a:pt x="54361" y="5937"/>
                      </a:lnTo>
                      <a:lnTo>
                        <a:pt x="525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2" name="Google Shape;352;p27"/>
                <p:cNvSpPr/>
                <p:nvPr/>
              </p:nvSpPr>
              <p:spPr>
                <a:xfrm>
                  <a:off x="238125" y="1020350"/>
                  <a:ext cx="7138550" cy="3815125"/>
                </a:xfrm>
                <a:custGeom>
                  <a:rect b="b" l="l" r="r" t="t"/>
                  <a:pathLst>
                    <a:path extrusionOk="0" h="152605" w="142771">
                      <a:moveTo>
                        <a:pt x="0" y="1"/>
                      </a:moveTo>
                      <a:lnTo>
                        <a:pt x="0" y="152604"/>
                      </a:lnTo>
                      <a:lnTo>
                        <a:pt x="142770" y="152604"/>
                      </a:lnTo>
                      <a:lnTo>
                        <a:pt x="14277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53" name="Google Shape;353;p27"/>
              <p:cNvGrpSpPr/>
              <p:nvPr/>
            </p:nvGrpSpPr>
            <p:grpSpPr>
              <a:xfrm>
                <a:off x="187396" y="407938"/>
                <a:ext cx="8755004" cy="4636912"/>
                <a:chOff x="187396" y="407938"/>
                <a:chExt cx="8755004" cy="4636912"/>
              </a:xfrm>
            </p:grpSpPr>
            <p:grpSp>
              <p:nvGrpSpPr>
                <p:cNvPr id="354" name="Google Shape;354;p27"/>
                <p:cNvGrpSpPr/>
                <p:nvPr/>
              </p:nvGrpSpPr>
              <p:grpSpPr>
                <a:xfrm>
                  <a:off x="187396" y="407938"/>
                  <a:ext cx="8754996" cy="4566412"/>
                  <a:chOff x="328325" y="1126625"/>
                  <a:chExt cx="6943450" cy="3621550"/>
                </a:xfrm>
              </p:grpSpPr>
              <p:sp>
                <p:nvSpPr>
                  <p:cNvPr id="355" name="Google Shape;355;p27"/>
                  <p:cNvSpPr/>
                  <p:nvPr/>
                </p:nvSpPr>
                <p:spPr>
                  <a:xfrm>
                    <a:off x="328325" y="3553625"/>
                    <a:ext cx="6943450" cy="1194550"/>
                  </a:xfrm>
                  <a:custGeom>
                    <a:rect b="b" l="l" r="r" t="t"/>
                    <a:pathLst>
                      <a:path extrusionOk="0" h="47782" w="277738">
                        <a:moveTo>
                          <a:pt x="0" y="0"/>
                        </a:moveTo>
                        <a:lnTo>
                          <a:pt x="0" y="42487"/>
                        </a:lnTo>
                        <a:lnTo>
                          <a:pt x="1225" y="42836"/>
                        </a:lnTo>
                        <a:lnTo>
                          <a:pt x="2273" y="42427"/>
                        </a:lnTo>
                        <a:lnTo>
                          <a:pt x="4135" y="41728"/>
                        </a:lnTo>
                        <a:lnTo>
                          <a:pt x="5355" y="42138"/>
                        </a:lnTo>
                        <a:lnTo>
                          <a:pt x="6929" y="42138"/>
                        </a:lnTo>
                        <a:lnTo>
                          <a:pt x="7511" y="41030"/>
                        </a:lnTo>
                        <a:lnTo>
                          <a:pt x="8963" y="40681"/>
                        </a:lnTo>
                        <a:lnTo>
                          <a:pt x="10770" y="39749"/>
                        </a:lnTo>
                        <a:lnTo>
                          <a:pt x="11874" y="39693"/>
                        </a:lnTo>
                        <a:lnTo>
                          <a:pt x="15077" y="39926"/>
                        </a:lnTo>
                        <a:lnTo>
                          <a:pt x="16413" y="40797"/>
                        </a:lnTo>
                        <a:lnTo>
                          <a:pt x="17987" y="39461"/>
                        </a:lnTo>
                        <a:lnTo>
                          <a:pt x="18974" y="39693"/>
                        </a:lnTo>
                        <a:lnTo>
                          <a:pt x="20487" y="39344"/>
                        </a:lnTo>
                        <a:lnTo>
                          <a:pt x="22876" y="41030"/>
                        </a:lnTo>
                        <a:lnTo>
                          <a:pt x="26135" y="40913"/>
                        </a:lnTo>
                        <a:lnTo>
                          <a:pt x="27299" y="40392"/>
                        </a:lnTo>
                        <a:lnTo>
                          <a:pt x="27704" y="41090"/>
                        </a:lnTo>
                        <a:lnTo>
                          <a:pt x="29162" y="41090"/>
                        </a:lnTo>
                        <a:lnTo>
                          <a:pt x="30032" y="41379"/>
                        </a:lnTo>
                        <a:lnTo>
                          <a:pt x="31606" y="40681"/>
                        </a:lnTo>
                        <a:lnTo>
                          <a:pt x="37310" y="41905"/>
                        </a:lnTo>
                        <a:lnTo>
                          <a:pt x="39461" y="41379"/>
                        </a:lnTo>
                        <a:lnTo>
                          <a:pt x="41035" y="41379"/>
                        </a:lnTo>
                        <a:lnTo>
                          <a:pt x="41789" y="42194"/>
                        </a:lnTo>
                        <a:lnTo>
                          <a:pt x="44061" y="42776"/>
                        </a:lnTo>
                        <a:lnTo>
                          <a:pt x="47842" y="42953"/>
                        </a:lnTo>
                        <a:lnTo>
                          <a:pt x="48950" y="43358"/>
                        </a:lnTo>
                        <a:lnTo>
                          <a:pt x="51101" y="43940"/>
                        </a:lnTo>
                        <a:lnTo>
                          <a:pt x="52559" y="43651"/>
                        </a:lnTo>
                        <a:lnTo>
                          <a:pt x="54593" y="44173"/>
                        </a:lnTo>
                        <a:lnTo>
                          <a:pt x="55757" y="43651"/>
                        </a:lnTo>
                        <a:lnTo>
                          <a:pt x="57448" y="42953"/>
                        </a:lnTo>
                        <a:lnTo>
                          <a:pt x="58844" y="43823"/>
                        </a:lnTo>
                        <a:lnTo>
                          <a:pt x="60181" y="44871"/>
                        </a:lnTo>
                        <a:lnTo>
                          <a:pt x="62220" y="44582"/>
                        </a:lnTo>
                        <a:lnTo>
                          <a:pt x="64138" y="45397"/>
                        </a:lnTo>
                        <a:lnTo>
                          <a:pt x="66117" y="46268"/>
                        </a:lnTo>
                        <a:lnTo>
                          <a:pt x="67398" y="45919"/>
                        </a:lnTo>
                        <a:lnTo>
                          <a:pt x="68273" y="46212"/>
                        </a:lnTo>
                        <a:lnTo>
                          <a:pt x="70252" y="46794"/>
                        </a:lnTo>
                        <a:lnTo>
                          <a:pt x="72752" y="46096"/>
                        </a:lnTo>
                        <a:lnTo>
                          <a:pt x="73744" y="46561"/>
                        </a:lnTo>
                        <a:lnTo>
                          <a:pt x="74498" y="45569"/>
                        </a:lnTo>
                        <a:lnTo>
                          <a:pt x="76593" y="45220"/>
                        </a:lnTo>
                        <a:lnTo>
                          <a:pt x="78805" y="44815"/>
                        </a:lnTo>
                        <a:lnTo>
                          <a:pt x="80668" y="45048"/>
                        </a:lnTo>
                        <a:lnTo>
                          <a:pt x="82125" y="44405"/>
                        </a:lnTo>
                        <a:lnTo>
                          <a:pt x="83461" y="44117"/>
                        </a:lnTo>
                        <a:lnTo>
                          <a:pt x="83871" y="45164"/>
                        </a:lnTo>
                        <a:lnTo>
                          <a:pt x="85384" y="44638"/>
                        </a:lnTo>
                        <a:lnTo>
                          <a:pt x="87070" y="44755"/>
                        </a:lnTo>
                        <a:lnTo>
                          <a:pt x="90157" y="44405"/>
                        </a:lnTo>
                        <a:lnTo>
                          <a:pt x="93006" y="44987"/>
                        </a:lnTo>
                        <a:lnTo>
                          <a:pt x="95451" y="45048"/>
                        </a:lnTo>
                        <a:lnTo>
                          <a:pt x="95744" y="44405"/>
                        </a:lnTo>
                        <a:lnTo>
                          <a:pt x="97779" y="44815"/>
                        </a:lnTo>
                        <a:lnTo>
                          <a:pt x="100167" y="43823"/>
                        </a:lnTo>
                        <a:lnTo>
                          <a:pt x="104297" y="42836"/>
                        </a:lnTo>
                        <a:lnTo>
                          <a:pt x="104414" y="42892"/>
                        </a:lnTo>
                        <a:lnTo>
                          <a:pt x="105056" y="41263"/>
                        </a:lnTo>
                        <a:lnTo>
                          <a:pt x="110350" y="41439"/>
                        </a:lnTo>
                        <a:lnTo>
                          <a:pt x="114252" y="40797"/>
                        </a:lnTo>
                        <a:lnTo>
                          <a:pt x="116287" y="39982"/>
                        </a:lnTo>
                        <a:lnTo>
                          <a:pt x="120072" y="40043"/>
                        </a:lnTo>
                        <a:lnTo>
                          <a:pt x="123448" y="40275"/>
                        </a:lnTo>
                        <a:lnTo>
                          <a:pt x="125017" y="40913"/>
                        </a:lnTo>
                        <a:lnTo>
                          <a:pt x="127578" y="39866"/>
                        </a:lnTo>
                        <a:lnTo>
                          <a:pt x="128686" y="38818"/>
                        </a:lnTo>
                        <a:lnTo>
                          <a:pt x="130721" y="38585"/>
                        </a:lnTo>
                        <a:lnTo>
                          <a:pt x="133226" y="39400"/>
                        </a:lnTo>
                        <a:lnTo>
                          <a:pt x="134855" y="38995"/>
                        </a:lnTo>
                        <a:lnTo>
                          <a:pt x="137123" y="38646"/>
                        </a:lnTo>
                        <a:lnTo>
                          <a:pt x="138813" y="38818"/>
                        </a:lnTo>
                        <a:lnTo>
                          <a:pt x="141313" y="38646"/>
                        </a:lnTo>
                        <a:lnTo>
                          <a:pt x="143059" y="39633"/>
                        </a:lnTo>
                        <a:lnTo>
                          <a:pt x="144805" y="40392"/>
                        </a:lnTo>
                        <a:lnTo>
                          <a:pt x="147599" y="39284"/>
                        </a:lnTo>
                        <a:lnTo>
                          <a:pt x="147599" y="41146"/>
                        </a:lnTo>
                        <a:lnTo>
                          <a:pt x="148358" y="41495"/>
                        </a:lnTo>
                        <a:lnTo>
                          <a:pt x="150919" y="40857"/>
                        </a:lnTo>
                        <a:lnTo>
                          <a:pt x="154001" y="40974"/>
                        </a:lnTo>
                        <a:lnTo>
                          <a:pt x="157088" y="41090"/>
                        </a:lnTo>
                        <a:lnTo>
                          <a:pt x="157787" y="40741"/>
                        </a:lnTo>
                        <a:lnTo>
                          <a:pt x="158890" y="41090"/>
                        </a:lnTo>
                        <a:lnTo>
                          <a:pt x="160813" y="40913"/>
                        </a:lnTo>
                        <a:lnTo>
                          <a:pt x="163258" y="42427"/>
                        </a:lnTo>
                        <a:lnTo>
                          <a:pt x="164710" y="42254"/>
                        </a:lnTo>
                        <a:lnTo>
                          <a:pt x="165702" y="42720"/>
                        </a:lnTo>
                        <a:lnTo>
                          <a:pt x="168552" y="42487"/>
                        </a:lnTo>
                        <a:lnTo>
                          <a:pt x="169716" y="43186"/>
                        </a:lnTo>
                        <a:lnTo>
                          <a:pt x="170824" y="44350"/>
                        </a:lnTo>
                        <a:lnTo>
                          <a:pt x="172453" y="43535"/>
                        </a:lnTo>
                        <a:lnTo>
                          <a:pt x="174898" y="44233"/>
                        </a:lnTo>
                        <a:lnTo>
                          <a:pt x="175945" y="45337"/>
                        </a:lnTo>
                        <a:lnTo>
                          <a:pt x="178390" y="45337"/>
                        </a:lnTo>
                        <a:lnTo>
                          <a:pt x="180834" y="44699"/>
                        </a:lnTo>
                        <a:lnTo>
                          <a:pt x="180774" y="44056"/>
                        </a:lnTo>
                        <a:lnTo>
                          <a:pt x="180774" y="44056"/>
                        </a:lnTo>
                        <a:lnTo>
                          <a:pt x="183744" y="45281"/>
                        </a:lnTo>
                        <a:lnTo>
                          <a:pt x="185723" y="45104"/>
                        </a:lnTo>
                        <a:lnTo>
                          <a:pt x="186012" y="45686"/>
                        </a:lnTo>
                        <a:lnTo>
                          <a:pt x="188633" y="45919"/>
                        </a:lnTo>
                        <a:lnTo>
                          <a:pt x="193290" y="46910"/>
                        </a:lnTo>
                        <a:lnTo>
                          <a:pt x="197131" y="45746"/>
                        </a:lnTo>
                        <a:lnTo>
                          <a:pt x="198118" y="47083"/>
                        </a:lnTo>
                        <a:lnTo>
                          <a:pt x="199631" y="46910"/>
                        </a:lnTo>
                        <a:lnTo>
                          <a:pt x="202253" y="46678"/>
                        </a:lnTo>
                        <a:lnTo>
                          <a:pt x="204520" y="47199"/>
                        </a:lnTo>
                        <a:lnTo>
                          <a:pt x="210401" y="47781"/>
                        </a:lnTo>
                        <a:lnTo>
                          <a:pt x="211737" y="47548"/>
                        </a:lnTo>
                        <a:lnTo>
                          <a:pt x="214940" y="47548"/>
                        </a:lnTo>
                        <a:lnTo>
                          <a:pt x="215290" y="46733"/>
                        </a:lnTo>
                        <a:lnTo>
                          <a:pt x="216626" y="47143"/>
                        </a:lnTo>
                        <a:lnTo>
                          <a:pt x="218605" y="47143"/>
                        </a:lnTo>
                        <a:lnTo>
                          <a:pt x="221343" y="47260"/>
                        </a:lnTo>
                        <a:lnTo>
                          <a:pt x="222097" y="46617"/>
                        </a:lnTo>
                        <a:lnTo>
                          <a:pt x="223843" y="45979"/>
                        </a:lnTo>
                        <a:lnTo>
                          <a:pt x="225123" y="46501"/>
                        </a:lnTo>
                        <a:lnTo>
                          <a:pt x="226930" y="46268"/>
                        </a:lnTo>
                        <a:lnTo>
                          <a:pt x="228499" y="45630"/>
                        </a:lnTo>
                        <a:lnTo>
                          <a:pt x="229724" y="45746"/>
                        </a:lnTo>
                        <a:lnTo>
                          <a:pt x="232866" y="45802"/>
                        </a:lnTo>
                        <a:lnTo>
                          <a:pt x="234496" y="46035"/>
                        </a:lnTo>
                        <a:lnTo>
                          <a:pt x="236126" y="45048"/>
                        </a:lnTo>
                        <a:lnTo>
                          <a:pt x="236764" y="45514"/>
                        </a:lnTo>
                        <a:lnTo>
                          <a:pt x="241829" y="44932"/>
                        </a:lnTo>
                        <a:lnTo>
                          <a:pt x="243282" y="45979"/>
                        </a:lnTo>
                        <a:lnTo>
                          <a:pt x="245145" y="45397"/>
                        </a:lnTo>
                        <a:lnTo>
                          <a:pt x="247882" y="44582"/>
                        </a:lnTo>
                        <a:lnTo>
                          <a:pt x="250616" y="44987"/>
                        </a:lnTo>
                        <a:lnTo>
                          <a:pt x="253758" y="45220"/>
                        </a:lnTo>
                        <a:lnTo>
                          <a:pt x="254806" y="45048"/>
                        </a:lnTo>
                        <a:lnTo>
                          <a:pt x="258997" y="43940"/>
                        </a:lnTo>
                        <a:lnTo>
                          <a:pt x="261092" y="44405"/>
                        </a:lnTo>
                        <a:lnTo>
                          <a:pt x="264118" y="44522"/>
                        </a:lnTo>
                        <a:lnTo>
                          <a:pt x="266330" y="43186"/>
                        </a:lnTo>
                        <a:lnTo>
                          <a:pt x="269417" y="43009"/>
                        </a:lnTo>
                        <a:lnTo>
                          <a:pt x="271917" y="44932"/>
                        </a:lnTo>
                        <a:lnTo>
                          <a:pt x="273142" y="44582"/>
                        </a:lnTo>
                        <a:lnTo>
                          <a:pt x="274306" y="44987"/>
                        </a:lnTo>
                        <a:lnTo>
                          <a:pt x="275176" y="45514"/>
                        </a:lnTo>
                        <a:lnTo>
                          <a:pt x="276690" y="45863"/>
                        </a:lnTo>
                        <a:lnTo>
                          <a:pt x="277737" y="46561"/>
                        </a:lnTo>
                        <a:lnTo>
                          <a:pt x="277737" y="617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ffectLst>
                    <a:outerShdw blurRad="171450" rotWithShape="0" algn="bl" dir="5400000" dist="76200">
                      <a:srgbClr val="000000">
                        <a:alpha val="23000"/>
                      </a:srgbClr>
                    </a:outerShdw>
                  </a:effectLst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56" name="Google Shape;356;p27"/>
                  <p:cNvSpPr/>
                  <p:nvPr/>
                </p:nvSpPr>
                <p:spPr>
                  <a:xfrm>
                    <a:off x="328325" y="1126625"/>
                    <a:ext cx="6943450" cy="3576500"/>
                  </a:xfrm>
                  <a:custGeom>
                    <a:rect b="b" l="l" r="r" t="t"/>
                    <a:pathLst>
                      <a:path extrusionOk="0" h="143060" w="277738">
                        <a:moveTo>
                          <a:pt x="0" y="1"/>
                        </a:moveTo>
                        <a:lnTo>
                          <a:pt x="0" y="137123"/>
                        </a:lnTo>
                        <a:lnTo>
                          <a:pt x="1574" y="137528"/>
                        </a:lnTo>
                        <a:lnTo>
                          <a:pt x="2561" y="136131"/>
                        </a:lnTo>
                        <a:lnTo>
                          <a:pt x="3437" y="135549"/>
                        </a:lnTo>
                        <a:lnTo>
                          <a:pt x="4657" y="135200"/>
                        </a:lnTo>
                        <a:lnTo>
                          <a:pt x="5881" y="135609"/>
                        </a:lnTo>
                        <a:lnTo>
                          <a:pt x="8381" y="133686"/>
                        </a:lnTo>
                        <a:lnTo>
                          <a:pt x="11408" y="133980"/>
                        </a:lnTo>
                        <a:lnTo>
                          <a:pt x="17344" y="133570"/>
                        </a:lnTo>
                        <a:lnTo>
                          <a:pt x="20371" y="133570"/>
                        </a:lnTo>
                        <a:lnTo>
                          <a:pt x="22001" y="135493"/>
                        </a:lnTo>
                        <a:lnTo>
                          <a:pt x="23863" y="135260"/>
                        </a:lnTo>
                        <a:lnTo>
                          <a:pt x="28519" y="136424"/>
                        </a:lnTo>
                        <a:lnTo>
                          <a:pt x="30093" y="136829"/>
                        </a:lnTo>
                        <a:lnTo>
                          <a:pt x="31141" y="137705"/>
                        </a:lnTo>
                        <a:lnTo>
                          <a:pt x="32593" y="136597"/>
                        </a:lnTo>
                        <a:lnTo>
                          <a:pt x="34456" y="137295"/>
                        </a:lnTo>
                        <a:lnTo>
                          <a:pt x="35913" y="136247"/>
                        </a:lnTo>
                        <a:lnTo>
                          <a:pt x="40974" y="136946"/>
                        </a:lnTo>
                        <a:lnTo>
                          <a:pt x="41673" y="136541"/>
                        </a:lnTo>
                        <a:lnTo>
                          <a:pt x="43828" y="137877"/>
                        </a:lnTo>
                        <a:lnTo>
                          <a:pt x="46562" y="138110"/>
                        </a:lnTo>
                        <a:lnTo>
                          <a:pt x="47842" y="136773"/>
                        </a:lnTo>
                        <a:lnTo>
                          <a:pt x="48950" y="138226"/>
                        </a:lnTo>
                        <a:lnTo>
                          <a:pt x="51218" y="138869"/>
                        </a:lnTo>
                        <a:lnTo>
                          <a:pt x="53895" y="139102"/>
                        </a:lnTo>
                        <a:lnTo>
                          <a:pt x="53955" y="137705"/>
                        </a:lnTo>
                        <a:lnTo>
                          <a:pt x="55641" y="138403"/>
                        </a:lnTo>
                        <a:lnTo>
                          <a:pt x="56456" y="139041"/>
                        </a:lnTo>
                        <a:lnTo>
                          <a:pt x="59194" y="138925"/>
                        </a:lnTo>
                        <a:lnTo>
                          <a:pt x="60413" y="138459"/>
                        </a:lnTo>
                        <a:lnTo>
                          <a:pt x="62974" y="140787"/>
                        </a:lnTo>
                        <a:lnTo>
                          <a:pt x="64199" y="140615"/>
                        </a:lnTo>
                        <a:lnTo>
                          <a:pt x="66001" y="139507"/>
                        </a:lnTo>
                        <a:lnTo>
                          <a:pt x="67398" y="139800"/>
                        </a:lnTo>
                        <a:lnTo>
                          <a:pt x="73218" y="139334"/>
                        </a:lnTo>
                        <a:lnTo>
                          <a:pt x="75490" y="138869"/>
                        </a:lnTo>
                        <a:lnTo>
                          <a:pt x="78167" y="139157"/>
                        </a:lnTo>
                        <a:lnTo>
                          <a:pt x="79680" y="139390"/>
                        </a:lnTo>
                        <a:lnTo>
                          <a:pt x="80612" y="138054"/>
                        </a:lnTo>
                        <a:lnTo>
                          <a:pt x="84160" y="137877"/>
                        </a:lnTo>
                        <a:lnTo>
                          <a:pt x="83522" y="136364"/>
                        </a:lnTo>
                        <a:lnTo>
                          <a:pt x="87829" y="137062"/>
                        </a:lnTo>
                        <a:lnTo>
                          <a:pt x="90273" y="136829"/>
                        </a:lnTo>
                        <a:lnTo>
                          <a:pt x="92191" y="137006"/>
                        </a:lnTo>
                        <a:lnTo>
                          <a:pt x="96964" y="136773"/>
                        </a:lnTo>
                        <a:lnTo>
                          <a:pt x="96964" y="136773"/>
                        </a:lnTo>
                        <a:lnTo>
                          <a:pt x="96908" y="137411"/>
                        </a:lnTo>
                        <a:lnTo>
                          <a:pt x="99408" y="138054"/>
                        </a:lnTo>
                        <a:lnTo>
                          <a:pt x="101797" y="138110"/>
                        </a:lnTo>
                        <a:lnTo>
                          <a:pt x="102900" y="137006"/>
                        </a:lnTo>
                        <a:lnTo>
                          <a:pt x="105289" y="136364"/>
                        </a:lnTo>
                        <a:lnTo>
                          <a:pt x="106686" y="136191"/>
                        </a:lnTo>
                        <a:lnTo>
                          <a:pt x="106276" y="134678"/>
                        </a:lnTo>
                        <a:lnTo>
                          <a:pt x="109247" y="135433"/>
                        </a:lnTo>
                        <a:lnTo>
                          <a:pt x="110876" y="135144"/>
                        </a:lnTo>
                        <a:lnTo>
                          <a:pt x="113437" y="134618"/>
                        </a:lnTo>
                        <a:lnTo>
                          <a:pt x="115300" y="134385"/>
                        </a:lnTo>
                        <a:lnTo>
                          <a:pt x="115765" y="133454"/>
                        </a:lnTo>
                        <a:lnTo>
                          <a:pt x="117684" y="133686"/>
                        </a:lnTo>
                        <a:lnTo>
                          <a:pt x="118615" y="132406"/>
                        </a:lnTo>
                        <a:lnTo>
                          <a:pt x="120710" y="134268"/>
                        </a:lnTo>
                        <a:lnTo>
                          <a:pt x="123797" y="134213"/>
                        </a:lnTo>
                        <a:lnTo>
                          <a:pt x="126879" y="134213"/>
                        </a:lnTo>
                        <a:lnTo>
                          <a:pt x="129384" y="134850"/>
                        </a:lnTo>
                        <a:lnTo>
                          <a:pt x="130139" y="134501"/>
                        </a:lnTo>
                        <a:lnTo>
                          <a:pt x="130139" y="132699"/>
                        </a:lnTo>
                        <a:lnTo>
                          <a:pt x="132993" y="133863"/>
                        </a:lnTo>
                        <a:lnTo>
                          <a:pt x="134739" y="133104"/>
                        </a:lnTo>
                        <a:lnTo>
                          <a:pt x="136369" y="131475"/>
                        </a:lnTo>
                        <a:lnTo>
                          <a:pt x="138170" y="133398"/>
                        </a:lnTo>
                        <a:lnTo>
                          <a:pt x="141081" y="133454"/>
                        </a:lnTo>
                        <a:lnTo>
                          <a:pt x="143353" y="133863"/>
                        </a:lnTo>
                        <a:lnTo>
                          <a:pt x="144517" y="133165"/>
                        </a:lnTo>
                        <a:lnTo>
                          <a:pt x="147078" y="132406"/>
                        </a:lnTo>
                        <a:lnTo>
                          <a:pt x="149056" y="132639"/>
                        </a:lnTo>
                        <a:lnTo>
                          <a:pt x="150160" y="133747"/>
                        </a:lnTo>
                        <a:lnTo>
                          <a:pt x="152721" y="134795"/>
                        </a:lnTo>
                        <a:lnTo>
                          <a:pt x="153363" y="135898"/>
                        </a:lnTo>
                        <a:lnTo>
                          <a:pt x="155631" y="136131"/>
                        </a:lnTo>
                        <a:lnTo>
                          <a:pt x="159416" y="136191"/>
                        </a:lnTo>
                        <a:lnTo>
                          <a:pt x="160520" y="137179"/>
                        </a:lnTo>
                        <a:lnTo>
                          <a:pt x="167737" y="138343"/>
                        </a:lnTo>
                        <a:lnTo>
                          <a:pt x="171173" y="138636"/>
                        </a:lnTo>
                        <a:lnTo>
                          <a:pt x="173324" y="137239"/>
                        </a:lnTo>
                        <a:lnTo>
                          <a:pt x="174372" y="136308"/>
                        </a:lnTo>
                        <a:lnTo>
                          <a:pt x="174372" y="136308"/>
                        </a:lnTo>
                        <a:lnTo>
                          <a:pt x="173441" y="137239"/>
                        </a:lnTo>
                        <a:lnTo>
                          <a:pt x="177575" y="138287"/>
                        </a:lnTo>
                        <a:lnTo>
                          <a:pt x="180020" y="139334"/>
                        </a:lnTo>
                        <a:lnTo>
                          <a:pt x="182054" y="138985"/>
                        </a:lnTo>
                        <a:lnTo>
                          <a:pt x="182348" y="139623"/>
                        </a:lnTo>
                        <a:lnTo>
                          <a:pt x="184792" y="139623"/>
                        </a:lnTo>
                        <a:lnTo>
                          <a:pt x="187060" y="141951"/>
                        </a:lnTo>
                        <a:lnTo>
                          <a:pt x="190203" y="142417"/>
                        </a:lnTo>
                        <a:lnTo>
                          <a:pt x="191893" y="142361"/>
                        </a:lnTo>
                        <a:lnTo>
                          <a:pt x="193406" y="142882"/>
                        </a:lnTo>
                        <a:lnTo>
                          <a:pt x="193811" y="141835"/>
                        </a:lnTo>
                        <a:lnTo>
                          <a:pt x="195152" y="142184"/>
                        </a:lnTo>
                        <a:lnTo>
                          <a:pt x="196605" y="142826"/>
                        </a:lnTo>
                        <a:lnTo>
                          <a:pt x="198467" y="142649"/>
                        </a:lnTo>
                        <a:lnTo>
                          <a:pt x="200623" y="143059"/>
                        </a:lnTo>
                        <a:lnTo>
                          <a:pt x="200795" y="141779"/>
                        </a:lnTo>
                        <a:lnTo>
                          <a:pt x="204054" y="141602"/>
                        </a:lnTo>
                        <a:lnTo>
                          <a:pt x="205046" y="141136"/>
                        </a:lnTo>
                        <a:lnTo>
                          <a:pt x="207547" y="141895"/>
                        </a:lnTo>
                        <a:lnTo>
                          <a:pt x="208478" y="141197"/>
                        </a:lnTo>
                        <a:lnTo>
                          <a:pt x="213776" y="140266"/>
                        </a:lnTo>
                        <a:lnTo>
                          <a:pt x="213660" y="138869"/>
                        </a:lnTo>
                        <a:lnTo>
                          <a:pt x="214591" y="138752"/>
                        </a:lnTo>
                        <a:lnTo>
                          <a:pt x="214708" y="137123"/>
                        </a:lnTo>
                        <a:lnTo>
                          <a:pt x="216686" y="137411"/>
                        </a:lnTo>
                        <a:lnTo>
                          <a:pt x="218083" y="136424"/>
                        </a:lnTo>
                        <a:lnTo>
                          <a:pt x="217734" y="134967"/>
                        </a:lnTo>
                        <a:lnTo>
                          <a:pt x="221110" y="136364"/>
                        </a:lnTo>
                        <a:lnTo>
                          <a:pt x="222330" y="136890"/>
                        </a:lnTo>
                        <a:lnTo>
                          <a:pt x="224308" y="136364"/>
                        </a:lnTo>
                        <a:lnTo>
                          <a:pt x="227512" y="136657"/>
                        </a:lnTo>
                        <a:lnTo>
                          <a:pt x="229081" y="137644"/>
                        </a:lnTo>
                        <a:lnTo>
                          <a:pt x="229896" y="138519"/>
                        </a:lnTo>
                        <a:lnTo>
                          <a:pt x="233737" y="138459"/>
                        </a:lnTo>
                        <a:lnTo>
                          <a:pt x="236009" y="137937"/>
                        </a:lnTo>
                        <a:lnTo>
                          <a:pt x="236708" y="137123"/>
                        </a:lnTo>
                        <a:lnTo>
                          <a:pt x="238277" y="137179"/>
                        </a:lnTo>
                        <a:lnTo>
                          <a:pt x="240488" y="137761"/>
                        </a:lnTo>
                        <a:lnTo>
                          <a:pt x="243049" y="136713"/>
                        </a:lnTo>
                        <a:lnTo>
                          <a:pt x="244739" y="135609"/>
                        </a:lnTo>
                        <a:lnTo>
                          <a:pt x="248637" y="137123"/>
                        </a:lnTo>
                        <a:lnTo>
                          <a:pt x="250094" y="137179"/>
                        </a:lnTo>
                        <a:lnTo>
                          <a:pt x="250443" y="136424"/>
                        </a:lnTo>
                        <a:lnTo>
                          <a:pt x="253935" y="137877"/>
                        </a:lnTo>
                        <a:lnTo>
                          <a:pt x="254922" y="137179"/>
                        </a:lnTo>
                        <a:lnTo>
                          <a:pt x="256729" y="140089"/>
                        </a:lnTo>
                        <a:lnTo>
                          <a:pt x="258242" y="140498"/>
                        </a:lnTo>
                        <a:lnTo>
                          <a:pt x="259229" y="140266"/>
                        </a:lnTo>
                        <a:lnTo>
                          <a:pt x="262605" y="140382"/>
                        </a:lnTo>
                        <a:lnTo>
                          <a:pt x="263885" y="139451"/>
                        </a:lnTo>
                        <a:lnTo>
                          <a:pt x="265981" y="139856"/>
                        </a:lnTo>
                        <a:lnTo>
                          <a:pt x="266740" y="138459"/>
                        </a:lnTo>
                        <a:lnTo>
                          <a:pt x="268486" y="139451"/>
                        </a:lnTo>
                        <a:lnTo>
                          <a:pt x="270171" y="139274"/>
                        </a:lnTo>
                        <a:lnTo>
                          <a:pt x="270814" y="138636"/>
                        </a:lnTo>
                        <a:lnTo>
                          <a:pt x="272443" y="138636"/>
                        </a:lnTo>
                        <a:lnTo>
                          <a:pt x="274539" y="138575"/>
                        </a:lnTo>
                        <a:lnTo>
                          <a:pt x="276341" y="137993"/>
                        </a:lnTo>
                        <a:lnTo>
                          <a:pt x="277388" y="138519"/>
                        </a:lnTo>
                        <a:lnTo>
                          <a:pt x="277737" y="138636"/>
                        </a:lnTo>
                        <a:lnTo>
                          <a:pt x="277737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pic>
              <p:nvPicPr>
                <p:cNvPr id="357" name="Google Shape;357;p27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b="1920" l="2049" r="2202" t="7925"/>
                <a:stretch/>
              </p:blipFill>
              <p:spPr>
                <a:xfrm>
                  <a:off x="187400" y="407950"/>
                  <a:ext cx="8755000" cy="46369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58" name="Google Shape;358;p27"/>
            <p:cNvSpPr/>
            <p:nvPr/>
          </p:nvSpPr>
          <p:spPr>
            <a:xfrm>
              <a:off x="4269375" y="304075"/>
              <a:ext cx="816465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9" name="Google Shape;359;p27"/>
          <p:cNvSpPr txBox="1"/>
          <p:nvPr>
            <p:ph type="title"/>
          </p:nvPr>
        </p:nvSpPr>
        <p:spPr>
          <a:xfrm>
            <a:off x="7235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360" name="Google Shape;360;p27"/>
          <p:cNvSpPr txBox="1"/>
          <p:nvPr>
            <p:ph idx="1" type="subTitle"/>
          </p:nvPr>
        </p:nvSpPr>
        <p:spPr>
          <a:xfrm>
            <a:off x="1109155" y="234542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27"/>
          <p:cNvSpPr txBox="1"/>
          <p:nvPr>
            <p:ph idx="2" type="subTitle"/>
          </p:nvPr>
        </p:nvSpPr>
        <p:spPr>
          <a:xfrm>
            <a:off x="3579000" y="234542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27"/>
          <p:cNvSpPr txBox="1"/>
          <p:nvPr>
            <p:ph idx="3" type="subTitle"/>
          </p:nvPr>
        </p:nvSpPr>
        <p:spPr>
          <a:xfrm>
            <a:off x="1109155" y="400645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27"/>
          <p:cNvSpPr txBox="1"/>
          <p:nvPr>
            <p:ph idx="4" type="subTitle"/>
          </p:nvPr>
        </p:nvSpPr>
        <p:spPr>
          <a:xfrm>
            <a:off x="3579000" y="400645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27"/>
          <p:cNvSpPr txBox="1"/>
          <p:nvPr>
            <p:ph idx="5" type="subTitle"/>
          </p:nvPr>
        </p:nvSpPr>
        <p:spPr>
          <a:xfrm>
            <a:off x="6048845" y="2345425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27"/>
          <p:cNvSpPr txBox="1"/>
          <p:nvPr>
            <p:ph idx="6" type="subTitle"/>
          </p:nvPr>
        </p:nvSpPr>
        <p:spPr>
          <a:xfrm>
            <a:off x="6048845" y="4006450"/>
            <a:ext cx="1986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27"/>
          <p:cNvSpPr txBox="1"/>
          <p:nvPr>
            <p:ph idx="7" type="subTitle"/>
          </p:nvPr>
        </p:nvSpPr>
        <p:spPr>
          <a:xfrm>
            <a:off x="1113055" y="1985613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7" name="Google Shape;367;p27"/>
          <p:cNvSpPr txBox="1"/>
          <p:nvPr>
            <p:ph idx="8" type="subTitle"/>
          </p:nvPr>
        </p:nvSpPr>
        <p:spPr>
          <a:xfrm>
            <a:off x="3582900" y="1985613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8" name="Google Shape;368;p27"/>
          <p:cNvSpPr txBox="1"/>
          <p:nvPr>
            <p:ph idx="9" type="subTitle"/>
          </p:nvPr>
        </p:nvSpPr>
        <p:spPr>
          <a:xfrm>
            <a:off x="6052745" y="1985613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9" name="Google Shape;369;p27"/>
          <p:cNvSpPr txBox="1"/>
          <p:nvPr>
            <p:ph idx="13" type="subTitle"/>
          </p:nvPr>
        </p:nvSpPr>
        <p:spPr>
          <a:xfrm>
            <a:off x="1113055" y="3646650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0" name="Google Shape;370;p27"/>
          <p:cNvSpPr txBox="1"/>
          <p:nvPr>
            <p:ph idx="14" type="subTitle"/>
          </p:nvPr>
        </p:nvSpPr>
        <p:spPr>
          <a:xfrm>
            <a:off x="3582900" y="3646650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1" name="Google Shape;371;p27"/>
          <p:cNvSpPr txBox="1"/>
          <p:nvPr>
            <p:ph idx="15" type="subTitle"/>
          </p:nvPr>
        </p:nvSpPr>
        <p:spPr>
          <a:xfrm>
            <a:off x="6052745" y="3646650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28"/>
          <p:cNvGrpSpPr/>
          <p:nvPr/>
        </p:nvGrpSpPr>
        <p:grpSpPr>
          <a:xfrm flipH="1"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374" name="Google Shape;374;p28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375" name="Google Shape;375;p28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8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7" name="Google Shape;377;p28"/>
            <p:cNvGrpSpPr/>
            <p:nvPr/>
          </p:nvGrpSpPr>
          <p:grpSpPr>
            <a:xfrm>
              <a:off x="194046" y="410013"/>
              <a:ext cx="8761572" cy="4569426"/>
              <a:chOff x="1032475" y="2581325"/>
              <a:chExt cx="5545650" cy="2892225"/>
            </a:xfrm>
          </p:grpSpPr>
          <p:sp>
            <p:nvSpPr>
              <p:cNvPr id="378" name="Google Shape;378;p28"/>
              <p:cNvSpPr/>
              <p:nvPr/>
            </p:nvSpPr>
            <p:spPr>
              <a:xfrm>
                <a:off x="1032475" y="4519700"/>
                <a:ext cx="5545650" cy="953850"/>
              </a:xfrm>
              <a:custGeom>
                <a:rect b="b" l="l" r="r" t="t"/>
                <a:pathLst>
                  <a:path extrusionOk="0" h="38154" w="221826">
                    <a:moveTo>
                      <a:pt x="221825" y="0"/>
                    </a:moveTo>
                    <a:lnTo>
                      <a:pt x="0" y="4929"/>
                    </a:lnTo>
                    <a:lnTo>
                      <a:pt x="0" y="37227"/>
                    </a:lnTo>
                    <a:lnTo>
                      <a:pt x="880" y="36657"/>
                    </a:lnTo>
                    <a:lnTo>
                      <a:pt x="2024" y="36393"/>
                    </a:lnTo>
                    <a:lnTo>
                      <a:pt x="2728" y="35907"/>
                    </a:lnTo>
                    <a:lnTo>
                      <a:pt x="3697" y="35601"/>
                    </a:lnTo>
                    <a:lnTo>
                      <a:pt x="4665" y="35907"/>
                    </a:lnTo>
                    <a:lnTo>
                      <a:pt x="6647" y="34323"/>
                    </a:lnTo>
                    <a:lnTo>
                      <a:pt x="9111" y="34499"/>
                    </a:lnTo>
                    <a:lnTo>
                      <a:pt x="10871" y="35555"/>
                    </a:lnTo>
                    <a:lnTo>
                      <a:pt x="13289" y="35467"/>
                    </a:lnTo>
                    <a:lnTo>
                      <a:pt x="14962" y="35115"/>
                    </a:lnTo>
                    <a:lnTo>
                      <a:pt x="18306" y="35995"/>
                    </a:lnTo>
                    <a:lnTo>
                      <a:pt x="19144" y="36083"/>
                    </a:lnTo>
                    <a:lnTo>
                      <a:pt x="21650" y="35907"/>
                    </a:lnTo>
                    <a:lnTo>
                      <a:pt x="23850" y="35643"/>
                    </a:lnTo>
                    <a:lnTo>
                      <a:pt x="26008" y="36259"/>
                    </a:lnTo>
                    <a:lnTo>
                      <a:pt x="27504" y="36745"/>
                    </a:lnTo>
                    <a:lnTo>
                      <a:pt x="28648" y="35907"/>
                    </a:lnTo>
                    <a:lnTo>
                      <a:pt x="32739" y="36347"/>
                    </a:lnTo>
                    <a:lnTo>
                      <a:pt x="33267" y="35995"/>
                    </a:lnTo>
                    <a:lnTo>
                      <a:pt x="34545" y="36745"/>
                    </a:lnTo>
                    <a:lnTo>
                      <a:pt x="35865" y="36569"/>
                    </a:lnTo>
                    <a:lnTo>
                      <a:pt x="38372" y="36523"/>
                    </a:lnTo>
                    <a:lnTo>
                      <a:pt x="39340" y="36435"/>
                    </a:lnTo>
                    <a:lnTo>
                      <a:pt x="40618" y="36963"/>
                    </a:lnTo>
                    <a:lnTo>
                      <a:pt x="42068" y="37139"/>
                    </a:lnTo>
                    <a:lnTo>
                      <a:pt x="43082" y="36699"/>
                    </a:lnTo>
                    <a:lnTo>
                      <a:pt x="44444" y="37273"/>
                    </a:lnTo>
                    <a:lnTo>
                      <a:pt x="45060" y="37755"/>
                    </a:lnTo>
                    <a:lnTo>
                      <a:pt x="47260" y="37625"/>
                    </a:lnTo>
                    <a:lnTo>
                      <a:pt x="48844" y="37625"/>
                    </a:lnTo>
                    <a:lnTo>
                      <a:pt x="49858" y="37315"/>
                    </a:lnTo>
                    <a:lnTo>
                      <a:pt x="50165" y="37977"/>
                    </a:lnTo>
                    <a:lnTo>
                      <a:pt x="52717" y="37977"/>
                    </a:lnTo>
                    <a:lnTo>
                      <a:pt x="53819" y="38153"/>
                    </a:lnTo>
                    <a:lnTo>
                      <a:pt x="58483" y="37713"/>
                    </a:lnTo>
                    <a:lnTo>
                      <a:pt x="60285" y="37273"/>
                    </a:lnTo>
                    <a:lnTo>
                      <a:pt x="62398" y="37449"/>
                    </a:lnTo>
                    <a:lnTo>
                      <a:pt x="63587" y="37625"/>
                    </a:lnTo>
                    <a:lnTo>
                      <a:pt x="64380" y="36523"/>
                    </a:lnTo>
                    <a:lnTo>
                      <a:pt x="67414" y="37449"/>
                    </a:lnTo>
                    <a:lnTo>
                      <a:pt x="71156" y="36699"/>
                    </a:lnTo>
                    <a:lnTo>
                      <a:pt x="73268" y="36523"/>
                    </a:lnTo>
                    <a:lnTo>
                      <a:pt x="73487" y="36041"/>
                    </a:lnTo>
                    <a:lnTo>
                      <a:pt x="75071" y="36171"/>
                    </a:lnTo>
                    <a:lnTo>
                      <a:pt x="77447" y="35203"/>
                    </a:lnTo>
                    <a:lnTo>
                      <a:pt x="77405" y="35731"/>
                    </a:lnTo>
                    <a:lnTo>
                      <a:pt x="79341" y="36217"/>
                    </a:lnTo>
                    <a:lnTo>
                      <a:pt x="81277" y="36217"/>
                    </a:lnTo>
                    <a:lnTo>
                      <a:pt x="82157" y="35337"/>
                    </a:lnTo>
                    <a:lnTo>
                      <a:pt x="84093" y="34763"/>
                    </a:lnTo>
                    <a:lnTo>
                      <a:pt x="85368" y="35425"/>
                    </a:lnTo>
                    <a:lnTo>
                      <a:pt x="86293" y="34499"/>
                    </a:lnTo>
                    <a:lnTo>
                      <a:pt x="87216" y="33929"/>
                    </a:lnTo>
                    <a:lnTo>
                      <a:pt x="89504" y="34147"/>
                    </a:lnTo>
                    <a:lnTo>
                      <a:pt x="90254" y="33753"/>
                    </a:lnTo>
                    <a:lnTo>
                      <a:pt x="91440" y="33929"/>
                    </a:lnTo>
                    <a:lnTo>
                      <a:pt x="93376" y="32697"/>
                    </a:lnTo>
                    <a:lnTo>
                      <a:pt x="94960" y="32827"/>
                    </a:lnTo>
                    <a:lnTo>
                      <a:pt x="95798" y="32563"/>
                    </a:lnTo>
                    <a:lnTo>
                      <a:pt x="96369" y="32785"/>
                    </a:lnTo>
                    <a:lnTo>
                      <a:pt x="98833" y="32739"/>
                    </a:lnTo>
                    <a:lnTo>
                      <a:pt x="101297" y="32651"/>
                    </a:lnTo>
                    <a:lnTo>
                      <a:pt x="103321" y="33137"/>
                    </a:lnTo>
                    <a:lnTo>
                      <a:pt x="103937" y="32827"/>
                    </a:lnTo>
                    <a:lnTo>
                      <a:pt x="103937" y="31377"/>
                    </a:lnTo>
                    <a:lnTo>
                      <a:pt x="106183" y="32299"/>
                    </a:lnTo>
                    <a:lnTo>
                      <a:pt x="107591" y="31641"/>
                    </a:lnTo>
                    <a:lnTo>
                      <a:pt x="108999" y="30891"/>
                    </a:lnTo>
                    <a:lnTo>
                      <a:pt x="110978" y="31025"/>
                    </a:lnTo>
                    <a:lnTo>
                      <a:pt x="112298" y="30891"/>
                    </a:lnTo>
                    <a:lnTo>
                      <a:pt x="114104" y="31155"/>
                    </a:lnTo>
                    <a:lnTo>
                      <a:pt x="115424" y="31507"/>
                    </a:lnTo>
                    <a:lnTo>
                      <a:pt x="117448" y="30849"/>
                    </a:lnTo>
                    <a:lnTo>
                      <a:pt x="119032" y="31025"/>
                    </a:lnTo>
                    <a:lnTo>
                      <a:pt x="119912" y="31859"/>
                    </a:lnTo>
                    <a:lnTo>
                      <a:pt x="121979" y="32651"/>
                    </a:lnTo>
                    <a:lnTo>
                      <a:pt x="123211" y="32169"/>
                    </a:lnTo>
                    <a:lnTo>
                      <a:pt x="125939" y="31993"/>
                    </a:lnTo>
                    <a:lnTo>
                      <a:pt x="128931" y="31947"/>
                    </a:lnTo>
                    <a:lnTo>
                      <a:pt x="130603" y="32563"/>
                    </a:lnTo>
                    <a:lnTo>
                      <a:pt x="133684" y="33091"/>
                    </a:lnTo>
                    <a:lnTo>
                      <a:pt x="137954" y="32961"/>
                    </a:lnTo>
                    <a:lnTo>
                      <a:pt x="138436" y="34281"/>
                    </a:lnTo>
                    <a:lnTo>
                      <a:pt x="138524" y="34235"/>
                    </a:lnTo>
                    <a:lnTo>
                      <a:pt x="141826" y="34985"/>
                    </a:lnTo>
                    <a:lnTo>
                      <a:pt x="143762" y="35819"/>
                    </a:lnTo>
                    <a:lnTo>
                      <a:pt x="145347" y="35467"/>
                    </a:lnTo>
                    <a:lnTo>
                      <a:pt x="145611" y="35995"/>
                    </a:lnTo>
                    <a:lnTo>
                      <a:pt x="147547" y="35953"/>
                    </a:lnTo>
                    <a:lnTo>
                      <a:pt x="149789" y="35467"/>
                    </a:lnTo>
                    <a:lnTo>
                      <a:pt x="152253" y="35777"/>
                    </a:lnTo>
                    <a:lnTo>
                      <a:pt x="153661" y="35689"/>
                    </a:lnTo>
                    <a:lnTo>
                      <a:pt x="154851" y="36083"/>
                    </a:lnTo>
                    <a:lnTo>
                      <a:pt x="155203" y="35203"/>
                    </a:lnTo>
                    <a:lnTo>
                      <a:pt x="156214" y="35467"/>
                    </a:lnTo>
                    <a:lnTo>
                      <a:pt x="157404" y="35953"/>
                    </a:lnTo>
                    <a:lnTo>
                      <a:pt x="158900" y="35777"/>
                    </a:lnTo>
                    <a:lnTo>
                      <a:pt x="160614" y="36083"/>
                    </a:lnTo>
                    <a:lnTo>
                      <a:pt x="162332" y="36393"/>
                    </a:lnTo>
                    <a:lnTo>
                      <a:pt x="162948" y="37185"/>
                    </a:lnTo>
                    <a:lnTo>
                      <a:pt x="163740" y="36833"/>
                    </a:lnTo>
                    <a:lnTo>
                      <a:pt x="165718" y="37361"/>
                    </a:lnTo>
                    <a:lnTo>
                      <a:pt x="167303" y="36921"/>
                    </a:lnTo>
                    <a:lnTo>
                      <a:pt x="168007" y="36657"/>
                    </a:lnTo>
                    <a:lnTo>
                      <a:pt x="169021" y="36963"/>
                    </a:lnTo>
                    <a:lnTo>
                      <a:pt x="170605" y="36259"/>
                    </a:lnTo>
                    <a:lnTo>
                      <a:pt x="172143" y="35601"/>
                    </a:lnTo>
                    <a:lnTo>
                      <a:pt x="173727" y="35819"/>
                    </a:lnTo>
                    <a:lnTo>
                      <a:pt x="174829" y="35027"/>
                    </a:lnTo>
                    <a:lnTo>
                      <a:pt x="175927" y="34323"/>
                    </a:lnTo>
                    <a:lnTo>
                      <a:pt x="177293" y="34897"/>
                    </a:lnTo>
                    <a:lnTo>
                      <a:pt x="178261" y="35291"/>
                    </a:lnTo>
                    <a:lnTo>
                      <a:pt x="179845" y="34851"/>
                    </a:lnTo>
                    <a:lnTo>
                      <a:pt x="181032" y="35073"/>
                    </a:lnTo>
                    <a:lnTo>
                      <a:pt x="182750" y="34675"/>
                    </a:lnTo>
                    <a:lnTo>
                      <a:pt x="183630" y="34281"/>
                    </a:lnTo>
                    <a:lnTo>
                      <a:pt x="186664" y="34147"/>
                    </a:lnTo>
                    <a:lnTo>
                      <a:pt x="188470" y="33707"/>
                    </a:lnTo>
                    <a:lnTo>
                      <a:pt x="189041" y="33049"/>
                    </a:lnTo>
                    <a:lnTo>
                      <a:pt x="190318" y="33091"/>
                    </a:lnTo>
                    <a:lnTo>
                      <a:pt x="192033" y="33489"/>
                    </a:lnTo>
                    <a:lnTo>
                      <a:pt x="196609" y="32521"/>
                    </a:lnTo>
                    <a:lnTo>
                      <a:pt x="197841" y="33049"/>
                    </a:lnTo>
                    <a:lnTo>
                      <a:pt x="198545" y="32827"/>
                    </a:lnTo>
                    <a:lnTo>
                      <a:pt x="199689" y="32827"/>
                    </a:lnTo>
                    <a:lnTo>
                      <a:pt x="199999" y="32257"/>
                    </a:lnTo>
                    <a:lnTo>
                      <a:pt x="200967" y="32651"/>
                    </a:lnTo>
                    <a:lnTo>
                      <a:pt x="203562" y="32785"/>
                    </a:lnTo>
                    <a:lnTo>
                      <a:pt x="205456" y="31419"/>
                    </a:lnTo>
                    <a:lnTo>
                      <a:pt x="206642" y="31729"/>
                    </a:lnTo>
                    <a:lnTo>
                      <a:pt x="207434" y="31507"/>
                    </a:lnTo>
                    <a:lnTo>
                      <a:pt x="208712" y="32563"/>
                    </a:lnTo>
                    <a:lnTo>
                      <a:pt x="209810" y="31905"/>
                    </a:lnTo>
                    <a:lnTo>
                      <a:pt x="212363" y="31683"/>
                    </a:lnTo>
                    <a:lnTo>
                      <a:pt x="213243" y="31729"/>
                    </a:lnTo>
                    <a:lnTo>
                      <a:pt x="214651" y="32521"/>
                    </a:lnTo>
                    <a:lnTo>
                      <a:pt x="215841" y="32785"/>
                    </a:lnTo>
                    <a:lnTo>
                      <a:pt x="216281" y="33665"/>
                    </a:lnTo>
                    <a:lnTo>
                      <a:pt x="217555" y="33619"/>
                    </a:lnTo>
                    <a:lnTo>
                      <a:pt x="218523" y="33355"/>
                    </a:lnTo>
                    <a:lnTo>
                      <a:pt x="219977" y="33883"/>
                    </a:lnTo>
                    <a:lnTo>
                      <a:pt x="220857" y="34235"/>
                    </a:lnTo>
                    <a:lnTo>
                      <a:pt x="221825" y="33929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71475" rotWithShape="0" algn="bl" dir="384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1032475" y="2581325"/>
                <a:ext cx="5545650" cy="2857025"/>
              </a:xfrm>
              <a:custGeom>
                <a:rect b="b" l="l" r="r" t="t"/>
                <a:pathLst>
                  <a:path extrusionOk="0" h="114281" w="221826">
                    <a:moveTo>
                      <a:pt x="0" y="0"/>
                    </a:moveTo>
                    <a:lnTo>
                      <a:pt x="0" y="110714"/>
                    </a:lnTo>
                    <a:lnTo>
                      <a:pt x="310" y="110626"/>
                    </a:lnTo>
                    <a:lnTo>
                      <a:pt x="1102" y="110186"/>
                    </a:lnTo>
                    <a:lnTo>
                      <a:pt x="2552" y="110714"/>
                    </a:lnTo>
                    <a:lnTo>
                      <a:pt x="4225" y="110760"/>
                    </a:lnTo>
                    <a:lnTo>
                      <a:pt x="5545" y="110760"/>
                    </a:lnTo>
                    <a:lnTo>
                      <a:pt x="6031" y="111242"/>
                    </a:lnTo>
                    <a:lnTo>
                      <a:pt x="7393" y="111418"/>
                    </a:lnTo>
                    <a:lnTo>
                      <a:pt x="8801" y="110626"/>
                    </a:lnTo>
                    <a:lnTo>
                      <a:pt x="9375" y="111728"/>
                    </a:lnTo>
                    <a:lnTo>
                      <a:pt x="11089" y="111376"/>
                    </a:lnTo>
                    <a:lnTo>
                      <a:pt x="12057" y="112122"/>
                    </a:lnTo>
                    <a:lnTo>
                      <a:pt x="14786" y="112034"/>
                    </a:lnTo>
                    <a:lnTo>
                      <a:pt x="15578" y="112210"/>
                    </a:lnTo>
                    <a:lnTo>
                      <a:pt x="16810" y="111904"/>
                    </a:lnTo>
                    <a:lnTo>
                      <a:pt x="18218" y="109570"/>
                    </a:lnTo>
                    <a:lnTo>
                      <a:pt x="19010" y="110098"/>
                    </a:lnTo>
                    <a:lnTo>
                      <a:pt x="21784" y="108954"/>
                    </a:lnTo>
                    <a:lnTo>
                      <a:pt x="22090" y="109570"/>
                    </a:lnTo>
                    <a:lnTo>
                      <a:pt x="23280" y="109528"/>
                    </a:lnTo>
                    <a:lnTo>
                      <a:pt x="26360" y="108338"/>
                    </a:lnTo>
                    <a:lnTo>
                      <a:pt x="27680" y="109176"/>
                    </a:lnTo>
                    <a:lnTo>
                      <a:pt x="29747" y="110010"/>
                    </a:lnTo>
                    <a:lnTo>
                      <a:pt x="31507" y="109570"/>
                    </a:lnTo>
                    <a:lnTo>
                      <a:pt x="32785" y="109528"/>
                    </a:lnTo>
                    <a:lnTo>
                      <a:pt x="33355" y="110144"/>
                    </a:lnTo>
                    <a:lnTo>
                      <a:pt x="35161" y="110584"/>
                    </a:lnTo>
                    <a:lnTo>
                      <a:pt x="38196" y="110672"/>
                    </a:lnTo>
                    <a:lnTo>
                      <a:pt x="38857" y="109922"/>
                    </a:lnTo>
                    <a:lnTo>
                      <a:pt x="40132" y="109130"/>
                    </a:lnTo>
                    <a:lnTo>
                      <a:pt x="42642" y="108954"/>
                    </a:lnTo>
                    <a:lnTo>
                      <a:pt x="44268" y="109306"/>
                    </a:lnTo>
                    <a:lnTo>
                      <a:pt x="45236" y="108912"/>
                    </a:lnTo>
                    <a:lnTo>
                      <a:pt x="47922" y="107768"/>
                    </a:lnTo>
                    <a:lnTo>
                      <a:pt x="47658" y="108954"/>
                    </a:lnTo>
                    <a:lnTo>
                      <a:pt x="48756" y="109746"/>
                    </a:lnTo>
                    <a:lnTo>
                      <a:pt x="50386" y="109528"/>
                    </a:lnTo>
                    <a:lnTo>
                      <a:pt x="50429" y="110802"/>
                    </a:lnTo>
                    <a:lnTo>
                      <a:pt x="51221" y="110936"/>
                    </a:lnTo>
                    <a:lnTo>
                      <a:pt x="51090" y="112034"/>
                    </a:lnTo>
                    <a:lnTo>
                      <a:pt x="55315" y="112784"/>
                    </a:lnTo>
                    <a:lnTo>
                      <a:pt x="56061" y="113354"/>
                    </a:lnTo>
                    <a:lnTo>
                      <a:pt x="58085" y="112738"/>
                    </a:lnTo>
                    <a:lnTo>
                      <a:pt x="58877" y="113090"/>
                    </a:lnTo>
                    <a:lnTo>
                      <a:pt x="61475" y="113266"/>
                    </a:lnTo>
                    <a:lnTo>
                      <a:pt x="61563" y="114280"/>
                    </a:lnTo>
                    <a:lnTo>
                      <a:pt x="63323" y="113928"/>
                    </a:lnTo>
                    <a:lnTo>
                      <a:pt x="64820" y="114058"/>
                    </a:lnTo>
                    <a:lnTo>
                      <a:pt x="65964" y="113576"/>
                    </a:lnTo>
                    <a:lnTo>
                      <a:pt x="67020" y="113266"/>
                    </a:lnTo>
                    <a:lnTo>
                      <a:pt x="67372" y="114146"/>
                    </a:lnTo>
                    <a:lnTo>
                      <a:pt x="68558" y="113706"/>
                    </a:lnTo>
                    <a:lnTo>
                      <a:pt x="69924" y="113752"/>
                    </a:lnTo>
                    <a:lnTo>
                      <a:pt x="72388" y="113400"/>
                    </a:lnTo>
                    <a:lnTo>
                      <a:pt x="74236" y="111506"/>
                    </a:lnTo>
                    <a:lnTo>
                      <a:pt x="76215" y="111506"/>
                    </a:lnTo>
                    <a:lnTo>
                      <a:pt x="76437" y="110978"/>
                    </a:lnTo>
                    <a:lnTo>
                      <a:pt x="78063" y="111288"/>
                    </a:lnTo>
                    <a:lnTo>
                      <a:pt x="79999" y="110450"/>
                    </a:lnTo>
                    <a:lnTo>
                      <a:pt x="83301" y="109616"/>
                    </a:lnTo>
                    <a:lnTo>
                      <a:pt x="82551" y="108866"/>
                    </a:lnTo>
                    <a:lnTo>
                      <a:pt x="83389" y="109616"/>
                    </a:lnTo>
                    <a:lnTo>
                      <a:pt x="85104" y="110714"/>
                    </a:lnTo>
                    <a:lnTo>
                      <a:pt x="87878" y="110496"/>
                    </a:lnTo>
                    <a:lnTo>
                      <a:pt x="93640" y="109570"/>
                    </a:lnTo>
                    <a:lnTo>
                      <a:pt x="94520" y="108778"/>
                    </a:lnTo>
                    <a:lnTo>
                      <a:pt x="97513" y="108736"/>
                    </a:lnTo>
                    <a:lnTo>
                      <a:pt x="99361" y="108560"/>
                    </a:lnTo>
                    <a:lnTo>
                      <a:pt x="99847" y="107680"/>
                    </a:lnTo>
                    <a:lnTo>
                      <a:pt x="101913" y="106799"/>
                    </a:lnTo>
                    <a:lnTo>
                      <a:pt x="102751" y="105919"/>
                    </a:lnTo>
                    <a:lnTo>
                      <a:pt x="104377" y="105743"/>
                    </a:lnTo>
                    <a:lnTo>
                      <a:pt x="106401" y="106359"/>
                    </a:lnTo>
                    <a:lnTo>
                      <a:pt x="107327" y="106930"/>
                    </a:lnTo>
                    <a:lnTo>
                      <a:pt x="109130" y="106578"/>
                    </a:lnTo>
                    <a:lnTo>
                      <a:pt x="111464" y="106535"/>
                    </a:lnTo>
                    <a:lnTo>
                      <a:pt x="112914" y="105039"/>
                    </a:lnTo>
                    <a:lnTo>
                      <a:pt x="114234" y="106314"/>
                    </a:lnTo>
                    <a:lnTo>
                      <a:pt x="115642" y="106930"/>
                    </a:lnTo>
                    <a:lnTo>
                      <a:pt x="117888" y="106007"/>
                    </a:lnTo>
                    <a:lnTo>
                      <a:pt x="117888" y="107458"/>
                    </a:lnTo>
                    <a:lnTo>
                      <a:pt x="118458" y="107722"/>
                    </a:lnTo>
                    <a:lnTo>
                      <a:pt x="120483" y="107194"/>
                    </a:lnTo>
                    <a:lnTo>
                      <a:pt x="122947" y="107239"/>
                    </a:lnTo>
                    <a:lnTo>
                      <a:pt x="125457" y="107239"/>
                    </a:lnTo>
                    <a:lnTo>
                      <a:pt x="127083" y="105743"/>
                    </a:lnTo>
                    <a:lnTo>
                      <a:pt x="127833" y="106799"/>
                    </a:lnTo>
                    <a:lnTo>
                      <a:pt x="129371" y="106623"/>
                    </a:lnTo>
                    <a:lnTo>
                      <a:pt x="129723" y="107327"/>
                    </a:lnTo>
                    <a:lnTo>
                      <a:pt x="131220" y="107546"/>
                    </a:lnTo>
                    <a:lnTo>
                      <a:pt x="133289" y="107944"/>
                    </a:lnTo>
                    <a:lnTo>
                      <a:pt x="134564" y="108162"/>
                    </a:lnTo>
                    <a:lnTo>
                      <a:pt x="136940" y="107546"/>
                    </a:lnTo>
                    <a:lnTo>
                      <a:pt x="136634" y="108778"/>
                    </a:lnTo>
                    <a:lnTo>
                      <a:pt x="137732" y="108954"/>
                    </a:lnTo>
                    <a:lnTo>
                      <a:pt x="139668" y="109440"/>
                    </a:lnTo>
                    <a:lnTo>
                      <a:pt x="140506" y="110320"/>
                    </a:lnTo>
                    <a:lnTo>
                      <a:pt x="142442" y="110274"/>
                    </a:lnTo>
                    <a:lnTo>
                      <a:pt x="144421" y="109746"/>
                    </a:lnTo>
                    <a:lnTo>
                      <a:pt x="144378" y="109218"/>
                    </a:lnTo>
                    <a:lnTo>
                      <a:pt x="148163" y="109394"/>
                    </a:lnTo>
                    <a:lnTo>
                      <a:pt x="149701" y="109306"/>
                    </a:lnTo>
                    <a:lnTo>
                      <a:pt x="151683" y="109440"/>
                    </a:lnTo>
                    <a:lnTo>
                      <a:pt x="155115" y="108954"/>
                    </a:lnTo>
                    <a:lnTo>
                      <a:pt x="154630" y="110144"/>
                    </a:lnTo>
                    <a:lnTo>
                      <a:pt x="157446" y="110274"/>
                    </a:lnTo>
                    <a:lnTo>
                      <a:pt x="158196" y="111330"/>
                    </a:lnTo>
                    <a:lnTo>
                      <a:pt x="159428" y="111154"/>
                    </a:lnTo>
                    <a:lnTo>
                      <a:pt x="161540" y="110890"/>
                    </a:lnTo>
                    <a:lnTo>
                      <a:pt x="163342" y="111288"/>
                    </a:lnTo>
                    <a:lnTo>
                      <a:pt x="168007" y="111682"/>
                    </a:lnTo>
                    <a:lnTo>
                      <a:pt x="169109" y="111418"/>
                    </a:lnTo>
                    <a:lnTo>
                      <a:pt x="170559" y="112344"/>
                    </a:lnTo>
                    <a:lnTo>
                      <a:pt x="171527" y="112474"/>
                    </a:lnTo>
                    <a:lnTo>
                      <a:pt x="173551" y="110584"/>
                    </a:lnTo>
                    <a:lnTo>
                      <a:pt x="174565" y="110978"/>
                    </a:lnTo>
                    <a:lnTo>
                      <a:pt x="176765" y="111066"/>
                    </a:lnTo>
                    <a:lnTo>
                      <a:pt x="177381" y="110538"/>
                    </a:lnTo>
                    <a:lnTo>
                      <a:pt x="178744" y="109968"/>
                    </a:lnTo>
                    <a:lnTo>
                      <a:pt x="178789" y="111112"/>
                    </a:lnTo>
                    <a:lnTo>
                      <a:pt x="180902" y="110890"/>
                    </a:lnTo>
                    <a:lnTo>
                      <a:pt x="182750" y="110408"/>
                    </a:lnTo>
                    <a:lnTo>
                      <a:pt x="183630" y="109218"/>
                    </a:lnTo>
                    <a:lnTo>
                      <a:pt x="184640" y="110320"/>
                    </a:lnTo>
                    <a:lnTo>
                      <a:pt x="186840" y="110144"/>
                    </a:lnTo>
                    <a:lnTo>
                      <a:pt x="188558" y="109042"/>
                    </a:lnTo>
                    <a:lnTo>
                      <a:pt x="189086" y="109394"/>
                    </a:lnTo>
                    <a:lnTo>
                      <a:pt x="193135" y="108824"/>
                    </a:lnTo>
                    <a:lnTo>
                      <a:pt x="194321" y="109658"/>
                    </a:lnTo>
                    <a:lnTo>
                      <a:pt x="195775" y="109130"/>
                    </a:lnTo>
                    <a:lnTo>
                      <a:pt x="196961" y="110010"/>
                    </a:lnTo>
                    <a:lnTo>
                      <a:pt x="197799" y="109306"/>
                    </a:lnTo>
                    <a:lnTo>
                      <a:pt x="199031" y="108954"/>
                    </a:lnTo>
                    <a:lnTo>
                      <a:pt x="202770" y="108032"/>
                    </a:lnTo>
                    <a:lnTo>
                      <a:pt x="204266" y="108208"/>
                    </a:lnTo>
                    <a:lnTo>
                      <a:pt x="205544" y="106666"/>
                    </a:lnTo>
                    <a:lnTo>
                      <a:pt x="207962" y="106711"/>
                    </a:lnTo>
                    <a:lnTo>
                      <a:pt x="212715" y="107018"/>
                    </a:lnTo>
                    <a:lnTo>
                      <a:pt x="215137" y="106799"/>
                    </a:lnTo>
                    <a:lnTo>
                      <a:pt x="217161" y="108296"/>
                    </a:lnTo>
                    <a:lnTo>
                      <a:pt x="218129" y="107986"/>
                    </a:lnTo>
                    <a:lnTo>
                      <a:pt x="219097" y="108296"/>
                    </a:lnTo>
                    <a:lnTo>
                      <a:pt x="219755" y="108736"/>
                    </a:lnTo>
                    <a:lnTo>
                      <a:pt x="220547" y="109834"/>
                    </a:lnTo>
                    <a:lnTo>
                      <a:pt x="221825" y="109528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380" name="Google Shape;380;p28"/>
            <p:cNvPicPr preferRelativeResize="0"/>
            <p:nvPr/>
          </p:nvPicPr>
          <p:blipFill rotWithShape="1">
            <a:blip r:embed="rId2">
              <a:alphaModFix/>
            </a:blip>
            <a:srcRect b="2620" l="2117" r="2070" t="7975"/>
            <a:stretch/>
          </p:blipFill>
          <p:spPr>
            <a:xfrm>
              <a:off x="194050" y="410025"/>
              <a:ext cx="8761574" cy="459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28"/>
            <p:cNvSpPr/>
            <p:nvPr/>
          </p:nvSpPr>
          <p:spPr>
            <a:xfrm>
              <a:off x="4169500" y="2874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2" name="Google Shape;382;p28"/>
          <p:cNvSpPr txBox="1"/>
          <p:nvPr>
            <p:ph hasCustomPrompt="1" type="title"/>
          </p:nvPr>
        </p:nvSpPr>
        <p:spPr>
          <a:xfrm>
            <a:off x="1094225" y="684900"/>
            <a:ext cx="36207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8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28"/>
          <p:cNvSpPr txBox="1"/>
          <p:nvPr>
            <p:ph idx="1" type="subTitle"/>
          </p:nvPr>
        </p:nvSpPr>
        <p:spPr>
          <a:xfrm>
            <a:off x="1094225" y="1442925"/>
            <a:ext cx="36207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84" name="Google Shape;384;p28"/>
          <p:cNvSpPr txBox="1"/>
          <p:nvPr>
            <p:ph hasCustomPrompt="1" idx="2" type="title"/>
          </p:nvPr>
        </p:nvSpPr>
        <p:spPr>
          <a:xfrm>
            <a:off x="2714700" y="1999100"/>
            <a:ext cx="36207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8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8"/>
          <p:cNvSpPr txBox="1"/>
          <p:nvPr>
            <p:ph idx="3" type="subTitle"/>
          </p:nvPr>
        </p:nvSpPr>
        <p:spPr>
          <a:xfrm>
            <a:off x="2714700" y="2759674"/>
            <a:ext cx="36207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86" name="Google Shape;386;p28"/>
          <p:cNvSpPr txBox="1"/>
          <p:nvPr>
            <p:ph hasCustomPrompt="1" idx="4" type="title"/>
          </p:nvPr>
        </p:nvSpPr>
        <p:spPr>
          <a:xfrm>
            <a:off x="4335175" y="3315850"/>
            <a:ext cx="3620700" cy="76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8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8"/>
          <p:cNvSpPr txBox="1"/>
          <p:nvPr>
            <p:ph idx="5" type="subTitle"/>
          </p:nvPr>
        </p:nvSpPr>
        <p:spPr>
          <a:xfrm>
            <a:off x="4335175" y="4078997"/>
            <a:ext cx="36207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9"/>
          <p:cNvGrpSpPr/>
          <p:nvPr/>
        </p:nvGrpSpPr>
        <p:grpSpPr>
          <a:xfrm flipH="1"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390" name="Google Shape;390;p29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391" name="Google Shape;391;p29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3" name="Google Shape;393;p29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394" name="Google Shape;394;p29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7" name="Google Shape;397;p29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8" name="Google Shape;398;p29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29"/>
          <p:cNvSpPr txBox="1"/>
          <p:nvPr>
            <p:ph hasCustomPrompt="1" type="title"/>
          </p:nvPr>
        </p:nvSpPr>
        <p:spPr>
          <a:xfrm>
            <a:off x="1823625" y="2799963"/>
            <a:ext cx="1065000" cy="572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29"/>
          <p:cNvSpPr txBox="1"/>
          <p:nvPr>
            <p:ph idx="1" type="subTitle"/>
          </p:nvPr>
        </p:nvSpPr>
        <p:spPr>
          <a:xfrm>
            <a:off x="831725" y="1767450"/>
            <a:ext cx="20526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01" name="Google Shape;401;p29"/>
          <p:cNvSpPr txBox="1"/>
          <p:nvPr>
            <p:ph idx="2" type="subTitle"/>
          </p:nvPr>
        </p:nvSpPr>
        <p:spPr>
          <a:xfrm>
            <a:off x="831725" y="1411575"/>
            <a:ext cx="20526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2" name="Google Shape;402;p29"/>
          <p:cNvSpPr txBox="1"/>
          <p:nvPr>
            <p:ph hasCustomPrompt="1" idx="3" type="title"/>
          </p:nvPr>
        </p:nvSpPr>
        <p:spPr>
          <a:xfrm>
            <a:off x="4491600" y="3227188"/>
            <a:ext cx="1060800" cy="572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29"/>
          <p:cNvSpPr txBox="1"/>
          <p:nvPr>
            <p:ph idx="4" type="subTitle"/>
          </p:nvPr>
        </p:nvSpPr>
        <p:spPr>
          <a:xfrm>
            <a:off x="3499700" y="2194675"/>
            <a:ext cx="20526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04" name="Google Shape;404;p29"/>
          <p:cNvSpPr txBox="1"/>
          <p:nvPr>
            <p:ph idx="5" type="subTitle"/>
          </p:nvPr>
        </p:nvSpPr>
        <p:spPr>
          <a:xfrm>
            <a:off x="3499700" y="1838800"/>
            <a:ext cx="2052600" cy="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5" name="Google Shape;405;p29"/>
          <p:cNvSpPr txBox="1"/>
          <p:nvPr>
            <p:ph hasCustomPrompt="1" idx="6" type="title"/>
          </p:nvPr>
        </p:nvSpPr>
        <p:spPr>
          <a:xfrm>
            <a:off x="7155275" y="3909950"/>
            <a:ext cx="1060800" cy="572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4500">
                <a:latin typeface="Caveat"/>
                <a:ea typeface="Caveat"/>
                <a:cs typeface="Caveat"/>
                <a:sym typeface="Cave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6" name="Google Shape;406;p29"/>
          <p:cNvSpPr txBox="1"/>
          <p:nvPr>
            <p:ph idx="7" type="subTitle"/>
          </p:nvPr>
        </p:nvSpPr>
        <p:spPr>
          <a:xfrm>
            <a:off x="6163375" y="2877425"/>
            <a:ext cx="20526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07" name="Google Shape;407;p29"/>
          <p:cNvSpPr txBox="1"/>
          <p:nvPr>
            <p:ph idx="8" type="subTitle"/>
          </p:nvPr>
        </p:nvSpPr>
        <p:spPr>
          <a:xfrm>
            <a:off x="6163375" y="2521550"/>
            <a:ext cx="2052600" cy="44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8" name="Google Shape;408;p29"/>
          <p:cNvSpPr txBox="1"/>
          <p:nvPr>
            <p:ph idx="9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30"/>
          <p:cNvGrpSpPr/>
          <p:nvPr/>
        </p:nvGrpSpPr>
        <p:grpSpPr>
          <a:xfrm flipH="1"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411" name="Google Shape;411;p30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412" name="Google Shape;412;p30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0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4" name="Google Shape;414;p30"/>
            <p:cNvGrpSpPr/>
            <p:nvPr/>
          </p:nvGrpSpPr>
          <p:grpSpPr>
            <a:xfrm flipH="1">
              <a:off x="154545" y="390200"/>
              <a:ext cx="8802631" cy="4615873"/>
              <a:chOff x="204319" y="186975"/>
              <a:chExt cx="8490192" cy="4836920"/>
            </a:xfrm>
          </p:grpSpPr>
          <p:grpSp>
            <p:nvGrpSpPr>
              <p:cNvPr id="415" name="Google Shape;415;p30"/>
              <p:cNvGrpSpPr/>
              <p:nvPr/>
            </p:nvGrpSpPr>
            <p:grpSpPr>
              <a:xfrm>
                <a:off x="204319" y="288958"/>
                <a:ext cx="8490192" cy="4708913"/>
                <a:chOff x="345250" y="1049925"/>
                <a:chExt cx="6735575" cy="3735750"/>
              </a:xfrm>
            </p:grpSpPr>
            <p:sp>
              <p:nvSpPr>
                <p:cNvPr id="416" name="Google Shape;416;p30"/>
                <p:cNvSpPr/>
                <p:nvPr/>
              </p:nvSpPr>
              <p:spPr>
                <a:xfrm>
                  <a:off x="345250" y="3561300"/>
                  <a:ext cx="6735575" cy="1224375"/>
                </a:xfrm>
                <a:custGeom>
                  <a:rect b="b" l="l" r="r" t="t"/>
                  <a:pathLst>
                    <a:path extrusionOk="0" h="48975" w="269423">
                      <a:moveTo>
                        <a:pt x="269422" y="1"/>
                      </a:moveTo>
                      <a:lnTo>
                        <a:pt x="147902" y="17695"/>
                      </a:lnTo>
                      <a:cubicBezTo>
                        <a:pt x="147902" y="17695"/>
                        <a:pt x="146188" y="18121"/>
                        <a:pt x="145150" y="18307"/>
                      </a:cubicBezTo>
                      <a:lnTo>
                        <a:pt x="0" y="39425"/>
                      </a:lnTo>
                      <a:lnTo>
                        <a:pt x="0" y="48975"/>
                      </a:lnTo>
                      <a:lnTo>
                        <a:pt x="431" y="48975"/>
                      </a:lnTo>
                      <a:lnTo>
                        <a:pt x="1837" y="48549"/>
                      </a:lnTo>
                      <a:lnTo>
                        <a:pt x="3247" y="48607"/>
                      </a:lnTo>
                      <a:lnTo>
                        <a:pt x="7224" y="48975"/>
                      </a:lnTo>
                      <a:lnTo>
                        <a:pt x="9428" y="48118"/>
                      </a:lnTo>
                      <a:lnTo>
                        <a:pt x="10349" y="47936"/>
                      </a:lnTo>
                      <a:lnTo>
                        <a:pt x="12675" y="47995"/>
                      </a:lnTo>
                      <a:lnTo>
                        <a:pt x="13165" y="47569"/>
                      </a:lnTo>
                      <a:lnTo>
                        <a:pt x="14389" y="47628"/>
                      </a:lnTo>
                      <a:lnTo>
                        <a:pt x="16651" y="47202"/>
                      </a:lnTo>
                      <a:lnTo>
                        <a:pt x="18610" y="46957"/>
                      </a:lnTo>
                      <a:lnTo>
                        <a:pt x="19654" y="46100"/>
                      </a:lnTo>
                      <a:lnTo>
                        <a:pt x="22528" y="46648"/>
                      </a:lnTo>
                      <a:lnTo>
                        <a:pt x="23816" y="45914"/>
                      </a:lnTo>
                      <a:lnTo>
                        <a:pt x="25712" y="45914"/>
                      </a:lnTo>
                      <a:lnTo>
                        <a:pt x="26814" y="45855"/>
                      </a:lnTo>
                      <a:lnTo>
                        <a:pt x="27181" y="45546"/>
                      </a:lnTo>
                      <a:lnTo>
                        <a:pt x="29204" y="45424"/>
                      </a:lnTo>
                      <a:lnTo>
                        <a:pt x="29752" y="45243"/>
                      </a:lnTo>
                      <a:lnTo>
                        <a:pt x="30976" y="45243"/>
                      </a:lnTo>
                      <a:lnTo>
                        <a:pt x="33366" y="45120"/>
                      </a:lnTo>
                      <a:lnTo>
                        <a:pt x="34836" y="44934"/>
                      </a:lnTo>
                      <a:lnTo>
                        <a:pt x="36917" y="45610"/>
                      </a:lnTo>
                      <a:lnTo>
                        <a:pt x="37284" y="44689"/>
                      </a:lnTo>
                      <a:lnTo>
                        <a:pt x="38141" y="44322"/>
                      </a:lnTo>
                      <a:lnTo>
                        <a:pt x="38935" y="44077"/>
                      </a:lnTo>
                      <a:lnTo>
                        <a:pt x="39855" y="43651"/>
                      </a:lnTo>
                      <a:lnTo>
                        <a:pt x="40468" y="43955"/>
                      </a:lnTo>
                      <a:lnTo>
                        <a:pt x="42363" y="42917"/>
                      </a:lnTo>
                      <a:lnTo>
                        <a:pt x="43773" y="42794"/>
                      </a:lnTo>
                      <a:lnTo>
                        <a:pt x="44630" y="42917"/>
                      </a:lnTo>
                      <a:lnTo>
                        <a:pt x="45424" y="42853"/>
                      </a:lnTo>
                      <a:lnTo>
                        <a:pt x="47936" y="43343"/>
                      </a:lnTo>
                      <a:lnTo>
                        <a:pt x="50507" y="44322"/>
                      </a:lnTo>
                      <a:lnTo>
                        <a:pt x="50444" y="43832"/>
                      </a:lnTo>
                      <a:lnTo>
                        <a:pt x="50018" y="42853"/>
                      </a:lnTo>
                      <a:lnTo>
                        <a:pt x="51913" y="42363"/>
                      </a:lnTo>
                      <a:lnTo>
                        <a:pt x="52280" y="41506"/>
                      </a:lnTo>
                      <a:lnTo>
                        <a:pt x="53382" y="41751"/>
                      </a:lnTo>
                      <a:lnTo>
                        <a:pt x="53936" y="42118"/>
                      </a:lnTo>
                      <a:lnTo>
                        <a:pt x="56443" y="41751"/>
                      </a:lnTo>
                      <a:lnTo>
                        <a:pt x="57854" y="41447"/>
                      </a:lnTo>
                      <a:lnTo>
                        <a:pt x="57241" y="41325"/>
                      </a:lnTo>
                      <a:lnTo>
                        <a:pt x="57241" y="40527"/>
                      </a:lnTo>
                      <a:lnTo>
                        <a:pt x="62932" y="39733"/>
                      </a:lnTo>
                      <a:lnTo>
                        <a:pt x="65993" y="39425"/>
                      </a:lnTo>
                      <a:lnTo>
                        <a:pt x="65626" y="38445"/>
                      </a:lnTo>
                      <a:lnTo>
                        <a:pt x="66728" y="38690"/>
                      </a:lnTo>
                      <a:lnTo>
                        <a:pt x="68442" y="38264"/>
                      </a:lnTo>
                      <a:lnTo>
                        <a:pt x="70587" y="38142"/>
                      </a:lnTo>
                      <a:lnTo>
                        <a:pt x="71870" y="36609"/>
                      </a:lnTo>
                      <a:lnTo>
                        <a:pt x="72668" y="36550"/>
                      </a:lnTo>
                      <a:lnTo>
                        <a:pt x="73525" y="36241"/>
                      </a:lnTo>
                      <a:lnTo>
                        <a:pt x="76645" y="37162"/>
                      </a:lnTo>
                      <a:lnTo>
                        <a:pt x="77380" y="36427"/>
                      </a:lnTo>
                      <a:lnTo>
                        <a:pt x="77869" y="35752"/>
                      </a:lnTo>
                      <a:lnTo>
                        <a:pt x="79769" y="35693"/>
                      </a:lnTo>
                      <a:lnTo>
                        <a:pt x="80504" y="34958"/>
                      </a:lnTo>
                      <a:lnTo>
                        <a:pt x="83198" y="35203"/>
                      </a:lnTo>
                      <a:lnTo>
                        <a:pt x="84422" y="34650"/>
                      </a:lnTo>
                      <a:lnTo>
                        <a:pt x="86993" y="34650"/>
                      </a:lnTo>
                      <a:lnTo>
                        <a:pt x="87605" y="34772"/>
                      </a:lnTo>
                      <a:lnTo>
                        <a:pt x="89197" y="34591"/>
                      </a:lnTo>
                      <a:lnTo>
                        <a:pt x="89990" y="34405"/>
                      </a:lnTo>
                      <a:lnTo>
                        <a:pt x="91215" y="35139"/>
                      </a:lnTo>
                      <a:lnTo>
                        <a:pt x="92806" y="34346"/>
                      </a:lnTo>
                      <a:lnTo>
                        <a:pt x="95378" y="34958"/>
                      </a:lnTo>
                      <a:lnTo>
                        <a:pt x="97278" y="33548"/>
                      </a:lnTo>
                      <a:lnTo>
                        <a:pt x="98257" y="33611"/>
                      </a:lnTo>
                      <a:lnTo>
                        <a:pt x="98502" y="33915"/>
                      </a:lnTo>
                      <a:lnTo>
                        <a:pt x="99785" y="33915"/>
                      </a:lnTo>
                      <a:lnTo>
                        <a:pt x="102112" y="33793"/>
                      </a:lnTo>
                      <a:lnTo>
                        <a:pt x="104928" y="33915"/>
                      </a:lnTo>
                      <a:lnTo>
                        <a:pt x="106519" y="34160"/>
                      </a:lnTo>
                      <a:lnTo>
                        <a:pt x="107195" y="33367"/>
                      </a:lnTo>
                      <a:lnTo>
                        <a:pt x="107744" y="32632"/>
                      </a:lnTo>
                      <a:lnTo>
                        <a:pt x="110011" y="32323"/>
                      </a:lnTo>
                      <a:lnTo>
                        <a:pt x="113253" y="32568"/>
                      </a:lnTo>
                      <a:lnTo>
                        <a:pt x="114967" y="31222"/>
                      </a:lnTo>
                      <a:lnTo>
                        <a:pt x="117235" y="31466"/>
                      </a:lnTo>
                      <a:lnTo>
                        <a:pt x="117906" y="30854"/>
                      </a:lnTo>
                      <a:lnTo>
                        <a:pt x="118459" y="30487"/>
                      </a:lnTo>
                      <a:lnTo>
                        <a:pt x="119194" y="30795"/>
                      </a:lnTo>
                      <a:lnTo>
                        <a:pt x="120110" y="30061"/>
                      </a:lnTo>
                      <a:lnTo>
                        <a:pt x="122436" y="29385"/>
                      </a:lnTo>
                      <a:lnTo>
                        <a:pt x="123905" y="29081"/>
                      </a:lnTo>
                      <a:lnTo>
                        <a:pt x="123846" y="28837"/>
                      </a:lnTo>
                      <a:lnTo>
                        <a:pt x="126109" y="28224"/>
                      </a:lnTo>
                      <a:lnTo>
                        <a:pt x="127887" y="28406"/>
                      </a:lnTo>
                      <a:lnTo>
                        <a:pt x="130335" y="28161"/>
                      </a:lnTo>
                      <a:lnTo>
                        <a:pt x="131805" y="29018"/>
                      </a:lnTo>
                      <a:lnTo>
                        <a:pt x="133700" y="27857"/>
                      </a:lnTo>
                      <a:lnTo>
                        <a:pt x="134802" y="27367"/>
                      </a:lnTo>
                      <a:lnTo>
                        <a:pt x="135723" y="26814"/>
                      </a:lnTo>
                      <a:lnTo>
                        <a:pt x="137128" y="26755"/>
                      </a:lnTo>
                      <a:lnTo>
                        <a:pt x="137985" y="26510"/>
                      </a:lnTo>
                      <a:lnTo>
                        <a:pt x="139151" y="26814"/>
                      </a:lnTo>
                      <a:lnTo>
                        <a:pt x="142393" y="25590"/>
                      </a:lnTo>
                      <a:lnTo>
                        <a:pt x="144538" y="26447"/>
                      </a:lnTo>
                      <a:lnTo>
                        <a:pt x="145150" y="26202"/>
                      </a:lnTo>
                      <a:lnTo>
                        <a:pt x="146007" y="25653"/>
                      </a:lnTo>
                      <a:lnTo>
                        <a:pt x="148456" y="24855"/>
                      </a:lnTo>
                      <a:lnTo>
                        <a:pt x="151208" y="24365"/>
                      </a:lnTo>
                      <a:lnTo>
                        <a:pt x="153045" y="24488"/>
                      </a:lnTo>
                      <a:lnTo>
                        <a:pt x="154147" y="24184"/>
                      </a:lnTo>
                      <a:lnTo>
                        <a:pt x="155312" y="24429"/>
                      </a:lnTo>
                      <a:lnTo>
                        <a:pt x="156781" y="24062"/>
                      </a:lnTo>
                      <a:lnTo>
                        <a:pt x="158309" y="24306"/>
                      </a:lnTo>
                      <a:lnTo>
                        <a:pt x="159167" y="23998"/>
                      </a:lnTo>
                      <a:lnTo>
                        <a:pt x="159534" y="23508"/>
                      </a:lnTo>
                      <a:lnTo>
                        <a:pt x="161067" y="23631"/>
                      </a:lnTo>
                      <a:lnTo>
                        <a:pt x="162414" y="23386"/>
                      </a:lnTo>
                      <a:lnTo>
                        <a:pt x="164554" y="22960"/>
                      </a:lnTo>
                      <a:lnTo>
                        <a:pt x="166331" y="22406"/>
                      </a:lnTo>
                      <a:lnTo>
                        <a:pt x="169329" y="22161"/>
                      </a:lnTo>
                      <a:lnTo>
                        <a:pt x="170617" y="21490"/>
                      </a:lnTo>
                      <a:lnTo>
                        <a:pt x="171474" y="21613"/>
                      </a:lnTo>
                      <a:lnTo>
                        <a:pt x="172879" y="21490"/>
                      </a:lnTo>
                      <a:lnTo>
                        <a:pt x="174167" y="21613"/>
                      </a:lnTo>
                      <a:lnTo>
                        <a:pt x="175940" y="21735"/>
                      </a:lnTo>
                      <a:lnTo>
                        <a:pt x="176494" y="21549"/>
                      </a:lnTo>
                      <a:lnTo>
                        <a:pt x="179368" y="22284"/>
                      </a:lnTo>
                      <a:lnTo>
                        <a:pt x="179065" y="21490"/>
                      </a:lnTo>
                      <a:lnTo>
                        <a:pt x="179065" y="21490"/>
                      </a:lnTo>
                      <a:lnTo>
                        <a:pt x="180593" y="22103"/>
                      </a:lnTo>
                      <a:lnTo>
                        <a:pt x="183717" y="22161"/>
                      </a:lnTo>
                      <a:lnTo>
                        <a:pt x="185490" y="22347"/>
                      </a:lnTo>
                      <a:lnTo>
                        <a:pt x="187449" y="21246"/>
                      </a:lnTo>
                      <a:lnTo>
                        <a:pt x="188429" y="20937"/>
                      </a:lnTo>
                      <a:lnTo>
                        <a:pt x="189531" y="20878"/>
                      </a:lnTo>
                      <a:lnTo>
                        <a:pt x="192591" y="20756"/>
                      </a:lnTo>
                      <a:lnTo>
                        <a:pt x="193512" y="20511"/>
                      </a:lnTo>
                      <a:lnTo>
                        <a:pt x="194614" y="20570"/>
                      </a:lnTo>
                      <a:lnTo>
                        <a:pt x="196573" y="19713"/>
                      </a:lnTo>
                      <a:lnTo>
                        <a:pt x="198836" y="20202"/>
                      </a:lnTo>
                      <a:lnTo>
                        <a:pt x="200550" y="19101"/>
                      </a:lnTo>
                      <a:lnTo>
                        <a:pt x="203062" y="18856"/>
                      </a:lnTo>
                      <a:lnTo>
                        <a:pt x="203856" y="18797"/>
                      </a:lnTo>
                      <a:lnTo>
                        <a:pt x="205144" y="19042"/>
                      </a:lnTo>
                      <a:lnTo>
                        <a:pt x="206672" y="18919"/>
                      </a:lnTo>
                      <a:lnTo>
                        <a:pt x="207039" y="18430"/>
                      </a:lnTo>
                      <a:lnTo>
                        <a:pt x="207347" y="17695"/>
                      </a:lnTo>
                      <a:lnTo>
                        <a:pt x="208939" y="17999"/>
                      </a:lnTo>
                      <a:lnTo>
                        <a:pt x="210408" y="17631"/>
                      </a:lnTo>
                      <a:lnTo>
                        <a:pt x="211936" y="17264"/>
                      </a:lnTo>
                      <a:lnTo>
                        <a:pt x="213528" y="17264"/>
                      </a:lnTo>
                      <a:lnTo>
                        <a:pt x="215120" y="16652"/>
                      </a:lnTo>
                      <a:lnTo>
                        <a:pt x="216956" y="16348"/>
                      </a:lnTo>
                      <a:lnTo>
                        <a:pt x="218122" y="16285"/>
                      </a:lnTo>
                      <a:lnTo>
                        <a:pt x="219405" y="16715"/>
                      </a:lnTo>
                      <a:lnTo>
                        <a:pt x="220570" y="16774"/>
                      </a:lnTo>
                      <a:lnTo>
                        <a:pt x="221305" y="16407"/>
                      </a:lnTo>
                      <a:lnTo>
                        <a:pt x="223142" y="16040"/>
                      </a:lnTo>
                      <a:lnTo>
                        <a:pt x="223509" y="15672"/>
                      </a:lnTo>
                      <a:lnTo>
                        <a:pt x="223999" y="15246"/>
                      </a:lnTo>
                      <a:lnTo>
                        <a:pt x="224914" y="15491"/>
                      </a:lnTo>
                      <a:lnTo>
                        <a:pt x="226202" y="15124"/>
                      </a:lnTo>
                      <a:lnTo>
                        <a:pt x="227304" y="14757"/>
                      </a:lnTo>
                      <a:lnTo>
                        <a:pt x="229077" y="14693"/>
                      </a:lnTo>
                      <a:lnTo>
                        <a:pt x="232936" y="14512"/>
                      </a:lnTo>
                      <a:lnTo>
                        <a:pt x="234097" y="14634"/>
                      </a:lnTo>
                      <a:lnTo>
                        <a:pt x="234773" y="14203"/>
                      </a:lnTo>
                      <a:lnTo>
                        <a:pt x="235566" y="13532"/>
                      </a:lnTo>
                      <a:lnTo>
                        <a:pt x="236423" y="13410"/>
                      </a:lnTo>
                      <a:lnTo>
                        <a:pt x="237222" y="13165"/>
                      </a:lnTo>
                      <a:lnTo>
                        <a:pt x="237834" y="13165"/>
                      </a:lnTo>
                      <a:lnTo>
                        <a:pt x="239670" y="12553"/>
                      </a:lnTo>
                      <a:lnTo>
                        <a:pt x="240895" y="12308"/>
                      </a:lnTo>
                      <a:lnTo>
                        <a:pt x="241384" y="12675"/>
                      </a:lnTo>
                      <a:lnTo>
                        <a:pt x="243770" y="12553"/>
                      </a:lnTo>
                      <a:lnTo>
                        <a:pt x="245239" y="12734"/>
                      </a:lnTo>
                      <a:lnTo>
                        <a:pt x="245670" y="12856"/>
                      </a:lnTo>
                      <a:lnTo>
                        <a:pt x="247810" y="12063"/>
                      </a:lnTo>
                      <a:lnTo>
                        <a:pt x="249220" y="11142"/>
                      </a:lnTo>
                      <a:lnTo>
                        <a:pt x="250626" y="11387"/>
                      </a:lnTo>
                      <a:lnTo>
                        <a:pt x="252159" y="11573"/>
                      </a:lnTo>
                      <a:lnTo>
                        <a:pt x="253261" y="11083"/>
                      </a:lnTo>
                      <a:lnTo>
                        <a:pt x="254299" y="11265"/>
                      </a:lnTo>
                      <a:lnTo>
                        <a:pt x="255034" y="11573"/>
                      </a:lnTo>
                      <a:lnTo>
                        <a:pt x="256199" y="11083"/>
                      </a:lnTo>
                      <a:lnTo>
                        <a:pt x="257546" y="10349"/>
                      </a:lnTo>
                      <a:lnTo>
                        <a:pt x="258829" y="10104"/>
                      </a:lnTo>
                      <a:lnTo>
                        <a:pt x="260666" y="9859"/>
                      </a:lnTo>
                      <a:lnTo>
                        <a:pt x="260974" y="9673"/>
                      </a:lnTo>
                      <a:lnTo>
                        <a:pt x="261954" y="9125"/>
                      </a:lnTo>
                      <a:lnTo>
                        <a:pt x="263237" y="9492"/>
                      </a:lnTo>
                      <a:lnTo>
                        <a:pt x="267341" y="8449"/>
                      </a:lnTo>
                      <a:lnTo>
                        <a:pt x="269422" y="8204"/>
                      </a:lnTo>
                      <a:lnTo>
                        <a:pt x="26942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185738" rotWithShape="0" algn="bl" dir="5400000" dist="95250">
                    <a:srgbClr val="000000">
                      <a:alpha val="18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" name="Google Shape;417;p30"/>
                <p:cNvSpPr/>
                <p:nvPr/>
              </p:nvSpPr>
              <p:spPr>
                <a:xfrm>
                  <a:off x="345250" y="1049925"/>
                  <a:ext cx="6735575" cy="3720450"/>
                </a:xfrm>
                <a:custGeom>
                  <a:rect b="b" l="l" r="r" t="t"/>
                  <a:pathLst>
                    <a:path extrusionOk="0" h="148818" w="269423">
                      <a:moveTo>
                        <a:pt x="0" y="0"/>
                      </a:moveTo>
                      <a:lnTo>
                        <a:pt x="0" y="148817"/>
                      </a:lnTo>
                      <a:lnTo>
                        <a:pt x="2757" y="148391"/>
                      </a:lnTo>
                      <a:lnTo>
                        <a:pt x="5265" y="148391"/>
                      </a:lnTo>
                      <a:lnTo>
                        <a:pt x="8448" y="147534"/>
                      </a:lnTo>
                      <a:lnTo>
                        <a:pt x="11019" y="146922"/>
                      </a:lnTo>
                      <a:lnTo>
                        <a:pt x="12675" y="145820"/>
                      </a:lnTo>
                      <a:lnTo>
                        <a:pt x="13532" y="146188"/>
                      </a:lnTo>
                      <a:lnTo>
                        <a:pt x="16103" y="146124"/>
                      </a:lnTo>
                      <a:lnTo>
                        <a:pt x="17876" y="144351"/>
                      </a:lnTo>
                      <a:lnTo>
                        <a:pt x="19957" y="144655"/>
                      </a:lnTo>
                      <a:lnTo>
                        <a:pt x="20937" y="144596"/>
                      </a:lnTo>
                      <a:lnTo>
                        <a:pt x="23753" y="145022"/>
                      </a:lnTo>
                      <a:lnTo>
                        <a:pt x="24732" y="143798"/>
                      </a:lnTo>
                      <a:lnTo>
                        <a:pt x="27857" y="144655"/>
                      </a:lnTo>
                      <a:lnTo>
                        <a:pt x="31407" y="143798"/>
                      </a:lnTo>
                      <a:lnTo>
                        <a:pt x="31956" y="144473"/>
                      </a:lnTo>
                      <a:lnTo>
                        <a:pt x="33670" y="143861"/>
                      </a:lnTo>
                      <a:lnTo>
                        <a:pt x="33670" y="143249"/>
                      </a:lnTo>
                      <a:lnTo>
                        <a:pt x="34527" y="143675"/>
                      </a:lnTo>
                      <a:lnTo>
                        <a:pt x="36427" y="143616"/>
                      </a:lnTo>
                      <a:lnTo>
                        <a:pt x="37529" y="143494"/>
                      </a:lnTo>
                      <a:lnTo>
                        <a:pt x="37955" y="143494"/>
                      </a:lnTo>
                      <a:lnTo>
                        <a:pt x="38876" y="142147"/>
                      </a:lnTo>
                      <a:lnTo>
                        <a:pt x="41506" y="142270"/>
                      </a:lnTo>
                      <a:lnTo>
                        <a:pt x="48548" y="140492"/>
                      </a:lnTo>
                      <a:lnTo>
                        <a:pt x="50507" y="140678"/>
                      </a:lnTo>
                      <a:lnTo>
                        <a:pt x="54239" y="140369"/>
                      </a:lnTo>
                      <a:lnTo>
                        <a:pt x="55464" y="139145"/>
                      </a:lnTo>
                      <a:lnTo>
                        <a:pt x="58221" y="138964"/>
                      </a:lnTo>
                      <a:lnTo>
                        <a:pt x="59690" y="137984"/>
                      </a:lnTo>
                      <a:lnTo>
                        <a:pt x="61830" y="138288"/>
                      </a:lnTo>
                      <a:lnTo>
                        <a:pt x="64279" y="137984"/>
                      </a:lnTo>
                      <a:lnTo>
                        <a:pt x="65567" y="136270"/>
                      </a:lnTo>
                      <a:lnTo>
                        <a:pt x="68138" y="136393"/>
                      </a:lnTo>
                      <a:lnTo>
                        <a:pt x="70342" y="135962"/>
                      </a:lnTo>
                      <a:lnTo>
                        <a:pt x="71258" y="135291"/>
                      </a:lnTo>
                      <a:lnTo>
                        <a:pt x="72178" y="135594"/>
                      </a:lnTo>
                      <a:lnTo>
                        <a:pt x="73525" y="134679"/>
                      </a:lnTo>
                      <a:lnTo>
                        <a:pt x="76767" y="134311"/>
                      </a:lnTo>
                      <a:lnTo>
                        <a:pt x="79706" y="134066"/>
                      </a:lnTo>
                      <a:lnTo>
                        <a:pt x="82889" y="133699"/>
                      </a:lnTo>
                      <a:lnTo>
                        <a:pt x="84848" y="133268"/>
                      </a:lnTo>
                      <a:lnTo>
                        <a:pt x="87116" y="133699"/>
                      </a:lnTo>
                      <a:lnTo>
                        <a:pt x="87238" y="132778"/>
                      </a:lnTo>
                      <a:lnTo>
                        <a:pt x="90358" y="131985"/>
                      </a:lnTo>
                      <a:lnTo>
                        <a:pt x="93663" y="132289"/>
                      </a:lnTo>
                      <a:lnTo>
                        <a:pt x="95622" y="130761"/>
                      </a:lnTo>
                      <a:lnTo>
                        <a:pt x="97949" y="131554"/>
                      </a:lnTo>
                      <a:lnTo>
                        <a:pt x="99785" y="130697"/>
                      </a:lnTo>
                      <a:lnTo>
                        <a:pt x="100275" y="131006"/>
                      </a:lnTo>
                      <a:lnTo>
                        <a:pt x="105050" y="130883"/>
                      </a:lnTo>
                      <a:lnTo>
                        <a:pt x="106029" y="131554"/>
                      </a:lnTo>
                      <a:lnTo>
                        <a:pt x="108909" y="130761"/>
                      </a:lnTo>
                      <a:lnTo>
                        <a:pt x="109889" y="130149"/>
                      </a:lnTo>
                      <a:lnTo>
                        <a:pt x="112519" y="130085"/>
                      </a:lnTo>
                      <a:lnTo>
                        <a:pt x="116192" y="129904"/>
                      </a:lnTo>
                      <a:lnTo>
                        <a:pt x="116926" y="129105"/>
                      </a:lnTo>
                      <a:lnTo>
                        <a:pt x="118582" y="129105"/>
                      </a:lnTo>
                      <a:lnTo>
                        <a:pt x="119497" y="128802"/>
                      </a:lnTo>
                      <a:lnTo>
                        <a:pt x="120663" y="127700"/>
                      </a:lnTo>
                      <a:lnTo>
                        <a:pt x="120844" y="127391"/>
                      </a:lnTo>
                      <a:lnTo>
                        <a:pt x="123538" y="127700"/>
                      </a:lnTo>
                      <a:lnTo>
                        <a:pt x="124885" y="127269"/>
                      </a:lnTo>
                      <a:lnTo>
                        <a:pt x="125742" y="127146"/>
                      </a:lnTo>
                      <a:lnTo>
                        <a:pt x="127333" y="127088"/>
                      </a:lnTo>
                      <a:lnTo>
                        <a:pt x="127397" y="126353"/>
                      </a:lnTo>
                      <a:lnTo>
                        <a:pt x="130272" y="127024"/>
                      </a:lnTo>
                      <a:lnTo>
                        <a:pt x="131192" y="126598"/>
                      </a:lnTo>
                      <a:lnTo>
                        <a:pt x="133577" y="125618"/>
                      </a:lnTo>
                      <a:lnTo>
                        <a:pt x="137192" y="124943"/>
                      </a:lnTo>
                      <a:lnTo>
                        <a:pt x="140620" y="125555"/>
                      </a:lnTo>
                      <a:lnTo>
                        <a:pt x="141599" y="124761"/>
                      </a:lnTo>
                      <a:lnTo>
                        <a:pt x="143250" y="124208"/>
                      </a:lnTo>
                      <a:lnTo>
                        <a:pt x="147045" y="122616"/>
                      </a:lnTo>
                      <a:lnTo>
                        <a:pt x="149925" y="123351"/>
                      </a:lnTo>
                      <a:lnTo>
                        <a:pt x="154455" y="122068"/>
                      </a:lnTo>
                      <a:lnTo>
                        <a:pt x="159475" y="122616"/>
                      </a:lnTo>
                      <a:lnTo>
                        <a:pt x="162291" y="122068"/>
                      </a:lnTo>
                      <a:lnTo>
                        <a:pt x="163760" y="121270"/>
                      </a:lnTo>
                      <a:lnTo>
                        <a:pt x="166331" y="122068"/>
                      </a:lnTo>
                      <a:lnTo>
                        <a:pt x="167923" y="121025"/>
                      </a:lnTo>
                      <a:lnTo>
                        <a:pt x="169637" y="121088"/>
                      </a:lnTo>
                      <a:lnTo>
                        <a:pt x="171777" y="121088"/>
                      </a:lnTo>
                      <a:lnTo>
                        <a:pt x="176675" y="120721"/>
                      </a:lnTo>
                      <a:lnTo>
                        <a:pt x="180044" y="120780"/>
                      </a:lnTo>
                      <a:lnTo>
                        <a:pt x="184878" y="119923"/>
                      </a:lnTo>
                      <a:lnTo>
                        <a:pt x="185857" y="119129"/>
                      </a:lnTo>
                      <a:lnTo>
                        <a:pt x="189962" y="118943"/>
                      </a:lnTo>
                      <a:lnTo>
                        <a:pt x="192043" y="118821"/>
                      </a:lnTo>
                      <a:lnTo>
                        <a:pt x="194061" y="117964"/>
                      </a:lnTo>
                      <a:lnTo>
                        <a:pt x="194981" y="118331"/>
                      </a:lnTo>
                      <a:lnTo>
                        <a:pt x="196083" y="117597"/>
                      </a:lnTo>
                      <a:lnTo>
                        <a:pt x="196877" y="117597"/>
                      </a:lnTo>
                      <a:lnTo>
                        <a:pt x="197734" y="116558"/>
                      </a:lnTo>
                      <a:lnTo>
                        <a:pt x="200246" y="117293"/>
                      </a:lnTo>
                      <a:lnTo>
                        <a:pt x="202509" y="117660"/>
                      </a:lnTo>
                      <a:lnTo>
                        <a:pt x="204223" y="116495"/>
                      </a:lnTo>
                      <a:lnTo>
                        <a:pt x="205570" y="116127"/>
                      </a:lnTo>
                      <a:lnTo>
                        <a:pt x="206490" y="115638"/>
                      </a:lnTo>
                      <a:lnTo>
                        <a:pt x="208082" y="115701"/>
                      </a:lnTo>
                      <a:lnTo>
                        <a:pt x="209551" y="115456"/>
                      </a:lnTo>
                      <a:lnTo>
                        <a:pt x="212000" y="115393"/>
                      </a:lnTo>
                      <a:lnTo>
                        <a:pt x="214630" y="115025"/>
                      </a:lnTo>
                      <a:lnTo>
                        <a:pt x="218058" y="115579"/>
                      </a:lnTo>
                      <a:lnTo>
                        <a:pt x="220752" y="115025"/>
                      </a:lnTo>
                      <a:lnTo>
                        <a:pt x="221976" y="113987"/>
                      </a:lnTo>
                      <a:lnTo>
                        <a:pt x="223754" y="114168"/>
                      </a:lnTo>
                      <a:lnTo>
                        <a:pt x="225590" y="114722"/>
                      </a:lnTo>
                      <a:lnTo>
                        <a:pt x="226447" y="114110"/>
                      </a:lnTo>
                      <a:lnTo>
                        <a:pt x="227182" y="113801"/>
                      </a:lnTo>
                      <a:lnTo>
                        <a:pt x="227182" y="113066"/>
                      </a:lnTo>
                      <a:lnTo>
                        <a:pt x="229998" y="112396"/>
                      </a:lnTo>
                      <a:lnTo>
                        <a:pt x="232138" y="112518"/>
                      </a:lnTo>
                      <a:lnTo>
                        <a:pt x="234406" y="112273"/>
                      </a:lnTo>
                      <a:lnTo>
                        <a:pt x="235997" y="112332"/>
                      </a:lnTo>
                      <a:lnTo>
                        <a:pt x="236365" y="112087"/>
                      </a:lnTo>
                      <a:lnTo>
                        <a:pt x="239362" y="110985"/>
                      </a:lnTo>
                      <a:lnTo>
                        <a:pt x="242609" y="111661"/>
                      </a:lnTo>
                      <a:lnTo>
                        <a:pt x="243711" y="111230"/>
                      </a:lnTo>
                      <a:lnTo>
                        <a:pt x="246218" y="110804"/>
                      </a:lnTo>
                      <a:lnTo>
                        <a:pt x="248422" y="110373"/>
                      </a:lnTo>
                      <a:lnTo>
                        <a:pt x="249524" y="109393"/>
                      </a:lnTo>
                      <a:lnTo>
                        <a:pt x="252340" y="108478"/>
                      </a:lnTo>
                      <a:lnTo>
                        <a:pt x="254177" y="107865"/>
                      </a:lnTo>
                      <a:lnTo>
                        <a:pt x="257056" y="106700"/>
                      </a:lnTo>
                      <a:lnTo>
                        <a:pt x="257913" y="106088"/>
                      </a:lnTo>
                      <a:lnTo>
                        <a:pt x="258829" y="106764"/>
                      </a:lnTo>
                      <a:lnTo>
                        <a:pt x="262135" y="107312"/>
                      </a:lnTo>
                      <a:lnTo>
                        <a:pt x="266974" y="105906"/>
                      </a:lnTo>
                      <a:lnTo>
                        <a:pt x="268379" y="105598"/>
                      </a:lnTo>
                      <a:lnTo>
                        <a:pt x="268746" y="105294"/>
                      </a:lnTo>
                      <a:lnTo>
                        <a:pt x="269422" y="105231"/>
                      </a:lnTo>
                      <a:lnTo>
                        <a:pt x="269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18" name="Google Shape;418;p30"/>
              <p:cNvSpPr/>
              <p:nvPr/>
            </p:nvSpPr>
            <p:spPr>
              <a:xfrm>
                <a:off x="3915153" y="186975"/>
                <a:ext cx="1009223" cy="202525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BEAA85">
                  <a:alpha val="761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19" name="Google Shape;419;p30"/>
              <p:cNvPicPr preferRelativeResize="0"/>
              <p:nvPr/>
            </p:nvPicPr>
            <p:blipFill rotWithShape="1">
              <a:blip r:embed="rId2">
                <a:alphaModFix/>
              </a:blip>
              <a:srcRect b="2198" l="2943" r="4206" t="5458"/>
              <a:stretch/>
            </p:blipFill>
            <p:spPr>
              <a:xfrm>
                <a:off x="204325" y="274320"/>
                <a:ext cx="8490173" cy="474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20" name="Google Shape;420;p30"/>
          <p:cNvSpPr txBox="1"/>
          <p:nvPr>
            <p:ph idx="1" type="subTitle"/>
          </p:nvPr>
        </p:nvSpPr>
        <p:spPr>
          <a:xfrm>
            <a:off x="1298200" y="2084900"/>
            <a:ext cx="4448100" cy="9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30"/>
          <p:cNvSpPr txBox="1"/>
          <p:nvPr/>
        </p:nvSpPr>
        <p:spPr>
          <a:xfrm>
            <a:off x="1298200" y="3600450"/>
            <a:ext cx="49458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includes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b="1"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2" name="Google Shape;422;p30"/>
          <p:cNvSpPr txBox="1"/>
          <p:nvPr>
            <p:ph type="title"/>
          </p:nvPr>
        </p:nvSpPr>
        <p:spPr>
          <a:xfrm>
            <a:off x="1298200" y="539500"/>
            <a:ext cx="4448100" cy="11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35" name="Google Shape;35;p4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" name="Google Shape;38;p4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39" name="Google Shape;39;p4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2" name="Google Shape;42;p4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" name="Google Shape;43;p4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31"/>
          <p:cNvGrpSpPr/>
          <p:nvPr/>
        </p:nvGrpSpPr>
        <p:grpSpPr>
          <a:xfrm>
            <a:off x="77464" y="68980"/>
            <a:ext cx="8996987" cy="5010353"/>
            <a:chOff x="77464" y="68980"/>
            <a:chExt cx="8996987" cy="5010353"/>
          </a:xfrm>
        </p:grpSpPr>
        <p:grpSp>
          <p:nvGrpSpPr>
            <p:cNvPr id="425" name="Google Shape;425;p31"/>
            <p:cNvGrpSpPr/>
            <p:nvPr/>
          </p:nvGrpSpPr>
          <p:grpSpPr>
            <a:xfrm rot="-5400000">
              <a:off x="-1122300" y="3677050"/>
              <a:ext cx="2602046" cy="202519"/>
              <a:chOff x="4957774" y="238126"/>
              <a:chExt cx="1574898" cy="122575"/>
            </a:xfrm>
          </p:grpSpPr>
          <p:sp>
            <p:nvSpPr>
              <p:cNvPr id="426" name="Google Shape;426;p31"/>
              <p:cNvSpPr/>
              <p:nvPr/>
            </p:nvSpPr>
            <p:spPr>
              <a:xfrm>
                <a:off x="5501897" y="238126"/>
                <a:ext cx="1030775" cy="122575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rgbClr val="A89674">
                  <a:alpha val="798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5233679" y="238126"/>
                <a:ext cx="1030800" cy="122575"/>
              </a:xfrm>
              <a:custGeom>
                <a:rect b="b" l="l" r="r" t="t"/>
                <a:pathLst>
                  <a:path extrusionOk="0" h="4373" w="41232">
                    <a:moveTo>
                      <a:pt x="1371" y="0"/>
                    </a:moveTo>
                    <a:lnTo>
                      <a:pt x="1" y="4372"/>
                    </a:lnTo>
                    <a:lnTo>
                      <a:pt x="41231" y="4372"/>
                    </a:lnTo>
                    <a:lnTo>
                      <a:pt x="400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4957774" y="238126"/>
                <a:ext cx="1029725" cy="122575"/>
              </a:xfrm>
              <a:custGeom>
                <a:rect b="b" l="l" r="r" t="t"/>
                <a:pathLst>
                  <a:path extrusionOk="0" h="4373" w="41189">
                    <a:moveTo>
                      <a:pt x="1325" y="0"/>
                    </a:moveTo>
                    <a:lnTo>
                      <a:pt x="1" y="4372"/>
                    </a:lnTo>
                    <a:lnTo>
                      <a:pt x="41189" y="4372"/>
                    </a:lnTo>
                    <a:lnTo>
                      <a:pt x="39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9" name="Google Shape;429;p31"/>
            <p:cNvGrpSpPr/>
            <p:nvPr/>
          </p:nvGrpSpPr>
          <p:grpSpPr>
            <a:xfrm>
              <a:off x="258477" y="68980"/>
              <a:ext cx="8815974" cy="5010289"/>
              <a:chOff x="258477" y="68980"/>
              <a:chExt cx="8815974" cy="5010289"/>
            </a:xfrm>
          </p:grpSpPr>
          <p:sp>
            <p:nvSpPr>
              <p:cNvPr id="430" name="Google Shape;430;p31"/>
              <p:cNvSpPr/>
              <p:nvPr/>
            </p:nvSpPr>
            <p:spPr>
              <a:xfrm>
                <a:off x="258477" y="68980"/>
                <a:ext cx="8815966" cy="5010289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1" name="Google Shape;431;p31"/>
              <p:cNvGrpSpPr/>
              <p:nvPr/>
            </p:nvGrpSpPr>
            <p:grpSpPr>
              <a:xfrm>
                <a:off x="359347" y="289823"/>
                <a:ext cx="8653696" cy="4691506"/>
                <a:chOff x="357875" y="289025"/>
                <a:chExt cx="8655427" cy="4692444"/>
              </a:xfrm>
            </p:grpSpPr>
            <p:sp>
              <p:nvSpPr>
                <p:cNvPr id="432" name="Google Shape;432;p31"/>
                <p:cNvSpPr/>
                <p:nvPr/>
              </p:nvSpPr>
              <p:spPr>
                <a:xfrm>
                  <a:off x="8443641" y="289025"/>
                  <a:ext cx="569661" cy="4692444"/>
                </a:xfrm>
                <a:custGeom>
                  <a:rect b="b" l="l" r="r" t="t"/>
                  <a:pathLst>
                    <a:path extrusionOk="0" h="109432" w="13285">
                      <a:moveTo>
                        <a:pt x="1" y="1"/>
                      </a:moveTo>
                      <a:lnTo>
                        <a:pt x="1216" y="109432"/>
                      </a:lnTo>
                      <a:lnTo>
                        <a:pt x="10411" y="109432"/>
                      </a:lnTo>
                      <a:lnTo>
                        <a:pt x="11098" y="108379"/>
                      </a:lnTo>
                      <a:lnTo>
                        <a:pt x="9844" y="107206"/>
                      </a:lnTo>
                      <a:lnTo>
                        <a:pt x="9682" y="105181"/>
                      </a:lnTo>
                      <a:lnTo>
                        <a:pt x="9154" y="103723"/>
                      </a:lnTo>
                      <a:lnTo>
                        <a:pt x="9520" y="101860"/>
                      </a:lnTo>
                      <a:lnTo>
                        <a:pt x="9763" y="101899"/>
                      </a:lnTo>
                      <a:lnTo>
                        <a:pt x="9844" y="100726"/>
                      </a:lnTo>
                      <a:lnTo>
                        <a:pt x="10249" y="98821"/>
                      </a:lnTo>
                      <a:lnTo>
                        <a:pt x="10936" y="98053"/>
                      </a:lnTo>
                      <a:lnTo>
                        <a:pt x="10450" y="97444"/>
                      </a:lnTo>
                      <a:lnTo>
                        <a:pt x="10774" y="97000"/>
                      </a:lnTo>
                      <a:lnTo>
                        <a:pt x="11341" y="96433"/>
                      </a:lnTo>
                      <a:lnTo>
                        <a:pt x="10654" y="94570"/>
                      </a:lnTo>
                      <a:lnTo>
                        <a:pt x="11827" y="93193"/>
                      </a:lnTo>
                      <a:lnTo>
                        <a:pt x="11017" y="90520"/>
                      </a:lnTo>
                      <a:lnTo>
                        <a:pt x="10936" y="88615"/>
                      </a:lnTo>
                      <a:lnTo>
                        <a:pt x="11746" y="88171"/>
                      </a:lnTo>
                      <a:lnTo>
                        <a:pt x="12475" y="87604"/>
                      </a:lnTo>
                      <a:lnTo>
                        <a:pt x="11908" y="86308"/>
                      </a:lnTo>
                      <a:lnTo>
                        <a:pt x="11302" y="83998"/>
                      </a:lnTo>
                      <a:lnTo>
                        <a:pt x="11059" y="82096"/>
                      </a:lnTo>
                      <a:lnTo>
                        <a:pt x="10816" y="81043"/>
                      </a:lnTo>
                      <a:lnTo>
                        <a:pt x="10411" y="80839"/>
                      </a:lnTo>
                      <a:lnTo>
                        <a:pt x="10207" y="80029"/>
                      </a:lnTo>
                      <a:lnTo>
                        <a:pt x="11422" y="78451"/>
                      </a:lnTo>
                      <a:lnTo>
                        <a:pt x="10330" y="76345"/>
                      </a:lnTo>
                      <a:lnTo>
                        <a:pt x="10936" y="75049"/>
                      </a:lnTo>
                      <a:lnTo>
                        <a:pt x="9883" y="74035"/>
                      </a:lnTo>
                      <a:lnTo>
                        <a:pt x="9964" y="73387"/>
                      </a:lnTo>
                      <a:lnTo>
                        <a:pt x="9925" y="72052"/>
                      </a:lnTo>
                      <a:lnTo>
                        <a:pt x="9682" y="71524"/>
                      </a:lnTo>
                      <a:lnTo>
                        <a:pt x="9520" y="70918"/>
                      </a:lnTo>
                      <a:lnTo>
                        <a:pt x="9196" y="69460"/>
                      </a:lnTo>
                      <a:lnTo>
                        <a:pt x="9640" y="68446"/>
                      </a:lnTo>
                      <a:lnTo>
                        <a:pt x="8911" y="66220"/>
                      </a:lnTo>
                      <a:lnTo>
                        <a:pt x="9601" y="65611"/>
                      </a:lnTo>
                      <a:lnTo>
                        <a:pt x="9358" y="64072"/>
                      </a:lnTo>
                      <a:lnTo>
                        <a:pt x="10006" y="63667"/>
                      </a:lnTo>
                      <a:lnTo>
                        <a:pt x="10693" y="63061"/>
                      </a:lnTo>
                      <a:lnTo>
                        <a:pt x="9154" y="60508"/>
                      </a:lnTo>
                      <a:lnTo>
                        <a:pt x="9316" y="59740"/>
                      </a:lnTo>
                      <a:lnTo>
                        <a:pt x="9277" y="59131"/>
                      </a:lnTo>
                      <a:lnTo>
                        <a:pt x="10774" y="58078"/>
                      </a:lnTo>
                      <a:lnTo>
                        <a:pt x="10531" y="56257"/>
                      </a:lnTo>
                      <a:lnTo>
                        <a:pt x="10735" y="54919"/>
                      </a:lnTo>
                      <a:lnTo>
                        <a:pt x="10249" y="53989"/>
                      </a:lnTo>
                      <a:lnTo>
                        <a:pt x="10249" y="53989"/>
                      </a:lnTo>
                      <a:lnTo>
                        <a:pt x="11422" y="54271"/>
                      </a:lnTo>
                      <a:lnTo>
                        <a:pt x="10087" y="51883"/>
                      </a:lnTo>
                      <a:lnTo>
                        <a:pt x="10450" y="50344"/>
                      </a:lnTo>
                      <a:lnTo>
                        <a:pt x="10411" y="49006"/>
                      </a:lnTo>
                      <a:lnTo>
                        <a:pt x="10816" y="48886"/>
                      </a:lnTo>
                      <a:lnTo>
                        <a:pt x="11545" y="45847"/>
                      </a:lnTo>
                      <a:lnTo>
                        <a:pt x="12313" y="44389"/>
                      </a:lnTo>
                      <a:lnTo>
                        <a:pt x="11827" y="43903"/>
                      </a:lnTo>
                      <a:lnTo>
                        <a:pt x="11341" y="43012"/>
                      </a:lnTo>
                      <a:lnTo>
                        <a:pt x="11746" y="42406"/>
                      </a:lnTo>
                      <a:lnTo>
                        <a:pt x="11464" y="40987"/>
                      </a:lnTo>
                      <a:lnTo>
                        <a:pt x="11626" y="39286"/>
                      </a:lnTo>
                      <a:lnTo>
                        <a:pt x="12151" y="38800"/>
                      </a:lnTo>
                      <a:lnTo>
                        <a:pt x="12151" y="38194"/>
                      </a:lnTo>
                      <a:lnTo>
                        <a:pt x="12517" y="36979"/>
                      </a:lnTo>
                      <a:lnTo>
                        <a:pt x="12313" y="36250"/>
                      </a:lnTo>
                      <a:lnTo>
                        <a:pt x="11950" y="35521"/>
                      </a:lnTo>
                      <a:lnTo>
                        <a:pt x="11260" y="34831"/>
                      </a:lnTo>
                      <a:lnTo>
                        <a:pt x="12070" y="33292"/>
                      </a:lnTo>
                      <a:lnTo>
                        <a:pt x="11665" y="32806"/>
                      </a:lnTo>
                      <a:lnTo>
                        <a:pt x="11950" y="32038"/>
                      </a:lnTo>
                      <a:lnTo>
                        <a:pt x="12070" y="31348"/>
                      </a:lnTo>
                      <a:lnTo>
                        <a:pt x="12355" y="30661"/>
                      </a:lnTo>
                      <a:lnTo>
                        <a:pt x="13285" y="30376"/>
                      </a:lnTo>
                      <a:lnTo>
                        <a:pt x="12193" y="28675"/>
                      </a:lnTo>
                      <a:lnTo>
                        <a:pt x="12151" y="27421"/>
                      </a:lnTo>
                      <a:lnTo>
                        <a:pt x="11869" y="25477"/>
                      </a:lnTo>
                      <a:lnTo>
                        <a:pt x="11707" y="24463"/>
                      </a:lnTo>
                      <a:lnTo>
                        <a:pt x="11788" y="24019"/>
                      </a:lnTo>
                      <a:lnTo>
                        <a:pt x="11545" y="22357"/>
                      </a:lnTo>
                      <a:lnTo>
                        <a:pt x="11827" y="22033"/>
                      </a:lnTo>
                      <a:lnTo>
                        <a:pt x="11746" y="21142"/>
                      </a:lnTo>
                      <a:lnTo>
                        <a:pt x="11422" y="19564"/>
                      </a:lnTo>
                      <a:lnTo>
                        <a:pt x="11989" y="18511"/>
                      </a:lnTo>
                      <a:lnTo>
                        <a:pt x="10897" y="16162"/>
                      </a:lnTo>
                      <a:lnTo>
                        <a:pt x="11707" y="15310"/>
                      </a:lnTo>
                      <a:lnTo>
                        <a:pt x="11584" y="13690"/>
                      </a:lnTo>
                      <a:lnTo>
                        <a:pt x="11707" y="11827"/>
                      </a:lnTo>
                      <a:lnTo>
                        <a:pt x="11422" y="10855"/>
                      </a:lnTo>
                      <a:lnTo>
                        <a:pt x="11827" y="10411"/>
                      </a:lnTo>
                      <a:lnTo>
                        <a:pt x="11383" y="8506"/>
                      </a:lnTo>
                      <a:lnTo>
                        <a:pt x="11422" y="7738"/>
                      </a:lnTo>
                      <a:lnTo>
                        <a:pt x="11989" y="5914"/>
                      </a:lnTo>
                      <a:lnTo>
                        <a:pt x="10855" y="2635"/>
                      </a:lnTo>
                      <a:lnTo>
                        <a:pt x="10531" y="1540"/>
                      </a:lnTo>
                      <a:lnTo>
                        <a:pt x="10816" y="325"/>
                      </a:lnTo>
                      <a:lnTo>
                        <a:pt x="1077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3" name="Google Shape;433;p31"/>
                <p:cNvSpPr/>
                <p:nvPr/>
              </p:nvSpPr>
              <p:spPr>
                <a:xfrm>
                  <a:off x="357875" y="289025"/>
                  <a:ext cx="488146" cy="4654238"/>
                </a:xfrm>
                <a:custGeom>
                  <a:rect b="b" l="l" r="r" t="t"/>
                  <a:pathLst>
                    <a:path extrusionOk="0" h="108541" w="11384">
                      <a:moveTo>
                        <a:pt x="1378" y="1"/>
                      </a:moveTo>
                      <a:lnTo>
                        <a:pt x="1459" y="1744"/>
                      </a:lnTo>
                      <a:lnTo>
                        <a:pt x="934" y="5104"/>
                      </a:lnTo>
                      <a:lnTo>
                        <a:pt x="1582" y="6157"/>
                      </a:lnTo>
                      <a:lnTo>
                        <a:pt x="1177" y="6967"/>
                      </a:lnTo>
                      <a:lnTo>
                        <a:pt x="973" y="7171"/>
                      </a:lnTo>
                      <a:lnTo>
                        <a:pt x="1015" y="8710"/>
                      </a:lnTo>
                      <a:lnTo>
                        <a:pt x="1015" y="9763"/>
                      </a:lnTo>
                      <a:lnTo>
                        <a:pt x="406" y="10897"/>
                      </a:lnTo>
                      <a:lnTo>
                        <a:pt x="43" y="11827"/>
                      </a:lnTo>
                      <a:lnTo>
                        <a:pt x="568" y="12436"/>
                      </a:lnTo>
                      <a:lnTo>
                        <a:pt x="934" y="13285"/>
                      </a:lnTo>
                      <a:lnTo>
                        <a:pt x="529" y="14218"/>
                      </a:lnTo>
                      <a:lnTo>
                        <a:pt x="1054" y="15472"/>
                      </a:lnTo>
                      <a:lnTo>
                        <a:pt x="1540" y="16648"/>
                      </a:lnTo>
                      <a:lnTo>
                        <a:pt x="772" y="17782"/>
                      </a:lnTo>
                      <a:lnTo>
                        <a:pt x="244" y="19522"/>
                      </a:lnTo>
                      <a:lnTo>
                        <a:pt x="406" y="19888"/>
                      </a:lnTo>
                      <a:lnTo>
                        <a:pt x="892" y="21103"/>
                      </a:lnTo>
                      <a:lnTo>
                        <a:pt x="1177" y="23086"/>
                      </a:lnTo>
                      <a:lnTo>
                        <a:pt x="1621" y="23452"/>
                      </a:lnTo>
                      <a:lnTo>
                        <a:pt x="1540" y="24463"/>
                      </a:lnTo>
                      <a:lnTo>
                        <a:pt x="1258" y="26002"/>
                      </a:lnTo>
                      <a:lnTo>
                        <a:pt x="1339" y="26488"/>
                      </a:lnTo>
                      <a:lnTo>
                        <a:pt x="1177" y="27136"/>
                      </a:lnTo>
                      <a:lnTo>
                        <a:pt x="1216" y="27865"/>
                      </a:lnTo>
                      <a:lnTo>
                        <a:pt x="568" y="28474"/>
                      </a:lnTo>
                      <a:lnTo>
                        <a:pt x="205" y="29041"/>
                      </a:lnTo>
                      <a:lnTo>
                        <a:pt x="568" y="30013"/>
                      </a:lnTo>
                      <a:lnTo>
                        <a:pt x="1054" y="33172"/>
                      </a:lnTo>
                      <a:lnTo>
                        <a:pt x="1258" y="34630"/>
                      </a:lnTo>
                      <a:lnTo>
                        <a:pt x="1054" y="35560"/>
                      </a:lnTo>
                      <a:lnTo>
                        <a:pt x="853" y="36613"/>
                      </a:lnTo>
                      <a:lnTo>
                        <a:pt x="1297" y="37342"/>
                      </a:lnTo>
                      <a:lnTo>
                        <a:pt x="892" y="37789"/>
                      </a:lnTo>
                      <a:lnTo>
                        <a:pt x="529" y="38071"/>
                      </a:lnTo>
                      <a:lnTo>
                        <a:pt x="406" y="39610"/>
                      </a:lnTo>
                      <a:lnTo>
                        <a:pt x="163" y="40177"/>
                      </a:lnTo>
                      <a:lnTo>
                        <a:pt x="448" y="41149"/>
                      </a:lnTo>
                      <a:lnTo>
                        <a:pt x="1096" y="42202"/>
                      </a:lnTo>
                      <a:lnTo>
                        <a:pt x="1258" y="43174"/>
                      </a:lnTo>
                      <a:lnTo>
                        <a:pt x="1216" y="44632"/>
                      </a:lnTo>
                      <a:lnTo>
                        <a:pt x="853" y="45970"/>
                      </a:lnTo>
                      <a:lnTo>
                        <a:pt x="1096" y="47305"/>
                      </a:lnTo>
                      <a:lnTo>
                        <a:pt x="973" y="48520"/>
                      </a:lnTo>
                      <a:lnTo>
                        <a:pt x="811" y="49735"/>
                      </a:lnTo>
                      <a:lnTo>
                        <a:pt x="1339" y="51031"/>
                      </a:lnTo>
                      <a:lnTo>
                        <a:pt x="610" y="51316"/>
                      </a:lnTo>
                      <a:lnTo>
                        <a:pt x="163" y="51598"/>
                      </a:lnTo>
                      <a:lnTo>
                        <a:pt x="286" y="52894"/>
                      </a:lnTo>
                      <a:lnTo>
                        <a:pt x="772" y="53908"/>
                      </a:lnTo>
                      <a:lnTo>
                        <a:pt x="853" y="54595"/>
                      </a:lnTo>
                      <a:lnTo>
                        <a:pt x="973" y="56662"/>
                      </a:lnTo>
                      <a:lnTo>
                        <a:pt x="43" y="58039"/>
                      </a:lnTo>
                      <a:lnTo>
                        <a:pt x="1015" y="59902"/>
                      </a:lnTo>
                      <a:lnTo>
                        <a:pt x="406" y="61522"/>
                      </a:lnTo>
                      <a:lnTo>
                        <a:pt x="610" y="62452"/>
                      </a:lnTo>
                      <a:lnTo>
                        <a:pt x="529" y="63223"/>
                      </a:lnTo>
                      <a:lnTo>
                        <a:pt x="892" y="65692"/>
                      </a:lnTo>
                      <a:lnTo>
                        <a:pt x="1054" y="66664"/>
                      </a:lnTo>
                      <a:lnTo>
                        <a:pt x="853" y="67393"/>
                      </a:lnTo>
                      <a:lnTo>
                        <a:pt x="1" y="69055"/>
                      </a:lnTo>
                      <a:lnTo>
                        <a:pt x="487" y="70513"/>
                      </a:lnTo>
                      <a:lnTo>
                        <a:pt x="1054" y="73063"/>
                      </a:lnTo>
                      <a:lnTo>
                        <a:pt x="1987" y="74320"/>
                      </a:lnTo>
                      <a:lnTo>
                        <a:pt x="1096" y="74077"/>
                      </a:lnTo>
                      <a:lnTo>
                        <a:pt x="2350" y="76426"/>
                      </a:lnTo>
                      <a:lnTo>
                        <a:pt x="2230" y="76912"/>
                      </a:lnTo>
                      <a:lnTo>
                        <a:pt x="2716" y="78370"/>
                      </a:lnTo>
                      <a:lnTo>
                        <a:pt x="3079" y="79423"/>
                      </a:lnTo>
                      <a:lnTo>
                        <a:pt x="3121" y="80557"/>
                      </a:lnTo>
                      <a:lnTo>
                        <a:pt x="3403" y="81244"/>
                      </a:lnTo>
                      <a:lnTo>
                        <a:pt x="2878" y="82339"/>
                      </a:lnTo>
                      <a:lnTo>
                        <a:pt x="3121" y="84808"/>
                      </a:lnTo>
                      <a:lnTo>
                        <a:pt x="2836" y="86266"/>
                      </a:lnTo>
                      <a:lnTo>
                        <a:pt x="2716" y="88009"/>
                      </a:lnTo>
                      <a:lnTo>
                        <a:pt x="2635" y="89143"/>
                      </a:lnTo>
                      <a:lnTo>
                        <a:pt x="3040" y="90358"/>
                      </a:lnTo>
                      <a:lnTo>
                        <a:pt x="2593" y="90721"/>
                      </a:lnTo>
                      <a:lnTo>
                        <a:pt x="2392" y="91411"/>
                      </a:lnTo>
                      <a:lnTo>
                        <a:pt x="2917" y="92665"/>
                      </a:lnTo>
                      <a:lnTo>
                        <a:pt x="2755" y="93880"/>
                      </a:lnTo>
                      <a:lnTo>
                        <a:pt x="3241" y="94813"/>
                      </a:lnTo>
                      <a:lnTo>
                        <a:pt x="3079" y="95704"/>
                      </a:lnTo>
                      <a:lnTo>
                        <a:pt x="3484" y="97243"/>
                      </a:lnTo>
                      <a:lnTo>
                        <a:pt x="3445" y="99511"/>
                      </a:lnTo>
                      <a:lnTo>
                        <a:pt x="3040" y="101494"/>
                      </a:lnTo>
                      <a:lnTo>
                        <a:pt x="2554" y="102223"/>
                      </a:lnTo>
                      <a:lnTo>
                        <a:pt x="2350" y="102709"/>
                      </a:lnTo>
                      <a:lnTo>
                        <a:pt x="3646" y="104491"/>
                      </a:lnTo>
                      <a:lnTo>
                        <a:pt x="2836" y="107164"/>
                      </a:lnTo>
                      <a:lnTo>
                        <a:pt x="3445" y="108136"/>
                      </a:lnTo>
                      <a:lnTo>
                        <a:pt x="3364" y="108541"/>
                      </a:lnTo>
                      <a:lnTo>
                        <a:pt x="11302" y="108541"/>
                      </a:lnTo>
                      <a:lnTo>
                        <a:pt x="11221" y="102223"/>
                      </a:lnTo>
                      <a:cubicBezTo>
                        <a:pt x="11221" y="101374"/>
                        <a:pt x="11383" y="99955"/>
                        <a:pt x="11383" y="99955"/>
                      </a:cubicBezTo>
                      <a:lnTo>
                        <a:pt x="102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185738" rotWithShape="0" algn="bl" dir="5400000" dist="123825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4" name="Google Shape;434;p31"/>
                <p:cNvSpPr/>
                <p:nvPr/>
              </p:nvSpPr>
              <p:spPr>
                <a:xfrm>
                  <a:off x="448180" y="289025"/>
                  <a:ext cx="8457480" cy="4692444"/>
                </a:xfrm>
                <a:custGeom>
                  <a:rect b="b" l="l" r="r" t="t"/>
                  <a:pathLst>
                    <a:path extrusionOk="0" h="109432" w="197236">
                      <a:moveTo>
                        <a:pt x="3121" y="1"/>
                      </a:moveTo>
                      <a:lnTo>
                        <a:pt x="3160" y="568"/>
                      </a:lnTo>
                      <a:lnTo>
                        <a:pt x="2917" y="853"/>
                      </a:lnTo>
                      <a:lnTo>
                        <a:pt x="2797" y="2026"/>
                      </a:lnTo>
                      <a:lnTo>
                        <a:pt x="2026" y="5956"/>
                      </a:lnTo>
                      <a:lnTo>
                        <a:pt x="3241" y="8710"/>
                      </a:lnTo>
                      <a:lnTo>
                        <a:pt x="4174" y="9478"/>
                      </a:lnTo>
                      <a:lnTo>
                        <a:pt x="3607" y="10207"/>
                      </a:lnTo>
                      <a:lnTo>
                        <a:pt x="2836" y="12517"/>
                      </a:lnTo>
                      <a:lnTo>
                        <a:pt x="2473" y="14056"/>
                      </a:lnTo>
                      <a:lnTo>
                        <a:pt x="1906" y="16363"/>
                      </a:lnTo>
                      <a:lnTo>
                        <a:pt x="1015" y="17254"/>
                      </a:lnTo>
                      <a:lnTo>
                        <a:pt x="853" y="19078"/>
                      </a:lnTo>
                      <a:lnTo>
                        <a:pt x="853" y="21184"/>
                      </a:lnTo>
                      <a:lnTo>
                        <a:pt x="529" y="22033"/>
                      </a:lnTo>
                      <a:lnTo>
                        <a:pt x="1864" y="24748"/>
                      </a:lnTo>
                      <a:lnTo>
                        <a:pt x="1135" y="27217"/>
                      </a:lnTo>
                      <a:lnTo>
                        <a:pt x="934" y="27460"/>
                      </a:lnTo>
                      <a:lnTo>
                        <a:pt x="1258" y="28798"/>
                      </a:lnTo>
                      <a:lnTo>
                        <a:pt x="1339" y="30661"/>
                      </a:lnTo>
                      <a:lnTo>
                        <a:pt x="1906" y="32443"/>
                      </a:lnTo>
                      <a:lnTo>
                        <a:pt x="1582" y="34750"/>
                      </a:lnTo>
                      <a:lnTo>
                        <a:pt x="772" y="34750"/>
                      </a:lnTo>
                      <a:lnTo>
                        <a:pt x="568" y="35359"/>
                      </a:lnTo>
                      <a:lnTo>
                        <a:pt x="1" y="36046"/>
                      </a:lnTo>
                      <a:lnTo>
                        <a:pt x="934" y="37585"/>
                      </a:lnTo>
                      <a:lnTo>
                        <a:pt x="1459" y="39004"/>
                      </a:lnTo>
                      <a:lnTo>
                        <a:pt x="529" y="40015"/>
                      </a:lnTo>
                      <a:lnTo>
                        <a:pt x="367" y="42244"/>
                      </a:lnTo>
                      <a:lnTo>
                        <a:pt x="1582" y="45079"/>
                      </a:lnTo>
                      <a:lnTo>
                        <a:pt x="1582" y="47224"/>
                      </a:lnTo>
                      <a:lnTo>
                        <a:pt x="1987" y="49291"/>
                      </a:lnTo>
                      <a:lnTo>
                        <a:pt x="1945" y="50464"/>
                      </a:lnTo>
                      <a:lnTo>
                        <a:pt x="2311" y="51760"/>
                      </a:lnTo>
                      <a:lnTo>
                        <a:pt x="1906" y="52531"/>
                      </a:lnTo>
                      <a:lnTo>
                        <a:pt x="1744" y="53623"/>
                      </a:lnTo>
                      <a:lnTo>
                        <a:pt x="730" y="55042"/>
                      </a:lnTo>
                      <a:lnTo>
                        <a:pt x="1540" y="56905"/>
                      </a:lnTo>
                      <a:lnTo>
                        <a:pt x="2797" y="58969"/>
                      </a:lnTo>
                      <a:lnTo>
                        <a:pt x="1744" y="59698"/>
                      </a:lnTo>
                      <a:lnTo>
                        <a:pt x="1906" y="60307"/>
                      </a:lnTo>
                      <a:lnTo>
                        <a:pt x="1297" y="61237"/>
                      </a:lnTo>
                      <a:lnTo>
                        <a:pt x="1825" y="62008"/>
                      </a:lnTo>
                      <a:lnTo>
                        <a:pt x="1216" y="63628"/>
                      </a:lnTo>
                      <a:lnTo>
                        <a:pt x="1459" y="65368"/>
                      </a:lnTo>
                      <a:lnTo>
                        <a:pt x="1945" y="68770"/>
                      </a:lnTo>
                      <a:lnTo>
                        <a:pt x="1258" y="69541"/>
                      </a:lnTo>
                      <a:lnTo>
                        <a:pt x="1096" y="73510"/>
                      </a:lnTo>
                      <a:lnTo>
                        <a:pt x="1744" y="76303"/>
                      </a:lnTo>
                      <a:lnTo>
                        <a:pt x="2149" y="80314"/>
                      </a:lnTo>
                      <a:lnTo>
                        <a:pt x="2554" y="82096"/>
                      </a:lnTo>
                      <a:lnTo>
                        <a:pt x="2917" y="83512"/>
                      </a:lnTo>
                      <a:lnTo>
                        <a:pt x="2026" y="84769"/>
                      </a:lnTo>
                      <a:lnTo>
                        <a:pt x="3364" y="86914"/>
                      </a:lnTo>
                      <a:lnTo>
                        <a:pt x="2755" y="88129"/>
                      </a:lnTo>
                      <a:lnTo>
                        <a:pt x="2593" y="90439"/>
                      </a:lnTo>
                      <a:lnTo>
                        <a:pt x="4093" y="94570"/>
                      </a:lnTo>
                      <a:lnTo>
                        <a:pt x="3445" y="98296"/>
                      </a:lnTo>
                      <a:lnTo>
                        <a:pt x="4780" y="100684"/>
                      </a:lnTo>
                      <a:lnTo>
                        <a:pt x="3607" y="103804"/>
                      </a:lnTo>
                      <a:lnTo>
                        <a:pt x="3283" y="105139"/>
                      </a:lnTo>
                      <a:lnTo>
                        <a:pt x="2554" y="105910"/>
                      </a:lnTo>
                      <a:lnTo>
                        <a:pt x="3727" y="108541"/>
                      </a:lnTo>
                      <a:lnTo>
                        <a:pt x="193714" y="109432"/>
                      </a:lnTo>
                      <a:lnTo>
                        <a:pt x="194200" y="107935"/>
                      </a:lnTo>
                      <a:lnTo>
                        <a:pt x="194524" y="107164"/>
                      </a:lnTo>
                      <a:lnTo>
                        <a:pt x="193309" y="104776"/>
                      </a:lnTo>
                      <a:lnTo>
                        <a:pt x="194119" y="104734"/>
                      </a:lnTo>
                      <a:lnTo>
                        <a:pt x="193915" y="103438"/>
                      </a:lnTo>
                      <a:lnTo>
                        <a:pt x="193915" y="102751"/>
                      </a:lnTo>
                      <a:lnTo>
                        <a:pt x="194119" y="101617"/>
                      </a:lnTo>
                      <a:lnTo>
                        <a:pt x="193309" y="99388"/>
                      </a:lnTo>
                      <a:lnTo>
                        <a:pt x="193633" y="99268"/>
                      </a:lnTo>
                      <a:lnTo>
                        <a:pt x="194686" y="98296"/>
                      </a:lnTo>
                      <a:lnTo>
                        <a:pt x="194848" y="97567"/>
                      </a:lnTo>
                      <a:lnTo>
                        <a:pt x="194605" y="96190"/>
                      </a:lnTo>
                      <a:lnTo>
                        <a:pt x="195334" y="95542"/>
                      </a:lnTo>
                      <a:lnTo>
                        <a:pt x="194929" y="92584"/>
                      </a:lnTo>
                      <a:lnTo>
                        <a:pt x="194524" y="90397"/>
                      </a:lnTo>
                      <a:lnTo>
                        <a:pt x="195049" y="89587"/>
                      </a:lnTo>
                      <a:lnTo>
                        <a:pt x="195454" y="87238"/>
                      </a:lnTo>
                      <a:lnTo>
                        <a:pt x="194524" y="86389"/>
                      </a:lnTo>
                      <a:lnTo>
                        <a:pt x="193834" y="82501"/>
                      </a:lnTo>
                      <a:lnTo>
                        <a:pt x="193390" y="82054"/>
                      </a:lnTo>
                      <a:lnTo>
                        <a:pt x="194077" y="80596"/>
                      </a:lnTo>
                      <a:lnTo>
                        <a:pt x="192781" y="78652"/>
                      </a:lnTo>
                      <a:lnTo>
                        <a:pt x="194158" y="77032"/>
                      </a:lnTo>
                      <a:lnTo>
                        <a:pt x="193228" y="74320"/>
                      </a:lnTo>
                      <a:lnTo>
                        <a:pt x="193552" y="71728"/>
                      </a:lnTo>
                      <a:lnTo>
                        <a:pt x="194563" y="71647"/>
                      </a:lnTo>
                      <a:lnTo>
                        <a:pt x="193753" y="69784"/>
                      </a:lnTo>
                      <a:lnTo>
                        <a:pt x="193876" y="68203"/>
                      </a:lnTo>
                      <a:lnTo>
                        <a:pt x="193714" y="65530"/>
                      </a:lnTo>
                      <a:lnTo>
                        <a:pt x="193510" y="63142"/>
                      </a:lnTo>
                      <a:lnTo>
                        <a:pt x="193309" y="60508"/>
                      </a:lnTo>
                      <a:lnTo>
                        <a:pt x="194158" y="59374"/>
                      </a:lnTo>
                      <a:lnTo>
                        <a:pt x="193633" y="58606"/>
                      </a:lnTo>
                      <a:lnTo>
                        <a:pt x="194239" y="57877"/>
                      </a:lnTo>
                      <a:lnTo>
                        <a:pt x="194362" y="56053"/>
                      </a:lnTo>
                      <a:lnTo>
                        <a:pt x="193714" y="53908"/>
                      </a:lnTo>
                      <a:lnTo>
                        <a:pt x="195496" y="52855"/>
                      </a:lnTo>
                      <a:lnTo>
                        <a:pt x="195373" y="50830"/>
                      </a:lnTo>
                      <a:lnTo>
                        <a:pt x="194725" y="49087"/>
                      </a:lnTo>
                      <a:lnTo>
                        <a:pt x="195535" y="47872"/>
                      </a:lnTo>
                      <a:lnTo>
                        <a:pt x="195253" y="45604"/>
                      </a:lnTo>
                      <a:lnTo>
                        <a:pt x="196426" y="44632"/>
                      </a:lnTo>
                      <a:lnTo>
                        <a:pt x="196144" y="41554"/>
                      </a:lnTo>
                      <a:lnTo>
                        <a:pt x="195577" y="39934"/>
                      </a:lnTo>
                      <a:lnTo>
                        <a:pt x="196345" y="34144"/>
                      </a:lnTo>
                      <a:lnTo>
                        <a:pt x="195778" y="31996"/>
                      </a:lnTo>
                      <a:lnTo>
                        <a:pt x="197116" y="31228"/>
                      </a:lnTo>
                      <a:lnTo>
                        <a:pt x="197035" y="30862"/>
                      </a:lnTo>
                      <a:lnTo>
                        <a:pt x="197035" y="29932"/>
                      </a:lnTo>
                      <a:lnTo>
                        <a:pt x="196750" y="28393"/>
                      </a:lnTo>
                      <a:lnTo>
                        <a:pt x="196102" y="27664"/>
                      </a:lnTo>
                      <a:lnTo>
                        <a:pt x="196831" y="27703"/>
                      </a:lnTo>
                      <a:lnTo>
                        <a:pt x="197236" y="26245"/>
                      </a:lnTo>
                      <a:lnTo>
                        <a:pt x="196345" y="25840"/>
                      </a:lnTo>
                      <a:lnTo>
                        <a:pt x="196711" y="22885"/>
                      </a:lnTo>
                      <a:lnTo>
                        <a:pt x="195211" y="20374"/>
                      </a:lnTo>
                      <a:lnTo>
                        <a:pt x="196426" y="19522"/>
                      </a:lnTo>
                      <a:lnTo>
                        <a:pt x="195415" y="17215"/>
                      </a:lnTo>
                      <a:lnTo>
                        <a:pt x="195334" y="16444"/>
                      </a:lnTo>
                      <a:lnTo>
                        <a:pt x="194644" y="14704"/>
                      </a:lnTo>
                      <a:lnTo>
                        <a:pt x="196345" y="13246"/>
                      </a:lnTo>
                      <a:lnTo>
                        <a:pt x="195940" y="11140"/>
                      </a:lnTo>
                      <a:lnTo>
                        <a:pt x="195373" y="10450"/>
                      </a:lnTo>
                      <a:lnTo>
                        <a:pt x="196387" y="9073"/>
                      </a:lnTo>
                      <a:lnTo>
                        <a:pt x="196588" y="6928"/>
                      </a:lnTo>
                      <a:lnTo>
                        <a:pt x="196993" y="4336"/>
                      </a:lnTo>
                      <a:lnTo>
                        <a:pt x="196588" y="2269"/>
                      </a:lnTo>
                      <a:lnTo>
                        <a:pt x="19654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5" name="Google Shape;435;p31"/>
              <p:cNvSpPr/>
              <p:nvPr/>
            </p:nvSpPr>
            <p:spPr>
              <a:xfrm>
                <a:off x="4169500" y="181800"/>
                <a:ext cx="1009223" cy="202525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BEAA85">
                  <a:alpha val="761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36" name="Google Shape;436;p31"/>
              <p:cNvPicPr preferRelativeResize="0"/>
              <p:nvPr/>
            </p:nvPicPr>
            <p:blipFill rotWithShape="1">
              <a:blip r:embed="rId2">
                <a:alphaModFix/>
              </a:blip>
              <a:srcRect b="3629" l="3428" r="804" t="5643"/>
              <a:stretch/>
            </p:blipFill>
            <p:spPr>
              <a:xfrm>
                <a:off x="317075" y="289825"/>
                <a:ext cx="8757376" cy="4666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7" name="Google Shape;437;p31"/>
          <p:cNvGrpSpPr/>
          <p:nvPr/>
        </p:nvGrpSpPr>
        <p:grpSpPr>
          <a:xfrm rot="-4750917">
            <a:off x="7940787" y="3994687"/>
            <a:ext cx="337407" cy="1244206"/>
            <a:chOff x="5064050" y="4176400"/>
            <a:chExt cx="185550" cy="684225"/>
          </a:xfrm>
        </p:grpSpPr>
        <p:sp>
          <p:nvSpPr>
            <p:cNvPr id="438" name="Google Shape;438;p31"/>
            <p:cNvSpPr/>
            <p:nvPr/>
          </p:nvSpPr>
          <p:spPr>
            <a:xfrm>
              <a:off x="5064050" y="4857875"/>
              <a:ext cx="4725" cy="2750"/>
            </a:xfrm>
            <a:custGeom>
              <a:rect b="b" l="l" r="r" t="t"/>
              <a:pathLst>
                <a:path extrusionOk="0" h="110" w="189">
                  <a:moveTo>
                    <a:pt x="0" y="1"/>
                  </a:moveTo>
                  <a:lnTo>
                    <a:pt x="65" y="65"/>
                  </a:lnTo>
                  <a:cubicBezTo>
                    <a:pt x="65" y="95"/>
                    <a:pt x="96" y="109"/>
                    <a:pt x="127" y="109"/>
                  </a:cubicBezTo>
                  <a:cubicBezTo>
                    <a:pt x="157" y="109"/>
                    <a:pt x="188" y="95"/>
                    <a:pt x="188" y="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5065650" y="4851700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" y="0"/>
                  </a:moveTo>
                  <a:cubicBezTo>
                    <a:pt x="124" y="65"/>
                    <a:pt x="60" y="65"/>
                    <a:pt x="184" y="124"/>
                  </a:cubicBezTo>
                  <a:cubicBezTo>
                    <a:pt x="184" y="188"/>
                    <a:pt x="124" y="188"/>
                    <a:pt x="60" y="188"/>
                  </a:cubicBezTo>
                  <a:cubicBezTo>
                    <a:pt x="124" y="188"/>
                    <a:pt x="60" y="248"/>
                    <a:pt x="124" y="248"/>
                  </a:cubicBezTo>
                  <a:cubicBezTo>
                    <a:pt x="248" y="248"/>
                    <a:pt x="248" y="188"/>
                    <a:pt x="184" y="65"/>
                  </a:cubicBezTo>
                  <a:lnTo>
                    <a:pt x="248" y="65"/>
                  </a:lnTo>
                  <a:cubicBezTo>
                    <a:pt x="184" y="65"/>
                    <a:pt x="1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5087300" y="47558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59" y="1"/>
                    <a:pt x="0" y="1"/>
                    <a:pt x="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5098050" y="46956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lnTo>
                    <a:pt x="65" y="60"/>
                  </a:ln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5102750" y="46864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5088775" y="4754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5065650" y="48393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5087300" y="4783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5082600" y="4802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lnTo>
                    <a:pt x="1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5078025" y="4836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5090375" y="47682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5206225" y="4199525"/>
              <a:ext cx="25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5227875" y="41825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5110400" y="46678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5136750" y="4493875"/>
              <a:ext cx="6200" cy="2850"/>
            </a:xfrm>
            <a:custGeom>
              <a:rect b="b" l="l" r="r" t="t"/>
              <a:pathLst>
                <a:path extrusionOk="0" h="114" w="248">
                  <a:moveTo>
                    <a:pt x="86" y="1"/>
                  </a:moveTo>
                  <a:cubicBezTo>
                    <a:pt x="65" y="1"/>
                    <a:pt x="38" y="10"/>
                    <a:pt x="0" y="36"/>
                  </a:cubicBezTo>
                  <a:cubicBezTo>
                    <a:pt x="47" y="36"/>
                    <a:pt x="135" y="114"/>
                    <a:pt x="201" y="114"/>
                  </a:cubicBezTo>
                  <a:cubicBezTo>
                    <a:pt x="219" y="114"/>
                    <a:pt x="234" y="108"/>
                    <a:pt x="248" y="95"/>
                  </a:cubicBezTo>
                  <a:lnTo>
                    <a:pt x="248" y="95"/>
                  </a:lnTo>
                  <a:cubicBezTo>
                    <a:pt x="233" y="103"/>
                    <a:pt x="221" y="106"/>
                    <a:pt x="211" y="106"/>
                  </a:cubicBezTo>
                  <a:cubicBezTo>
                    <a:pt x="152" y="106"/>
                    <a:pt x="15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5065650" y="4837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5136750" y="44947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5115100" y="4624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5107325" y="4655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5115100" y="4606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60" y="1"/>
                  </a:ln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5118200" y="4588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5189300" y="4250300"/>
              <a:ext cx="3100" cy="1775"/>
            </a:xfrm>
            <a:custGeom>
              <a:rect b="b" l="l" r="r" t="t"/>
              <a:pathLst>
                <a:path extrusionOk="0" h="71" w="124">
                  <a:moveTo>
                    <a:pt x="34" y="0"/>
                  </a:moveTo>
                  <a:cubicBezTo>
                    <a:pt x="29" y="0"/>
                    <a:pt x="25" y="19"/>
                    <a:pt x="0" y="71"/>
                  </a:cubicBezTo>
                  <a:lnTo>
                    <a:pt x="124" y="71"/>
                  </a:lnTo>
                  <a:cubicBezTo>
                    <a:pt x="52" y="3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5065650" y="48393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5093475" y="459985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0"/>
                  </a:moveTo>
                  <a:cubicBezTo>
                    <a:pt x="0" y="0"/>
                    <a:pt x="0" y="60"/>
                    <a:pt x="0" y="6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5150600" y="4372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5096575" y="45889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59" y="0"/>
                  </a:moveTo>
                  <a:lnTo>
                    <a:pt x="0" y="65"/>
                  </a:lnTo>
                  <a:cubicBezTo>
                    <a:pt x="0" y="65"/>
                    <a:pt x="59" y="65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5192375" y="42520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5065650" y="4179650"/>
              <a:ext cx="168425" cy="670600"/>
            </a:xfrm>
            <a:custGeom>
              <a:rect b="b" l="l" r="r" t="t"/>
              <a:pathLst>
                <a:path extrusionOk="0" h="26824" w="6737">
                  <a:moveTo>
                    <a:pt x="6443" y="722"/>
                  </a:moveTo>
                  <a:cubicBezTo>
                    <a:pt x="6442" y="722"/>
                    <a:pt x="6441" y="722"/>
                    <a:pt x="6440" y="723"/>
                  </a:cubicBezTo>
                  <a:lnTo>
                    <a:pt x="6440" y="723"/>
                  </a:lnTo>
                  <a:cubicBezTo>
                    <a:pt x="6454" y="730"/>
                    <a:pt x="6472" y="736"/>
                    <a:pt x="6489" y="736"/>
                  </a:cubicBezTo>
                  <a:cubicBezTo>
                    <a:pt x="6472" y="726"/>
                    <a:pt x="6456" y="722"/>
                    <a:pt x="6443" y="722"/>
                  </a:cubicBezTo>
                  <a:close/>
                  <a:moveTo>
                    <a:pt x="5317" y="4568"/>
                  </a:moveTo>
                  <a:cubicBezTo>
                    <a:pt x="5376" y="4568"/>
                    <a:pt x="5376" y="4628"/>
                    <a:pt x="5376" y="4628"/>
                  </a:cubicBezTo>
                  <a:lnTo>
                    <a:pt x="5317" y="4628"/>
                  </a:lnTo>
                  <a:lnTo>
                    <a:pt x="5317" y="4568"/>
                  </a:lnTo>
                  <a:close/>
                  <a:moveTo>
                    <a:pt x="4511" y="4692"/>
                  </a:moveTo>
                  <a:cubicBezTo>
                    <a:pt x="4575" y="4692"/>
                    <a:pt x="4575" y="4751"/>
                    <a:pt x="4575" y="4751"/>
                  </a:cubicBezTo>
                  <a:cubicBezTo>
                    <a:pt x="4575" y="4751"/>
                    <a:pt x="4511" y="4751"/>
                    <a:pt x="4511" y="4816"/>
                  </a:cubicBezTo>
                  <a:lnTo>
                    <a:pt x="4511" y="4692"/>
                  </a:lnTo>
                  <a:close/>
                  <a:moveTo>
                    <a:pt x="5309" y="5115"/>
                  </a:moveTo>
                  <a:cubicBezTo>
                    <a:pt x="5312" y="5117"/>
                    <a:pt x="5315" y="5120"/>
                    <a:pt x="5317" y="5122"/>
                  </a:cubicBezTo>
                  <a:cubicBezTo>
                    <a:pt x="5314" y="5120"/>
                    <a:pt x="5312" y="5117"/>
                    <a:pt x="5309" y="5115"/>
                  </a:cubicBezTo>
                  <a:close/>
                  <a:moveTo>
                    <a:pt x="4833" y="5728"/>
                  </a:moveTo>
                  <a:cubicBezTo>
                    <a:pt x="4831" y="5732"/>
                    <a:pt x="4827" y="5736"/>
                    <a:pt x="4823" y="5740"/>
                  </a:cubicBezTo>
                  <a:cubicBezTo>
                    <a:pt x="4842" y="5740"/>
                    <a:pt x="4842" y="5734"/>
                    <a:pt x="4833" y="5728"/>
                  </a:cubicBezTo>
                  <a:close/>
                  <a:moveTo>
                    <a:pt x="3275" y="8090"/>
                  </a:moveTo>
                  <a:cubicBezTo>
                    <a:pt x="3275" y="8090"/>
                    <a:pt x="3275" y="8112"/>
                    <a:pt x="3288" y="8131"/>
                  </a:cubicBezTo>
                  <a:lnTo>
                    <a:pt x="3288" y="8131"/>
                  </a:lnTo>
                  <a:cubicBezTo>
                    <a:pt x="3288" y="8122"/>
                    <a:pt x="3285" y="8109"/>
                    <a:pt x="3275" y="8090"/>
                  </a:cubicBezTo>
                  <a:close/>
                  <a:moveTo>
                    <a:pt x="3487" y="11083"/>
                  </a:moveTo>
                  <a:cubicBezTo>
                    <a:pt x="3498" y="11096"/>
                    <a:pt x="3510" y="11108"/>
                    <a:pt x="3522" y="11121"/>
                  </a:cubicBezTo>
                  <a:lnTo>
                    <a:pt x="3487" y="11083"/>
                  </a:lnTo>
                  <a:close/>
                  <a:moveTo>
                    <a:pt x="2597" y="13965"/>
                  </a:moveTo>
                  <a:lnTo>
                    <a:pt x="2597" y="13965"/>
                  </a:lnTo>
                  <a:cubicBezTo>
                    <a:pt x="2597" y="13965"/>
                    <a:pt x="2602" y="13970"/>
                    <a:pt x="2607" y="13976"/>
                  </a:cubicBezTo>
                  <a:lnTo>
                    <a:pt x="2607" y="13976"/>
                  </a:lnTo>
                  <a:cubicBezTo>
                    <a:pt x="2604" y="13972"/>
                    <a:pt x="2601" y="13968"/>
                    <a:pt x="2597" y="13965"/>
                  </a:cubicBezTo>
                  <a:close/>
                  <a:moveTo>
                    <a:pt x="2607" y="13976"/>
                  </a:moveTo>
                  <a:cubicBezTo>
                    <a:pt x="2611" y="13982"/>
                    <a:pt x="2615" y="13987"/>
                    <a:pt x="2619" y="13993"/>
                  </a:cubicBezTo>
                  <a:lnTo>
                    <a:pt x="2619" y="13993"/>
                  </a:lnTo>
                  <a:cubicBezTo>
                    <a:pt x="2615" y="13987"/>
                    <a:pt x="2611" y="13981"/>
                    <a:pt x="2607" y="13976"/>
                  </a:cubicBezTo>
                  <a:close/>
                  <a:moveTo>
                    <a:pt x="866" y="18970"/>
                  </a:moveTo>
                  <a:cubicBezTo>
                    <a:pt x="866" y="18970"/>
                    <a:pt x="866" y="19034"/>
                    <a:pt x="926" y="19034"/>
                  </a:cubicBezTo>
                  <a:lnTo>
                    <a:pt x="926" y="18970"/>
                  </a:lnTo>
                  <a:close/>
                  <a:moveTo>
                    <a:pt x="1791" y="19281"/>
                  </a:moveTo>
                  <a:cubicBezTo>
                    <a:pt x="1791" y="19293"/>
                    <a:pt x="1786" y="19300"/>
                    <a:pt x="1779" y="19303"/>
                  </a:cubicBezTo>
                  <a:lnTo>
                    <a:pt x="1779" y="19303"/>
                  </a:lnTo>
                  <a:cubicBezTo>
                    <a:pt x="1809" y="19295"/>
                    <a:pt x="1823" y="19281"/>
                    <a:pt x="1791" y="19281"/>
                  </a:cubicBezTo>
                  <a:close/>
                  <a:moveTo>
                    <a:pt x="1779" y="19303"/>
                  </a:moveTo>
                  <a:cubicBezTo>
                    <a:pt x="1775" y="19304"/>
                    <a:pt x="1771" y="19305"/>
                    <a:pt x="1766" y="19306"/>
                  </a:cubicBezTo>
                  <a:lnTo>
                    <a:pt x="1766" y="19306"/>
                  </a:lnTo>
                  <a:cubicBezTo>
                    <a:pt x="1771" y="19306"/>
                    <a:pt x="1776" y="19305"/>
                    <a:pt x="1779" y="19303"/>
                  </a:cubicBezTo>
                  <a:close/>
                  <a:moveTo>
                    <a:pt x="866" y="19652"/>
                  </a:moveTo>
                  <a:cubicBezTo>
                    <a:pt x="866" y="19671"/>
                    <a:pt x="866" y="19684"/>
                    <a:pt x="868" y="19693"/>
                  </a:cubicBezTo>
                  <a:lnTo>
                    <a:pt x="868" y="19693"/>
                  </a:lnTo>
                  <a:cubicBezTo>
                    <a:pt x="867" y="19680"/>
                    <a:pt x="866" y="19666"/>
                    <a:pt x="866" y="19652"/>
                  </a:cubicBezTo>
                  <a:close/>
                  <a:moveTo>
                    <a:pt x="1656" y="20011"/>
                  </a:moveTo>
                  <a:cubicBezTo>
                    <a:pt x="1660" y="20015"/>
                    <a:pt x="1663" y="20019"/>
                    <a:pt x="1667" y="20023"/>
                  </a:cubicBezTo>
                  <a:cubicBezTo>
                    <a:pt x="1664" y="20019"/>
                    <a:pt x="1660" y="20015"/>
                    <a:pt x="1656" y="20011"/>
                  </a:cubicBezTo>
                  <a:close/>
                  <a:moveTo>
                    <a:pt x="1361" y="20701"/>
                  </a:moveTo>
                  <a:cubicBezTo>
                    <a:pt x="1361" y="20701"/>
                    <a:pt x="1361" y="20729"/>
                    <a:pt x="1378" y="20729"/>
                  </a:cubicBezTo>
                  <a:cubicBezTo>
                    <a:pt x="1387" y="20729"/>
                    <a:pt x="1400" y="20722"/>
                    <a:pt x="1420" y="20701"/>
                  </a:cubicBezTo>
                  <a:close/>
                  <a:moveTo>
                    <a:pt x="743" y="21321"/>
                  </a:moveTo>
                  <a:cubicBezTo>
                    <a:pt x="789" y="21321"/>
                    <a:pt x="834" y="21321"/>
                    <a:pt x="802" y="21383"/>
                  </a:cubicBezTo>
                  <a:cubicBezTo>
                    <a:pt x="743" y="21383"/>
                    <a:pt x="743" y="21383"/>
                    <a:pt x="743" y="21321"/>
                  </a:cubicBezTo>
                  <a:close/>
                  <a:moveTo>
                    <a:pt x="619" y="22248"/>
                  </a:moveTo>
                  <a:lnTo>
                    <a:pt x="619" y="22308"/>
                  </a:lnTo>
                  <a:cubicBezTo>
                    <a:pt x="625" y="22290"/>
                    <a:pt x="629" y="22272"/>
                    <a:pt x="631" y="22253"/>
                  </a:cubicBezTo>
                  <a:lnTo>
                    <a:pt x="631" y="22253"/>
                  </a:lnTo>
                  <a:cubicBezTo>
                    <a:pt x="627" y="22251"/>
                    <a:pt x="623" y="22250"/>
                    <a:pt x="619" y="22248"/>
                  </a:cubicBezTo>
                  <a:close/>
                  <a:moveTo>
                    <a:pt x="866" y="23608"/>
                  </a:moveTo>
                  <a:cubicBezTo>
                    <a:pt x="866" y="23608"/>
                    <a:pt x="866" y="23608"/>
                    <a:pt x="866" y="23608"/>
                  </a:cubicBezTo>
                  <a:lnTo>
                    <a:pt x="866" y="23608"/>
                  </a:lnTo>
                  <a:cubicBezTo>
                    <a:pt x="845" y="23627"/>
                    <a:pt x="824" y="23648"/>
                    <a:pt x="802" y="23668"/>
                  </a:cubicBezTo>
                  <a:lnTo>
                    <a:pt x="866" y="23608"/>
                  </a:lnTo>
                  <a:close/>
                  <a:moveTo>
                    <a:pt x="6126" y="0"/>
                  </a:moveTo>
                  <a:cubicBezTo>
                    <a:pt x="6077" y="0"/>
                    <a:pt x="6033" y="15"/>
                    <a:pt x="5995" y="53"/>
                  </a:cubicBezTo>
                  <a:lnTo>
                    <a:pt x="6059" y="177"/>
                  </a:lnTo>
                  <a:lnTo>
                    <a:pt x="5935" y="177"/>
                  </a:lnTo>
                  <a:lnTo>
                    <a:pt x="5995" y="117"/>
                  </a:lnTo>
                  <a:cubicBezTo>
                    <a:pt x="5871" y="117"/>
                    <a:pt x="5935" y="177"/>
                    <a:pt x="5935" y="241"/>
                  </a:cubicBezTo>
                  <a:lnTo>
                    <a:pt x="5871" y="241"/>
                  </a:lnTo>
                  <a:lnTo>
                    <a:pt x="5995" y="424"/>
                  </a:lnTo>
                  <a:cubicBezTo>
                    <a:pt x="5948" y="424"/>
                    <a:pt x="5897" y="346"/>
                    <a:pt x="5849" y="346"/>
                  </a:cubicBezTo>
                  <a:cubicBezTo>
                    <a:pt x="5836" y="346"/>
                    <a:pt x="5824" y="351"/>
                    <a:pt x="5812" y="365"/>
                  </a:cubicBezTo>
                  <a:cubicBezTo>
                    <a:pt x="5871" y="424"/>
                    <a:pt x="5995" y="365"/>
                    <a:pt x="5995" y="488"/>
                  </a:cubicBezTo>
                  <a:cubicBezTo>
                    <a:pt x="5871" y="488"/>
                    <a:pt x="5812" y="488"/>
                    <a:pt x="5871" y="548"/>
                  </a:cubicBezTo>
                  <a:cubicBezTo>
                    <a:pt x="5812" y="548"/>
                    <a:pt x="5812" y="489"/>
                    <a:pt x="5812" y="488"/>
                  </a:cubicBezTo>
                  <a:lnTo>
                    <a:pt x="5812" y="488"/>
                  </a:lnTo>
                  <a:cubicBezTo>
                    <a:pt x="5812" y="548"/>
                    <a:pt x="5747" y="612"/>
                    <a:pt x="5871" y="671"/>
                  </a:cubicBezTo>
                  <a:cubicBezTo>
                    <a:pt x="5772" y="723"/>
                    <a:pt x="5794" y="813"/>
                    <a:pt x="5709" y="813"/>
                  </a:cubicBezTo>
                  <a:cubicBezTo>
                    <a:pt x="5688" y="813"/>
                    <a:pt x="5661" y="808"/>
                    <a:pt x="5624" y="795"/>
                  </a:cubicBezTo>
                  <a:lnTo>
                    <a:pt x="5624" y="795"/>
                  </a:lnTo>
                  <a:cubicBezTo>
                    <a:pt x="5688" y="859"/>
                    <a:pt x="5747" y="983"/>
                    <a:pt x="5747" y="1042"/>
                  </a:cubicBezTo>
                  <a:cubicBezTo>
                    <a:pt x="5710" y="1005"/>
                    <a:pt x="5683" y="991"/>
                    <a:pt x="5661" y="991"/>
                  </a:cubicBezTo>
                  <a:cubicBezTo>
                    <a:pt x="5594" y="991"/>
                    <a:pt x="5587" y="1132"/>
                    <a:pt x="5508" y="1132"/>
                  </a:cubicBezTo>
                  <a:cubicBezTo>
                    <a:pt x="5490" y="1132"/>
                    <a:pt x="5468" y="1125"/>
                    <a:pt x="5441" y="1107"/>
                  </a:cubicBezTo>
                  <a:lnTo>
                    <a:pt x="5441" y="1107"/>
                  </a:lnTo>
                  <a:cubicBezTo>
                    <a:pt x="5624" y="1230"/>
                    <a:pt x="5441" y="1354"/>
                    <a:pt x="5500" y="1537"/>
                  </a:cubicBezTo>
                  <a:lnTo>
                    <a:pt x="5441" y="1477"/>
                  </a:lnTo>
                  <a:cubicBezTo>
                    <a:pt x="5441" y="1537"/>
                    <a:pt x="5376" y="1537"/>
                    <a:pt x="5317" y="1601"/>
                  </a:cubicBezTo>
                  <a:cubicBezTo>
                    <a:pt x="5441" y="1660"/>
                    <a:pt x="5441" y="1725"/>
                    <a:pt x="5500" y="1848"/>
                  </a:cubicBezTo>
                  <a:cubicBezTo>
                    <a:pt x="5376" y="1848"/>
                    <a:pt x="5376" y="1725"/>
                    <a:pt x="5253" y="1725"/>
                  </a:cubicBezTo>
                  <a:cubicBezTo>
                    <a:pt x="5317" y="1725"/>
                    <a:pt x="5317" y="1908"/>
                    <a:pt x="5376" y="1908"/>
                  </a:cubicBezTo>
                  <a:lnTo>
                    <a:pt x="5193" y="1908"/>
                  </a:lnTo>
                  <a:cubicBezTo>
                    <a:pt x="5376" y="2031"/>
                    <a:pt x="5193" y="1972"/>
                    <a:pt x="5317" y="2096"/>
                  </a:cubicBezTo>
                  <a:cubicBezTo>
                    <a:pt x="5290" y="2109"/>
                    <a:pt x="5266" y="2113"/>
                    <a:pt x="5245" y="2113"/>
                  </a:cubicBezTo>
                  <a:cubicBezTo>
                    <a:pt x="5204" y="2113"/>
                    <a:pt x="5174" y="2098"/>
                    <a:pt x="5155" y="2098"/>
                  </a:cubicBezTo>
                  <a:cubicBezTo>
                    <a:pt x="5138" y="2098"/>
                    <a:pt x="5129" y="2110"/>
                    <a:pt x="5129" y="2155"/>
                  </a:cubicBezTo>
                  <a:cubicBezTo>
                    <a:pt x="5117" y="2168"/>
                    <a:pt x="5107" y="2174"/>
                    <a:pt x="5100" y="2174"/>
                  </a:cubicBezTo>
                  <a:cubicBezTo>
                    <a:pt x="5070" y="2174"/>
                    <a:pt x="5070" y="2096"/>
                    <a:pt x="5070" y="2096"/>
                  </a:cubicBezTo>
                  <a:lnTo>
                    <a:pt x="5070" y="2096"/>
                  </a:lnTo>
                  <a:cubicBezTo>
                    <a:pt x="5006" y="2219"/>
                    <a:pt x="5193" y="2155"/>
                    <a:pt x="5253" y="2219"/>
                  </a:cubicBezTo>
                  <a:cubicBezTo>
                    <a:pt x="5253" y="2280"/>
                    <a:pt x="5223" y="2295"/>
                    <a:pt x="5178" y="2295"/>
                  </a:cubicBezTo>
                  <a:cubicBezTo>
                    <a:pt x="5132" y="2295"/>
                    <a:pt x="5069" y="2279"/>
                    <a:pt x="5006" y="2279"/>
                  </a:cubicBezTo>
                  <a:cubicBezTo>
                    <a:pt x="5070" y="2343"/>
                    <a:pt x="5129" y="2467"/>
                    <a:pt x="5129" y="2526"/>
                  </a:cubicBezTo>
                  <a:lnTo>
                    <a:pt x="5070" y="2526"/>
                  </a:lnTo>
                  <a:cubicBezTo>
                    <a:pt x="5129" y="2590"/>
                    <a:pt x="5006" y="2714"/>
                    <a:pt x="5070" y="2897"/>
                  </a:cubicBezTo>
                  <a:cubicBezTo>
                    <a:pt x="5129" y="2897"/>
                    <a:pt x="5193" y="2897"/>
                    <a:pt x="5253" y="2961"/>
                  </a:cubicBezTo>
                  <a:cubicBezTo>
                    <a:pt x="5253" y="2961"/>
                    <a:pt x="5308" y="3012"/>
                    <a:pt x="5219" y="3019"/>
                  </a:cubicBezTo>
                  <a:lnTo>
                    <a:pt x="5219" y="3019"/>
                  </a:lnTo>
                  <a:cubicBezTo>
                    <a:pt x="5226" y="3017"/>
                    <a:pt x="5193" y="3005"/>
                    <a:pt x="5193" y="2961"/>
                  </a:cubicBezTo>
                  <a:lnTo>
                    <a:pt x="5193" y="3020"/>
                  </a:lnTo>
                  <a:cubicBezTo>
                    <a:pt x="5070" y="3020"/>
                    <a:pt x="5193" y="2961"/>
                    <a:pt x="5070" y="2897"/>
                  </a:cubicBezTo>
                  <a:lnTo>
                    <a:pt x="5070" y="2897"/>
                  </a:lnTo>
                  <a:cubicBezTo>
                    <a:pt x="5070" y="3020"/>
                    <a:pt x="5129" y="3144"/>
                    <a:pt x="5070" y="3208"/>
                  </a:cubicBezTo>
                  <a:cubicBezTo>
                    <a:pt x="4964" y="3208"/>
                    <a:pt x="5082" y="3071"/>
                    <a:pt x="5005" y="3071"/>
                  </a:cubicBezTo>
                  <a:cubicBezTo>
                    <a:pt x="4992" y="3071"/>
                    <a:pt x="4973" y="3075"/>
                    <a:pt x="4946" y="3085"/>
                  </a:cubicBezTo>
                  <a:lnTo>
                    <a:pt x="5070" y="3020"/>
                  </a:lnTo>
                  <a:cubicBezTo>
                    <a:pt x="4823" y="3020"/>
                    <a:pt x="5070" y="2961"/>
                    <a:pt x="4823" y="2961"/>
                  </a:cubicBezTo>
                  <a:cubicBezTo>
                    <a:pt x="4758" y="3085"/>
                    <a:pt x="4823" y="3144"/>
                    <a:pt x="4758" y="3268"/>
                  </a:cubicBezTo>
                  <a:cubicBezTo>
                    <a:pt x="4790" y="3300"/>
                    <a:pt x="4821" y="3300"/>
                    <a:pt x="4852" y="3300"/>
                  </a:cubicBezTo>
                  <a:cubicBezTo>
                    <a:pt x="4883" y="3300"/>
                    <a:pt x="4914" y="3300"/>
                    <a:pt x="4946" y="3332"/>
                  </a:cubicBezTo>
                  <a:cubicBezTo>
                    <a:pt x="5006" y="3579"/>
                    <a:pt x="4575" y="3391"/>
                    <a:pt x="4635" y="3639"/>
                  </a:cubicBezTo>
                  <a:cubicBezTo>
                    <a:pt x="4758" y="3703"/>
                    <a:pt x="4882" y="3762"/>
                    <a:pt x="4758" y="3827"/>
                  </a:cubicBezTo>
                  <a:lnTo>
                    <a:pt x="4635" y="3762"/>
                  </a:lnTo>
                  <a:lnTo>
                    <a:pt x="4635" y="3762"/>
                  </a:lnTo>
                  <a:cubicBezTo>
                    <a:pt x="4575" y="3886"/>
                    <a:pt x="4823" y="3886"/>
                    <a:pt x="4699" y="4010"/>
                  </a:cubicBezTo>
                  <a:cubicBezTo>
                    <a:pt x="4635" y="3950"/>
                    <a:pt x="4635" y="3886"/>
                    <a:pt x="4635" y="3886"/>
                  </a:cubicBezTo>
                  <a:lnTo>
                    <a:pt x="4635" y="3886"/>
                  </a:lnTo>
                  <a:cubicBezTo>
                    <a:pt x="4511" y="3950"/>
                    <a:pt x="4699" y="4010"/>
                    <a:pt x="4699" y="4074"/>
                  </a:cubicBezTo>
                  <a:lnTo>
                    <a:pt x="4511" y="4074"/>
                  </a:lnTo>
                  <a:cubicBezTo>
                    <a:pt x="4511" y="4197"/>
                    <a:pt x="4575" y="4380"/>
                    <a:pt x="4511" y="4568"/>
                  </a:cubicBezTo>
                  <a:cubicBezTo>
                    <a:pt x="4511" y="4568"/>
                    <a:pt x="4485" y="4540"/>
                    <a:pt x="4448" y="4540"/>
                  </a:cubicBezTo>
                  <a:cubicBezTo>
                    <a:pt x="4430" y="4540"/>
                    <a:pt x="4409" y="4547"/>
                    <a:pt x="4387" y="4568"/>
                  </a:cubicBezTo>
                  <a:cubicBezTo>
                    <a:pt x="4387" y="4751"/>
                    <a:pt x="4264" y="4999"/>
                    <a:pt x="4081" y="5187"/>
                  </a:cubicBezTo>
                  <a:lnTo>
                    <a:pt x="4204" y="5310"/>
                  </a:lnTo>
                  <a:cubicBezTo>
                    <a:pt x="4204" y="5310"/>
                    <a:pt x="4140" y="5310"/>
                    <a:pt x="4081" y="5246"/>
                  </a:cubicBezTo>
                  <a:lnTo>
                    <a:pt x="4081" y="5246"/>
                  </a:lnTo>
                  <a:cubicBezTo>
                    <a:pt x="4016" y="5310"/>
                    <a:pt x="4204" y="5310"/>
                    <a:pt x="4204" y="5370"/>
                  </a:cubicBezTo>
                  <a:lnTo>
                    <a:pt x="4081" y="5370"/>
                  </a:lnTo>
                  <a:cubicBezTo>
                    <a:pt x="4140" y="5493"/>
                    <a:pt x="4204" y="5805"/>
                    <a:pt x="4016" y="5928"/>
                  </a:cubicBezTo>
                  <a:lnTo>
                    <a:pt x="4016" y="5864"/>
                  </a:lnTo>
                  <a:lnTo>
                    <a:pt x="4016" y="5864"/>
                  </a:lnTo>
                  <a:cubicBezTo>
                    <a:pt x="3893" y="5988"/>
                    <a:pt x="4204" y="6111"/>
                    <a:pt x="4016" y="6176"/>
                  </a:cubicBezTo>
                  <a:lnTo>
                    <a:pt x="4016" y="6111"/>
                  </a:lnTo>
                  <a:cubicBezTo>
                    <a:pt x="3893" y="6359"/>
                    <a:pt x="3893" y="6670"/>
                    <a:pt x="3710" y="6853"/>
                  </a:cubicBezTo>
                  <a:cubicBezTo>
                    <a:pt x="3833" y="6917"/>
                    <a:pt x="3522" y="7041"/>
                    <a:pt x="3769" y="7165"/>
                  </a:cubicBezTo>
                  <a:cubicBezTo>
                    <a:pt x="3586" y="7224"/>
                    <a:pt x="3586" y="7224"/>
                    <a:pt x="3463" y="7348"/>
                  </a:cubicBezTo>
                  <a:cubicBezTo>
                    <a:pt x="3398" y="7412"/>
                    <a:pt x="3586" y="7471"/>
                    <a:pt x="3586" y="7595"/>
                  </a:cubicBezTo>
                  <a:lnTo>
                    <a:pt x="3463" y="7536"/>
                  </a:lnTo>
                  <a:lnTo>
                    <a:pt x="3522" y="7659"/>
                  </a:lnTo>
                  <a:lnTo>
                    <a:pt x="3398" y="7659"/>
                  </a:lnTo>
                  <a:lnTo>
                    <a:pt x="3398" y="7719"/>
                  </a:lnTo>
                  <a:lnTo>
                    <a:pt x="3522" y="7719"/>
                  </a:lnTo>
                  <a:cubicBezTo>
                    <a:pt x="3522" y="7820"/>
                    <a:pt x="3398" y="7922"/>
                    <a:pt x="3319" y="7922"/>
                  </a:cubicBezTo>
                  <a:cubicBezTo>
                    <a:pt x="3301" y="7922"/>
                    <a:pt x="3286" y="7917"/>
                    <a:pt x="3275" y="7907"/>
                  </a:cubicBezTo>
                  <a:lnTo>
                    <a:pt x="3275" y="7907"/>
                  </a:lnTo>
                  <a:lnTo>
                    <a:pt x="3339" y="8154"/>
                  </a:lnTo>
                  <a:cubicBezTo>
                    <a:pt x="3313" y="8154"/>
                    <a:pt x="3297" y="8143"/>
                    <a:pt x="3288" y="8131"/>
                  </a:cubicBezTo>
                  <a:lnTo>
                    <a:pt x="3288" y="8131"/>
                  </a:lnTo>
                  <a:cubicBezTo>
                    <a:pt x="3288" y="8151"/>
                    <a:pt x="3266" y="8151"/>
                    <a:pt x="3245" y="8151"/>
                  </a:cubicBezTo>
                  <a:cubicBezTo>
                    <a:pt x="3214" y="8151"/>
                    <a:pt x="3183" y="8151"/>
                    <a:pt x="3215" y="8213"/>
                  </a:cubicBezTo>
                  <a:cubicBezTo>
                    <a:pt x="3215" y="8213"/>
                    <a:pt x="3275" y="8213"/>
                    <a:pt x="3275" y="8278"/>
                  </a:cubicBezTo>
                  <a:cubicBezTo>
                    <a:pt x="3215" y="8278"/>
                    <a:pt x="3151" y="8401"/>
                    <a:pt x="3151" y="8525"/>
                  </a:cubicBezTo>
                  <a:lnTo>
                    <a:pt x="3092" y="8460"/>
                  </a:lnTo>
                  <a:cubicBezTo>
                    <a:pt x="3027" y="8648"/>
                    <a:pt x="3027" y="8831"/>
                    <a:pt x="2968" y="9079"/>
                  </a:cubicBezTo>
                  <a:cubicBezTo>
                    <a:pt x="2998" y="9049"/>
                    <a:pt x="3043" y="9034"/>
                    <a:pt x="3082" y="9034"/>
                  </a:cubicBezTo>
                  <a:cubicBezTo>
                    <a:pt x="3120" y="9034"/>
                    <a:pt x="3151" y="9049"/>
                    <a:pt x="3151" y="9079"/>
                  </a:cubicBezTo>
                  <a:lnTo>
                    <a:pt x="3027" y="9079"/>
                  </a:lnTo>
                  <a:cubicBezTo>
                    <a:pt x="3042" y="9094"/>
                    <a:pt x="3054" y="9099"/>
                    <a:pt x="3064" y="9099"/>
                  </a:cubicBezTo>
                  <a:cubicBezTo>
                    <a:pt x="3080" y="9099"/>
                    <a:pt x="3090" y="9085"/>
                    <a:pt x="3103" y="9085"/>
                  </a:cubicBezTo>
                  <a:cubicBezTo>
                    <a:pt x="3115" y="9085"/>
                    <a:pt x="3129" y="9097"/>
                    <a:pt x="3151" y="9143"/>
                  </a:cubicBezTo>
                  <a:cubicBezTo>
                    <a:pt x="3151" y="9160"/>
                    <a:pt x="3141" y="9167"/>
                    <a:pt x="3124" y="9167"/>
                  </a:cubicBezTo>
                  <a:cubicBezTo>
                    <a:pt x="3085" y="9167"/>
                    <a:pt x="3010" y="9124"/>
                    <a:pt x="2968" y="9079"/>
                  </a:cubicBezTo>
                  <a:lnTo>
                    <a:pt x="2968" y="9079"/>
                  </a:lnTo>
                  <a:lnTo>
                    <a:pt x="3027" y="9202"/>
                  </a:lnTo>
                  <a:cubicBezTo>
                    <a:pt x="2968" y="9202"/>
                    <a:pt x="2968" y="9202"/>
                    <a:pt x="2904" y="9143"/>
                  </a:cubicBezTo>
                  <a:lnTo>
                    <a:pt x="2904" y="9143"/>
                  </a:lnTo>
                  <a:cubicBezTo>
                    <a:pt x="2968" y="9202"/>
                    <a:pt x="2721" y="9267"/>
                    <a:pt x="2844" y="9390"/>
                  </a:cubicBezTo>
                  <a:cubicBezTo>
                    <a:pt x="2780" y="9573"/>
                    <a:pt x="2780" y="9638"/>
                    <a:pt x="2780" y="9820"/>
                  </a:cubicBezTo>
                  <a:cubicBezTo>
                    <a:pt x="2844" y="9820"/>
                    <a:pt x="2844" y="9885"/>
                    <a:pt x="2904" y="9944"/>
                  </a:cubicBezTo>
                  <a:cubicBezTo>
                    <a:pt x="2844" y="10068"/>
                    <a:pt x="2721" y="10191"/>
                    <a:pt x="2721" y="10315"/>
                  </a:cubicBezTo>
                  <a:cubicBezTo>
                    <a:pt x="2721" y="10439"/>
                    <a:pt x="2780" y="10379"/>
                    <a:pt x="2844" y="10439"/>
                  </a:cubicBezTo>
                  <a:cubicBezTo>
                    <a:pt x="2745" y="10439"/>
                    <a:pt x="2725" y="10519"/>
                    <a:pt x="2688" y="10519"/>
                  </a:cubicBezTo>
                  <a:cubicBezTo>
                    <a:pt x="2679" y="10519"/>
                    <a:pt x="2669" y="10514"/>
                    <a:pt x="2656" y="10503"/>
                  </a:cubicBezTo>
                  <a:cubicBezTo>
                    <a:pt x="2597" y="10627"/>
                    <a:pt x="2597" y="10686"/>
                    <a:pt x="2656" y="10933"/>
                  </a:cubicBezTo>
                  <a:cubicBezTo>
                    <a:pt x="2656" y="10933"/>
                    <a:pt x="2685" y="10907"/>
                    <a:pt x="2704" y="10907"/>
                  </a:cubicBezTo>
                  <a:cubicBezTo>
                    <a:pt x="2714" y="10907"/>
                    <a:pt x="2721" y="10913"/>
                    <a:pt x="2721" y="10933"/>
                  </a:cubicBezTo>
                  <a:lnTo>
                    <a:pt x="2656" y="10998"/>
                  </a:lnTo>
                  <a:lnTo>
                    <a:pt x="2597" y="10998"/>
                  </a:lnTo>
                  <a:cubicBezTo>
                    <a:pt x="2721" y="11245"/>
                    <a:pt x="2162" y="11428"/>
                    <a:pt x="2350" y="11675"/>
                  </a:cubicBezTo>
                  <a:lnTo>
                    <a:pt x="2409" y="11922"/>
                  </a:lnTo>
                  <a:cubicBezTo>
                    <a:pt x="2400" y="11932"/>
                    <a:pt x="2393" y="11936"/>
                    <a:pt x="2386" y="11936"/>
                  </a:cubicBezTo>
                  <a:cubicBezTo>
                    <a:pt x="2355" y="11936"/>
                    <a:pt x="2344" y="11849"/>
                    <a:pt x="2311" y="11849"/>
                  </a:cubicBezTo>
                  <a:cubicBezTo>
                    <a:pt x="2303" y="11849"/>
                    <a:pt x="2295" y="11853"/>
                    <a:pt x="2286" y="11863"/>
                  </a:cubicBezTo>
                  <a:cubicBezTo>
                    <a:pt x="2350" y="12110"/>
                    <a:pt x="2162" y="12234"/>
                    <a:pt x="2226" y="12417"/>
                  </a:cubicBezTo>
                  <a:cubicBezTo>
                    <a:pt x="1915" y="12481"/>
                    <a:pt x="2162" y="12911"/>
                    <a:pt x="1915" y="13035"/>
                  </a:cubicBezTo>
                  <a:lnTo>
                    <a:pt x="1979" y="13035"/>
                  </a:lnTo>
                  <a:cubicBezTo>
                    <a:pt x="2038" y="13099"/>
                    <a:pt x="1915" y="13099"/>
                    <a:pt x="1915" y="13159"/>
                  </a:cubicBezTo>
                  <a:cubicBezTo>
                    <a:pt x="1957" y="13159"/>
                    <a:pt x="1972" y="13132"/>
                    <a:pt x="1977" y="13132"/>
                  </a:cubicBezTo>
                  <a:cubicBezTo>
                    <a:pt x="1979" y="13132"/>
                    <a:pt x="1979" y="13139"/>
                    <a:pt x="1979" y="13159"/>
                  </a:cubicBezTo>
                  <a:cubicBezTo>
                    <a:pt x="1979" y="13530"/>
                    <a:pt x="1732" y="13965"/>
                    <a:pt x="1544" y="14336"/>
                  </a:cubicBezTo>
                  <a:cubicBezTo>
                    <a:pt x="1484" y="14519"/>
                    <a:pt x="1915" y="14519"/>
                    <a:pt x="1667" y="14642"/>
                  </a:cubicBezTo>
                  <a:lnTo>
                    <a:pt x="1544" y="14583"/>
                  </a:lnTo>
                  <a:lnTo>
                    <a:pt x="1544" y="14583"/>
                  </a:lnTo>
                  <a:cubicBezTo>
                    <a:pt x="1608" y="14766"/>
                    <a:pt x="1608" y="14890"/>
                    <a:pt x="1544" y="15078"/>
                  </a:cubicBezTo>
                  <a:cubicBezTo>
                    <a:pt x="1484" y="15201"/>
                    <a:pt x="1484" y="15384"/>
                    <a:pt x="1484" y="15572"/>
                  </a:cubicBezTo>
                  <a:cubicBezTo>
                    <a:pt x="1484" y="15508"/>
                    <a:pt x="1420" y="15508"/>
                    <a:pt x="1420" y="15508"/>
                  </a:cubicBezTo>
                  <a:cubicBezTo>
                    <a:pt x="1361" y="15508"/>
                    <a:pt x="1420" y="15696"/>
                    <a:pt x="1484" y="15755"/>
                  </a:cubicBezTo>
                  <a:lnTo>
                    <a:pt x="1361" y="15755"/>
                  </a:lnTo>
                  <a:cubicBezTo>
                    <a:pt x="1296" y="15819"/>
                    <a:pt x="1420" y="15943"/>
                    <a:pt x="1361" y="15943"/>
                  </a:cubicBezTo>
                  <a:lnTo>
                    <a:pt x="1296" y="15943"/>
                  </a:lnTo>
                  <a:cubicBezTo>
                    <a:pt x="1352" y="15943"/>
                    <a:pt x="1268" y="16078"/>
                    <a:pt x="1322" y="16078"/>
                  </a:cubicBezTo>
                  <a:cubicBezTo>
                    <a:pt x="1331" y="16078"/>
                    <a:pt x="1343" y="16075"/>
                    <a:pt x="1361" y="16067"/>
                  </a:cubicBezTo>
                  <a:lnTo>
                    <a:pt x="1361" y="16067"/>
                  </a:lnTo>
                  <a:cubicBezTo>
                    <a:pt x="1296" y="16190"/>
                    <a:pt x="1361" y="16314"/>
                    <a:pt x="1296" y="16373"/>
                  </a:cubicBezTo>
                  <a:cubicBezTo>
                    <a:pt x="1420" y="16497"/>
                    <a:pt x="1173" y="16561"/>
                    <a:pt x="1361" y="16621"/>
                  </a:cubicBezTo>
                  <a:cubicBezTo>
                    <a:pt x="1341" y="16614"/>
                    <a:pt x="1323" y="16611"/>
                    <a:pt x="1307" y="16611"/>
                  </a:cubicBezTo>
                  <a:cubicBezTo>
                    <a:pt x="1174" y="16611"/>
                    <a:pt x="1180" y="16815"/>
                    <a:pt x="1237" y="16868"/>
                  </a:cubicBezTo>
                  <a:cubicBezTo>
                    <a:pt x="1237" y="16868"/>
                    <a:pt x="1209" y="16896"/>
                    <a:pt x="1172" y="16896"/>
                  </a:cubicBezTo>
                  <a:cubicBezTo>
                    <a:pt x="1154" y="16896"/>
                    <a:pt x="1133" y="16889"/>
                    <a:pt x="1113" y="16868"/>
                  </a:cubicBezTo>
                  <a:lnTo>
                    <a:pt x="1113" y="16868"/>
                  </a:lnTo>
                  <a:cubicBezTo>
                    <a:pt x="1113" y="16991"/>
                    <a:pt x="1113" y="17056"/>
                    <a:pt x="1237" y="17056"/>
                  </a:cubicBezTo>
                  <a:cubicBezTo>
                    <a:pt x="990" y="17179"/>
                    <a:pt x="1361" y="17427"/>
                    <a:pt x="1049" y="17427"/>
                  </a:cubicBezTo>
                  <a:cubicBezTo>
                    <a:pt x="1113" y="17674"/>
                    <a:pt x="1113" y="17921"/>
                    <a:pt x="1113" y="18168"/>
                  </a:cubicBezTo>
                  <a:cubicBezTo>
                    <a:pt x="926" y="18104"/>
                    <a:pt x="1173" y="17921"/>
                    <a:pt x="990" y="17921"/>
                  </a:cubicBezTo>
                  <a:cubicBezTo>
                    <a:pt x="990" y="18104"/>
                    <a:pt x="1113" y="18228"/>
                    <a:pt x="1049" y="18475"/>
                  </a:cubicBezTo>
                  <a:cubicBezTo>
                    <a:pt x="990" y="18475"/>
                    <a:pt x="990" y="18416"/>
                    <a:pt x="926" y="18416"/>
                  </a:cubicBezTo>
                  <a:cubicBezTo>
                    <a:pt x="990" y="18599"/>
                    <a:pt x="866" y="18787"/>
                    <a:pt x="926" y="18970"/>
                  </a:cubicBezTo>
                  <a:cubicBezTo>
                    <a:pt x="1049" y="18970"/>
                    <a:pt x="1113" y="19158"/>
                    <a:pt x="1173" y="19217"/>
                  </a:cubicBezTo>
                  <a:cubicBezTo>
                    <a:pt x="1134" y="19191"/>
                    <a:pt x="1109" y="19181"/>
                    <a:pt x="1091" y="19181"/>
                  </a:cubicBezTo>
                  <a:cubicBezTo>
                    <a:pt x="1041" y="19181"/>
                    <a:pt x="1041" y="19253"/>
                    <a:pt x="948" y="19253"/>
                  </a:cubicBezTo>
                  <a:cubicBezTo>
                    <a:pt x="914" y="19253"/>
                    <a:pt x="868" y="19243"/>
                    <a:pt x="802" y="19217"/>
                  </a:cubicBezTo>
                  <a:lnTo>
                    <a:pt x="802" y="19217"/>
                  </a:lnTo>
                  <a:cubicBezTo>
                    <a:pt x="866" y="19281"/>
                    <a:pt x="866" y="19281"/>
                    <a:pt x="926" y="19281"/>
                  </a:cubicBezTo>
                  <a:cubicBezTo>
                    <a:pt x="926" y="19311"/>
                    <a:pt x="911" y="19326"/>
                    <a:pt x="888" y="19326"/>
                  </a:cubicBezTo>
                  <a:cubicBezTo>
                    <a:pt x="865" y="19326"/>
                    <a:pt x="834" y="19311"/>
                    <a:pt x="802" y="19281"/>
                  </a:cubicBezTo>
                  <a:lnTo>
                    <a:pt x="802" y="19281"/>
                  </a:lnTo>
                  <a:cubicBezTo>
                    <a:pt x="866" y="19405"/>
                    <a:pt x="926" y="19405"/>
                    <a:pt x="926" y="19528"/>
                  </a:cubicBezTo>
                  <a:cubicBezTo>
                    <a:pt x="866" y="19528"/>
                    <a:pt x="866" y="19464"/>
                    <a:pt x="802" y="19464"/>
                  </a:cubicBezTo>
                  <a:cubicBezTo>
                    <a:pt x="866" y="19528"/>
                    <a:pt x="926" y="19588"/>
                    <a:pt x="926" y="19711"/>
                  </a:cubicBezTo>
                  <a:cubicBezTo>
                    <a:pt x="885" y="19711"/>
                    <a:pt x="872" y="19711"/>
                    <a:pt x="868" y="19693"/>
                  </a:cubicBezTo>
                  <a:lnTo>
                    <a:pt x="868" y="19693"/>
                  </a:lnTo>
                  <a:cubicBezTo>
                    <a:pt x="884" y="19854"/>
                    <a:pt x="985" y="19973"/>
                    <a:pt x="926" y="20147"/>
                  </a:cubicBezTo>
                  <a:cubicBezTo>
                    <a:pt x="888" y="20133"/>
                    <a:pt x="863" y="20128"/>
                    <a:pt x="846" y="20128"/>
                  </a:cubicBezTo>
                  <a:cubicBezTo>
                    <a:pt x="780" y="20128"/>
                    <a:pt x="827" y="20206"/>
                    <a:pt x="678" y="20206"/>
                  </a:cubicBezTo>
                  <a:lnTo>
                    <a:pt x="743" y="20330"/>
                  </a:lnTo>
                  <a:lnTo>
                    <a:pt x="802" y="20270"/>
                  </a:lnTo>
                  <a:cubicBezTo>
                    <a:pt x="802" y="20394"/>
                    <a:pt x="866" y="20453"/>
                    <a:pt x="802" y="20518"/>
                  </a:cubicBezTo>
                  <a:lnTo>
                    <a:pt x="743" y="20453"/>
                  </a:lnTo>
                  <a:lnTo>
                    <a:pt x="743" y="20641"/>
                  </a:lnTo>
                  <a:lnTo>
                    <a:pt x="866" y="20518"/>
                  </a:lnTo>
                  <a:cubicBezTo>
                    <a:pt x="926" y="20641"/>
                    <a:pt x="1049" y="20577"/>
                    <a:pt x="990" y="20701"/>
                  </a:cubicBezTo>
                  <a:cubicBezTo>
                    <a:pt x="978" y="20690"/>
                    <a:pt x="968" y="20685"/>
                    <a:pt x="960" y="20685"/>
                  </a:cubicBezTo>
                  <a:cubicBezTo>
                    <a:pt x="923" y="20685"/>
                    <a:pt x="915" y="20776"/>
                    <a:pt x="866" y="20824"/>
                  </a:cubicBezTo>
                  <a:cubicBezTo>
                    <a:pt x="926" y="20824"/>
                    <a:pt x="926" y="20888"/>
                    <a:pt x="926" y="20948"/>
                  </a:cubicBezTo>
                  <a:lnTo>
                    <a:pt x="678" y="20948"/>
                  </a:lnTo>
                  <a:cubicBezTo>
                    <a:pt x="802" y="21012"/>
                    <a:pt x="678" y="21136"/>
                    <a:pt x="802" y="21195"/>
                  </a:cubicBezTo>
                  <a:lnTo>
                    <a:pt x="678" y="21195"/>
                  </a:lnTo>
                  <a:lnTo>
                    <a:pt x="802" y="21259"/>
                  </a:lnTo>
                  <a:lnTo>
                    <a:pt x="678" y="21259"/>
                  </a:lnTo>
                  <a:cubicBezTo>
                    <a:pt x="649" y="21321"/>
                    <a:pt x="695" y="21321"/>
                    <a:pt x="742" y="21321"/>
                  </a:cubicBezTo>
                  <a:lnTo>
                    <a:pt x="742" y="21321"/>
                  </a:lnTo>
                  <a:cubicBezTo>
                    <a:pt x="679" y="21508"/>
                    <a:pt x="742" y="21631"/>
                    <a:pt x="678" y="21754"/>
                  </a:cubicBezTo>
                  <a:cubicBezTo>
                    <a:pt x="661" y="21762"/>
                    <a:pt x="648" y="21766"/>
                    <a:pt x="639" y="21766"/>
                  </a:cubicBezTo>
                  <a:cubicBezTo>
                    <a:pt x="594" y="21766"/>
                    <a:pt x="639" y="21678"/>
                    <a:pt x="594" y="21678"/>
                  </a:cubicBezTo>
                  <a:cubicBezTo>
                    <a:pt x="585" y="21678"/>
                    <a:pt x="572" y="21681"/>
                    <a:pt x="555" y="21690"/>
                  </a:cubicBezTo>
                  <a:cubicBezTo>
                    <a:pt x="555" y="21859"/>
                    <a:pt x="655" y="22077"/>
                    <a:pt x="631" y="22253"/>
                  </a:cubicBezTo>
                  <a:lnTo>
                    <a:pt x="631" y="22253"/>
                  </a:lnTo>
                  <a:cubicBezTo>
                    <a:pt x="787" y="22311"/>
                    <a:pt x="498" y="22375"/>
                    <a:pt x="619" y="22496"/>
                  </a:cubicBezTo>
                  <a:cubicBezTo>
                    <a:pt x="555" y="22496"/>
                    <a:pt x="495" y="22431"/>
                    <a:pt x="495" y="22431"/>
                  </a:cubicBezTo>
                  <a:lnTo>
                    <a:pt x="495" y="22431"/>
                  </a:lnTo>
                  <a:cubicBezTo>
                    <a:pt x="431" y="22555"/>
                    <a:pt x="495" y="22743"/>
                    <a:pt x="555" y="22926"/>
                  </a:cubicBezTo>
                  <a:lnTo>
                    <a:pt x="495" y="22926"/>
                  </a:lnTo>
                  <a:cubicBezTo>
                    <a:pt x="431" y="22990"/>
                    <a:pt x="431" y="23114"/>
                    <a:pt x="431" y="23173"/>
                  </a:cubicBezTo>
                  <a:cubicBezTo>
                    <a:pt x="495" y="23238"/>
                    <a:pt x="431" y="23238"/>
                    <a:pt x="555" y="23238"/>
                  </a:cubicBezTo>
                  <a:cubicBezTo>
                    <a:pt x="184" y="23485"/>
                    <a:pt x="619" y="23732"/>
                    <a:pt x="372" y="23915"/>
                  </a:cubicBezTo>
                  <a:cubicBezTo>
                    <a:pt x="372" y="23915"/>
                    <a:pt x="343" y="23889"/>
                    <a:pt x="324" y="23889"/>
                  </a:cubicBezTo>
                  <a:cubicBezTo>
                    <a:pt x="314" y="23889"/>
                    <a:pt x="307" y="23895"/>
                    <a:pt x="307" y="23915"/>
                  </a:cubicBezTo>
                  <a:lnTo>
                    <a:pt x="307" y="24103"/>
                  </a:lnTo>
                  <a:cubicBezTo>
                    <a:pt x="431" y="24103"/>
                    <a:pt x="372" y="24103"/>
                    <a:pt x="495" y="24039"/>
                  </a:cubicBezTo>
                  <a:cubicBezTo>
                    <a:pt x="555" y="24103"/>
                    <a:pt x="555" y="24162"/>
                    <a:pt x="555" y="24162"/>
                  </a:cubicBezTo>
                  <a:cubicBezTo>
                    <a:pt x="537" y="24145"/>
                    <a:pt x="520" y="24138"/>
                    <a:pt x="502" y="24138"/>
                  </a:cubicBezTo>
                  <a:cubicBezTo>
                    <a:pt x="467" y="24138"/>
                    <a:pt x="431" y="24166"/>
                    <a:pt x="397" y="24200"/>
                  </a:cubicBezTo>
                  <a:lnTo>
                    <a:pt x="397" y="24200"/>
                  </a:lnTo>
                  <a:cubicBezTo>
                    <a:pt x="393" y="24199"/>
                    <a:pt x="390" y="24198"/>
                    <a:pt x="387" y="24198"/>
                  </a:cubicBezTo>
                  <a:cubicBezTo>
                    <a:pt x="378" y="24198"/>
                    <a:pt x="372" y="24205"/>
                    <a:pt x="372" y="24227"/>
                  </a:cubicBezTo>
                  <a:cubicBezTo>
                    <a:pt x="380" y="24218"/>
                    <a:pt x="388" y="24209"/>
                    <a:pt x="397" y="24200"/>
                  </a:cubicBezTo>
                  <a:lnTo>
                    <a:pt x="397" y="24200"/>
                  </a:lnTo>
                  <a:cubicBezTo>
                    <a:pt x="413" y="24207"/>
                    <a:pt x="431" y="24227"/>
                    <a:pt x="431" y="24227"/>
                  </a:cubicBezTo>
                  <a:cubicBezTo>
                    <a:pt x="248" y="24286"/>
                    <a:pt x="619" y="24227"/>
                    <a:pt x="495" y="24350"/>
                  </a:cubicBezTo>
                  <a:lnTo>
                    <a:pt x="431" y="24350"/>
                  </a:lnTo>
                  <a:cubicBezTo>
                    <a:pt x="495" y="24410"/>
                    <a:pt x="555" y="24474"/>
                    <a:pt x="495" y="24533"/>
                  </a:cubicBezTo>
                  <a:cubicBezTo>
                    <a:pt x="372" y="24533"/>
                    <a:pt x="495" y="24474"/>
                    <a:pt x="372" y="24474"/>
                  </a:cubicBezTo>
                  <a:cubicBezTo>
                    <a:pt x="372" y="24533"/>
                    <a:pt x="555" y="24598"/>
                    <a:pt x="431" y="24657"/>
                  </a:cubicBezTo>
                  <a:cubicBezTo>
                    <a:pt x="431" y="24657"/>
                    <a:pt x="431" y="24598"/>
                    <a:pt x="372" y="24533"/>
                  </a:cubicBezTo>
                  <a:cubicBezTo>
                    <a:pt x="248" y="24657"/>
                    <a:pt x="307" y="24657"/>
                    <a:pt x="248" y="24721"/>
                  </a:cubicBezTo>
                  <a:lnTo>
                    <a:pt x="184" y="24845"/>
                  </a:lnTo>
                  <a:lnTo>
                    <a:pt x="248" y="24781"/>
                  </a:lnTo>
                  <a:cubicBezTo>
                    <a:pt x="461" y="24887"/>
                    <a:pt x="306" y="24950"/>
                    <a:pt x="378" y="25082"/>
                  </a:cubicBezTo>
                  <a:lnTo>
                    <a:pt x="378" y="25082"/>
                  </a:lnTo>
                  <a:cubicBezTo>
                    <a:pt x="356" y="25059"/>
                    <a:pt x="339" y="25051"/>
                    <a:pt x="326" y="25051"/>
                  </a:cubicBezTo>
                  <a:cubicBezTo>
                    <a:pt x="297" y="25051"/>
                    <a:pt x="282" y="25092"/>
                    <a:pt x="248" y="25092"/>
                  </a:cubicBezTo>
                  <a:cubicBezTo>
                    <a:pt x="184" y="25092"/>
                    <a:pt x="124" y="25151"/>
                    <a:pt x="124" y="25151"/>
                  </a:cubicBezTo>
                  <a:cubicBezTo>
                    <a:pt x="184" y="25216"/>
                    <a:pt x="1" y="25216"/>
                    <a:pt x="124" y="25339"/>
                  </a:cubicBezTo>
                  <a:cubicBezTo>
                    <a:pt x="124" y="25339"/>
                    <a:pt x="124" y="25399"/>
                    <a:pt x="60" y="25399"/>
                  </a:cubicBezTo>
                  <a:cubicBezTo>
                    <a:pt x="60" y="25420"/>
                    <a:pt x="67" y="25427"/>
                    <a:pt x="79" y="25427"/>
                  </a:cubicBezTo>
                  <a:cubicBezTo>
                    <a:pt x="102" y="25427"/>
                    <a:pt x="144" y="25399"/>
                    <a:pt x="184" y="25399"/>
                  </a:cubicBezTo>
                  <a:cubicBezTo>
                    <a:pt x="307" y="25522"/>
                    <a:pt x="1" y="25646"/>
                    <a:pt x="124" y="25834"/>
                  </a:cubicBezTo>
                  <a:cubicBezTo>
                    <a:pt x="184" y="26017"/>
                    <a:pt x="307" y="26081"/>
                    <a:pt x="372" y="26205"/>
                  </a:cubicBezTo>
                  <a:cubicBezTo>
                    <a:pt x="359" y="26216"/>
                    <a:pt x="347" y="26221"/>
                    <a:pt x="335" y="26221"/>
                  </a:cubicBezTo>
                  <a:cubicBezTo>
                    <a:pt x="287" y="26221"/>
                    <a:pt x="248" y="26141"/>
                    <a:pt x="248" y="26141"/>
                  </a:cubicBezTo>
                  <a:cubicBezTo>
                    <a:pt x="184" y="26264"/>
                    <a:pt x="184" y="26264"/>
                    <a:pt x="184" y="26388"/>
                  </a:cubicBezTo>
                  <a:cubicBezTo>
                    <a:pt x="184" y="26368"/>
                    <a:pt x="177" y="26361"/>
                    <a:pt x="168" y="26361"/>
                  </a:cubicBezTo>
                  <a:cubicBezTo>
                    <a:pt x="151" y="26361"/>
                    <a:pt x="124" y="26388"/>
                    <a:pt x="124" y="26388"/>
                  </a:cubicBezTo>
                  <a:cubicBezTo>
                    <a:pt x="124" y="26452"/>
                    <a:pt x="248" y="26452"/>
                    <a:pt x="184" y="26511"/>
                  </a:cubicBezTo>
                  <a:cubicBezTo>
                    <a:pt x="124" y="26511"/>
                    <a:pt x="60" y="26452"/>
                    <a:pt x="1" y="26452"/>
                  </a:cubicBezTo>
                  <a:cubicBezTo>
                    <a:pt x="60" y="26511"/>
                    <a:pt x="124" y="26576"/>
                    <a:pt x="124" y="26635"/>
                  </a:cubicBezTo>
                  <a:cubicBezTo>
                    <a:pt x="105" y="26654"/>
                    <a:pt x="92" y="26662"/>
                    <a:pt x="81" y="26662"/>
                  </a:cubicBezTo>
                  <a:cubicBezTo>
                    <a:pt x="55" y="26662"/>
                    <a:pt x="43" y="26618"/>
                    <a:pt x="1" y="26576"/>
                  </a:cubicBezTo>
                  <a:lnTo>
                    <a:pt x="1" y="26576"/>
                  </a:lnTo>
                  <a:cubicBezTo>
                    <a:pt x="28" y="26604"/>
                    <a:pt x="43" y="26659"/>
                    <a:pt x="64" y="26711"/>
                  </a:cubicBezTo>
                  <a:lnTo>
                    <a:pt x="64" y="26711"/>
                  </a:lnTo>
                  <a:cubicBezTo>
                    <a:pt x="93" y="26699"/>
                    <a:pt x="149" y="26699"/>
                    <a:pt x="184" y="26699"/>
                  </a:cubicBezTo>
                  <a:cubicBezTo>
                    <a:pt x="431" y="26699"/>
                    <a:pt x="184" y="26511"/>
                    <a:pt x="184" y="26388"/>
                  </a:cubicBezTo>
                  <a:lnTo>
                    <a:pt x="184" y="26388"/>
                  </a:lnTo>
                  <a:lnTo>
                    <a:pt x="372" y="26452"/>
                  </a:lnTo>
                  <a:lnTo>
                    <a:pt x="372" y="26452"/>
                  </a:lnTo>
                  <a:lnTo>
                    <a:pt x="248" y="26328"/>
                  </a:lnTo>
                  <a:cubicBezTo>
                    <a:pt x="307" y="26328"/>
                    <a:pt x="372" y="26328"/>
                    <a:pt x="372" y="26388"/>
                  </a:cubicBezTo>
                  <a:cubicBezTo>
                    <a:pt x="495" y="26328"/>
                    <a:pt x="372" y="26328"/>
                    <a:pt x="431" y="26264"/>
                  </a:cubicBezTo>
                  <a:lnTo>
                    <a:pt x="495" y="26264"/>
                  </a:lnTo>
                  <a:lnTo>
                    <a:pt x="431" y="26205"/>
                  </a:lnTo>
                  <a:lnTo>
                    <a:pt x="495" y="26205"/>
                  </a:lnTo>
                  <a:cubicBezTo>
                    <a:pt x="619" y="26081"/>
                    <a:pt x="431" y="26017"/>
                    <a:pt x="555" y="25958"/>
                  </a:cubicBezTo>
                  <a:cubicBezTo>
                    <a:pt x="525" y="25864"/>
                    <a:pt x="494" y="25864"/>
                    <a:pt x="455" y="25864"/>
                  </a:cubicBezTo>
                  <a:cubicBezTo>
                    <a:pt x="416" y="25864"/>
                    <a:pt x="369" y="25864"/>
                    <a:pt x="307" y="25770"/>
                  </a:cubicBezTo>
                  <a:lnTo>
                    <a:pt x="619" y="25710"/>
                  </a:lnTo>
                  <a:lnTo>
                    <a:pt x="495" y="25710"/>
                  </a:lnTo>
                  <a:cubicBezTo>
                    <a:pt x="495" y="25710"/>
                    <a:pt x="495" y="25646"/>
                    <a:pt x="555" y="25646"/>
                  </a:cubicBezTo>
                  <a:cubicBezTo>
                    <a:pt x="535" y="25626"/>
                    <a:pt x="522" y="25620"/>
                    <a:pt x="510" y="25620"/>
                  </a:cubicBezTo>
                  <a:cubicBezTo>
                    <a:pt x="488" y="25620"/>
                    <a:pt x="474" y="25646"/>
                    <a:pt x="431" y="25646"/>
                  </a:cubicBezTo>
                  <a:cubicBezTo>
                    <a:pt x="555" y="25522"/>
                    <a:pt x="431" y="25399"/>
                    <a:pt x="619" y="25399"/>
                  </a:cubicBezTo>
                  <a:cubicBezTo>
                    <a:pt x="592" y="25386"/>
                    <a:pt x="571" y="25382"/>
                    <a:pt x="554" y="25382"/>
                  </a:cubicBezTo>
                  <a:cubicBezTo>
                    <a:pt x="523" y="25382"/>
                    <a:pt x="508" y="25397"/>
                    <a:pt x="501" y="25397"/>
                  </a:cubicBezTo>
                  <a:cubicBezTo>
                    <a:pt x="495" y="25397"/>
                    <a:pt x="495" y="25385"/>
                    <a:pt x="495" y="25339"/>
                  </a:cubicBezTo>
                  <a:cubicBezTo>
                    <a:pt x="678" y="25339"/>
                    <a:pt x="431" y="25216"/>
                    <a:pt x="555" y="25151"/>
                  </a:cubicBezTo>
                  <a:lnTo>
                    <a:pt x="555" y="25151"/>
                  </a:lnTo>
                  <a:cubicBezTo>
                    <a:pt x="642" y="25197"/>
                    <a:pt x="638" y="25240"/>
                    <a:pt x="649" y="25240"/>
                  </a:cubicBezTo>
                  <a:cubicBezTo>
                    <a:pt x="654" y="25240"/>
                    <a:pt x="661" y="25233"/>
                    <a:pt x="678" y="25216"/>
                  </a:cubicBezTo>
                  <a:cubicBezTo>
                    <a:pt x="495" y="25151"/>
                    <a:pt x="743" y="25028"/>
                    <a:pt x="743" y="24968"/>
                  </a:cubicBezTo>
                  <a:cubicBezTo>
                    <a:pt x="555" y="24968"/>
                    <a:pt x="678" y="24845"/>
                    <a:pt x="619" y="24721"/>
                  </a:cubicBezTo>
                  <a:cubicBezTo>
                    <a:pt x="678" y="24721"/>
                    <a:pt x="743" y="24474"/>
                    <a:pt x="802" y="24410"/>
                  </a:cubicBezTo>
                  <a:lnTo>
                    <a:pt x="866" y="24410"/>
                  </a:lnTo>
                  <a:cubicBezTo>
                    <a:pt x="678" y="24350"/>
                    <a:pt x="743" y="24227"/>
                    <a:pt x="743" y="24162"/>
                  </a:cubicBezTo>
                  <a:cubicBezTo>
                    <a:pt x="802" y="24162"/>
                    <a:pt x="802" y="24162"/>
                    <a:pt x="866" y="24227"/>
                  </a:cubicBezTo>
                  <a:lnTo>
                    <a:pt x="866" y="24162"/>
                  </a:lnTo>
                  <a:cubicBezTo>
                    <a:pt x="802" y="24162"/>
                    <a:pt x="802" y="24103"/>
                    <a:pt x="802" y="24039"/>
                  </a:cubicBezTo>
                  <a:lnTo>
                    <a:pt x="802" y="24039"/>
                  </a:lnTo>
                  <a:lnTo>
                    <a:pt x="926" y="24103"/>
                  </a:lnTo>
                  <a:cubicBezTo>
                    <a:pt x="926" y="23979"/>
                    <a:pt x="802" y="23856"/>
                    <a:pt x="866" y="23732"/>
                  </a:cubicBezTo>
                  <a:cubicBezTo>
                    <a:pt x="830" y="23732"/>
                    <a:pt x="755" y="23772"/>
                    <a:pt x="685" y="23772"/>
                  </a:cubicBezTo>
                  <a:cubicBezTo>
                    <a:pt x="632" y="23772"/>
                    <a:pt x="582" y="23749"/>
                    <a:pt x="555" y="23668"/>
                  </a:cubicBezTo>
                  <a:cubicBezTo>
                    <a:pt x="619" y="23668"/>
                    <a:pt x="678" y="23668"/>
                    <a:pt x="678" y="23732"/>
                  </a:cubicBezTo>
                  <a:lnTo>
                    <a:pt x="678" y="23668"/>
                  </a:lnTo>
                  <a:lnTo>
                    <a:pt x="802" y="23732"/>
                  </a:lnTo>
                  <a:cubicBezTo>
                    <a:pt x="802" y="23668"/>
                    <a:pt x="678" y="23668"/>
                    <a:pt x="743" y="23668"/>
                  </a:cubicBezTo>
                  <a:cubicBezTo>
                    <a:pt x="802" y="23668"/>
                    <a:pt x="802" y="23609"/>
                    <a:pt x="866" y="23608"/>
                  </a:cubicBezTo>
                  <a:lnTo>
                    <a:pt x="866" y="23608"/>
                  </a:lnTo>
                  <a:cubicBezTo>
                    <a:pt x="907" y="23572"/>
                    <a:pt x="947" y="23544"/>
                    <a:pt x="990" y="23544"/>
                  </a:cubicBezTo>
                  <a:cubicBezTo>
                    <a:pt x="926" y="23544"/>
                    <a:pt x="866" y="23544"/>
                    <a:pt x="866" y="23485"/>
                  </a:cubicBezTo>
                  <a:cubicBezTo>
                    <a:pt x="866" y="23453"/>
                    <a:pt x="897" y="23453"/>
                    <a:pt x="928" y="23453"/>
                  </a:cubicBezTo>
                  <a:cubicBezTo>
                    <a:pt x="959" y="23453"/>
                    <a:pt x="990" y="23453"/>
                    <a:pt x="990" y="23421"/>
                  </a:cubicBezTo>
                  <a:cubicBezTo>
                    <a:pt x="926" y="23421"/>
                    <a:pt x="1049" y="23361"/>
                    <a:pt x="926" y="23297"/>
                  </a:cubicBezTo>
                  <a:lnTo>
                    <a:pt x="990" y="23297"/>
                  </a:lnTo>
                  <a:cubicBezTo>
                    <a:pt x="935" y="23246"/>
                    <a:pt x="974" y="23101"/>
                    <a:pt x="909" y="23101"/>
                  </a:cubicBezTo>
                  <a:cubicBezTo>
                    <a:pt x="898" y="23101"/>
                    <a:pt x="884" y="23105"/>
                    <a:pt x="866" y="23114"/>
                  </a:cubicBezTo>
                  <a:cubicBezTo>
                    <a:pt x="743" y="22926"/>
                    <a:pt x="990" y="22743"/>
                    <a:pt x="926" y="22555"/>
                  </a:cubicBezTo>
                  <a:lnTo>
                    <a:pt x="990" y="22555"/>
                  </a:lnTo>
                  <a:cubicBezTo>
                    <a:pt x="990" y="22496"/>
                    <a:pt x="990" y="22372"/>
                    <a:pt x="926" y="22248"/>
                  </a:cubicBezTo>
                  <a:cubicBezTo>
                    <a:pt x="926" y="22248"/>
                    <a:pt x="954" y="22220"/>
                    <a:pt x="991" y="22220"/>
                  </a:cubicBezTo>
                  <a:cubicBezTo>
                    <a:pt x="1009" y="22220"/>
                    <a:pt x="1029" y="22227"/>
                    <a:pt x="1049" y="22248"/>
                  </a:cubicBezTo>
                  <a:cubicBezTo>
                    <a:pt x="1049" y="22125"/>
                    <a:pt x="990" y="22125"/>
                    <a:pt x="1049" y="22001"/>
                  </a:cubicBezTo>
                  <a:cubicBezTo>
                    <a:pt x="1081" y="22063"/>
                    <a:pt x="1097" y="22063"/>
                    <a:pt x="1105" y="22063"/>
                  </a:cubicBezTo>
                  <a:cubicBezTo>
                    <a:pt x="1113" y="22063"/>
                    <a:pt x="1113" y="22063"/>
                    <a:pt x="1113" y="22125"/>
                  </a:cubicBezTo>
                  <a:cubicBezTo>
                    <a:pt x="1173" y="22001"/>
                    <a:pt x="1237" y="22001"/>
                    <a:pt x="1113" y="21878"/>
                  </a:cubicBezTo>
                  <a:lnTo>
                    <a:pt x="1113" y="21878"/>
                  </a:lnTo>
                  <a:cubicBezTo>
                    <a:pt x="1136" y="21889"/>
                    <a:pt x="1155" y="21893"/>
                    <a:pt x="1170" y="21893"/>
                  </a:cubicBezTo>
                  <a:cubicBezTo>
                    <a:pt x="1237" y="21893"/>
                    <a:pt x="1237" y="21802"/>
                    <a:pt x="1237" y="21754"/>
                  </a:cubicBezTo>
                  <a:lnTo>
                    <a:pt x="1237" y="21754"/>
                  </a:lnTo>
                  <a:lnTo>
                    <a:pt x="1173" y="21813"/>
                  </a:lnTo>
                  <a:lnTo>
                    <a:pt x="1173" y="21690"/>
                  </a:lnTo>
                  <a:lnTo>
                    <a:pt x="1296" y="21754"/>
                  </a:lnTo>
                  <a:cubicBezTo>
                    <a:pt x="1484" y="21566"/>
                    <a:pt x="1113" y="21319"/>
                    <a:pt x="1361" y="21195"/>
                  </a:cubicBezTo>
                  <a:cubicBezTo>
                    <a:pt x="1352" y="21187"/>
                    <a:pt x="1344" y="21183"/>
                    <a:pt x="1337" y="21183"/>
                  </a:cubicBezTo>
                  <a:cubicBezTo>
                    <a:pt x="1301" y="21183"/>
                    <a:pt x="1285" y="21271"/>
                    <a:pt x="1219" y="21271"/>
                  </a:cubicBezTo>
                  <a:cubicBezTo>
                    <a:pt x="1206" y="21271"/>
                    <a:pt x="1190" y="21268"/>
                    <a:pt x="1173" y="21259"/>
                  </a:cubicBezTo>
                  <a:cubicBezTo>
                    <a:pt x="1237" y="21136"/>
                    <a:pt x="1420" y="21071"/>
                    <a:pt x="1420" y="21071"/>
                  </a:cubicBezTo>
                  <a:cubicBezTo>
                    <a:pt x="1544" y="20948"/>
                    <a:pt x="1237" y="20888"/>
                    <a:pt x="1361" y="20765"/>
                  </a:cubicBezTo>
                  <a:cubicBezTo>
                    <a:pt x="1296" y="20765"/>
                    <a:pt x="1173" y="20765"/>
                    <a:pt x="1113" y="20641"/>
                  </a:cubicBezTo>
                  <a:cubicBezTo>
                    <a:pt x="1143" y="20609"/>
                    <a:pt x="1205" y="20593"/>
                    <a:pt x="1259" y="20593"/>
                  </a:cubicBezTo>
                  <a:cubicBezTo>
                    <a:pt x="1314" y="20593"/>
                    <a:pt x="1361" y="20609"/>
                    <a:pt x="1361" y="20641"/>
                  </a:cubicBezTo>
                  <a:lnTo>
                    <a:pt x="1361" y="20701"/>
                  </a:lnTo>
                  <a:cubicBezTo>
                    <a:pt x="1409" y="20652"/>
                    <a:pt x="1418" y="20561"/>
                    <a:pt x="1487" y="20561"/>
                  </a:cubicBezTo>
                  <a:cubicBezTo>
                    <a:pt x="1502" y="20561"/>
                    <a:pt x="1521" y="20566"/>
                    <a:pt x="1544" y="20577"/>
                  </a:cubicBezTo>
                  <a:cubicBezTo>
                    <a:pt x="1514" y="20547"/>
                    <a:pt x="1483" y="20532"/>
                    <a:pt x="1460" y="20532"/>
                  </a:cubicBezTo>
                  <a:cubicBezTo>
                    <a:pt x="1451" y="20532"/>
                    <a:pt x="1443" y="20534"/>
                    <a:pt x="1437" y="20539"/>
                  </a:cubicBezTo>
                  <a:lnTo>
                    <a:pt x="1437" y="20539"/>
                  </a:lnTo>
                  <a:cubicBezTo>
                    <a:pt x="1472" y="20440"/>
                    <a:pt x="1427" y="20380"/>
                    <a:pt x="1484" y="20270"/>
                  </a:cubicBezTo>
                  <a:lnTo>
                    <a:pt x="1484" y="20270"/>
                  </a:lnTo>
                  <a:cubicBezTo>
                    <a:pt x="1484" y="20270"/>
                    <a:pt x="1456" y="20297"/>
                    <a:pt x="1437" y="20297"/>
                  </a:cubicBezTo>
                  <a:cubicBezTo>
                    <a:pt x="1427" y="20297"/>
                    <a:pt x="1420" y="20290"/>
                    <a:pt x="1420" y="20270"/>
                  </a:cubicBezTo>
                  <a:cubicBezTo>
                    <a:pt x="1544" y="20082"/>
                    <a:pt x="1361" y="20206"/>
                    <a:pt x="1361" y="20082"/>
                  </a:cubicBezTo>
                  <a:cubicBezTo>
                    <a:pt x="1375" y="20068"/>
                    <a:pt x="1393" y="20064"/>
                    <a:pt x="1411" y="20064"/>
                  </a:cubicBezTo>
                  <a:cubicBezTo>
                    <a:pt x="1431" y="20064"/>
                    <a:pt x="1451" y="20069"/>
                    <a:pt x="1467" y="20069"/>
                  </a:cubicBezTo>
                  <a:cubicBezTo>
                    <a:pt x="1498" y="20069"/>
                    <a:pt x="1514" y="20053"/>
                    <a:pt x="1484" y="19959"/>
                  </a:cubicBezTo>
                  <a:cubicBezTo>
                    <a:pt x="1502" y="19941"/>
                    <a:pt x="1519" y="19934"/>
                    <a:pt x="1537" y="19934"/>
                  </a:cubicBezTo>
                  <a:cubicBezTo>
                    <a:pt x="1577" y="19934"/>
                    <a:pt x="1618" y="19970"/>
                    <a:pt x="1656" y="20011"/>
                  </a:cubicBezTo>
                  <a:lnTo>
                    <a:pt x="1656" y="20011"/>
                  </a:lnTo>
                  <a:cubicBezTo>
                    <a:pt x="1556" y="19895"/>
                    <a:pt x="1734" y="19833"/>
                    <a:pt x="1791" y="19776"/>
                  </a:cubicBezTo>
                  <a:lnTo>
                    <a:pt x="1791" y="19711"/>
                  </a:lnTo>
                  <a:lnTo>
                    <a:pt x="1667" y="19776"/>
                  </a:lnTo>
                  <a:lnTo>
                    <a:pt x="1667" y="19776"/>
                  </a:lnTo>
                  <a:lnTo>
                    <a:pt x="1732" y="19711"/>
                  </a:lnTo>
                  <a:cubicBezTo>
                    <a:pt x="1667" y="19652"/>
                    <a:pt x="1608" y="19711"/>
                    <a:pt x="1544" y="19588"/>
                  </a:cubicBezTo>
                  <a:cubicBezTo>
                    <a:pt x="1544" y="19588"/>
                    <a:pt x="1484" y="19464"/>
                    <a:pt x="1608" y="19464"/>
                  </a:cubicBezTo>
                  <a:cubicBezTo>
                    <a:pt x="1576" y="19526"/>
                    <a:pt x="1607" y="19526"/>
                    <a:pt x="1646" y="19526"/>
                  </a:cubicBezTo>
                  <a:cubicBezTo>
                    <a:pt x="1685" y="19526"/>
                    <a:pt x="1732" y="19526"/>
                    <a:pt x="1732" y="19588"/>
                  </a:cubicBezTo>
                  <a:cubicBezTo>
                    <a:pt x="1732" y="19588"/>
                    <a:pt x="1732" y="19528"/>
                    <a:pt x="1791" y="19528"/>
                  </a:cubicBezTo>
                  <a:cubicBezTo>
                    <a:pt x="1915" y="19405"/>
                    <a:pt x="1667" y="19464"/>
                    <a:pt x="1667" y="19281"/>
                  </a:cubicBezTo>
                  <a:lnTo>
                    <a:pt x="1667" y="19281"/>
                  </a:lnTo>
                  <a:cubicBezTo>
                    <a:pt x="1689" y="19301"/>
                    <a:pt x="1717" y="19308"/>
                    <a:pt x="1742" y="19308"/>
                  </a:cubicBezTo>
                  <a:cubicBezTo>
                    <a:pt x="1751" y="19308"/>
                    <a:pt x="1759" y="19307"/>
                    <a:pt x="1766" y="19306"/>
                  </a:cubicBezTo>
                  <a:lnTo>
                    <a:pt x="1766" y="19306"/>
                  </a:lnTo>
                  <a:cubicBezTo>
                    <a:pt x="1766" y="19306"/>
                    <a:pt x="1766" y="19306"/>
                    <a:pt x="1766" y="19306"/>
                  </a:cubicBezTo>
                  <a:cubicBezTo>
                    <a:pt x="1730" y="19306"/>
                    <a:pt x="1667" y="19263"/>
                    <a:pt x="1667" y="19217"/>
                  </a:cubicBezTo>
                  <a:cubicBezTo>
                    <a:pt x="1732" y="19093"/>
                    <a:pt x="1608" y="19093"/>
                    <a:pt x="1667" y="19034"/>
                  </a:cubicBezTo>
                  <a:lnTo>
                    <a:pt x="1667" y="19034"/>
                  </a:lnTo>
                  <a:lnTo>
                    <a:pt x="1608" y="19093"/>
                  </a:lnTo>
                  <a:cubicBezTo>
                    <a:pt x="1544" y="19093"/>
                    <a:pt x="1544" y="19034"/>
                    <a:pt x="1544" y="18970"/>
                  </a:cubicBezTo>
                  <a:cubicBezTo>
                    <a:pt x="1587" y="18970"/>
                    <a:pt x="1572" y="18998"/>
                    <a:pt x="1577" y="18998"/>
                  </a:cubicBezTo>
                  <a:cubicBezTo>
                    <a:pt x="1579" y="18998"/>
                    <a:pt x="1587" y="18991"/>
                    <a:pt x="1608" y="18970"/>
                  </a:cubicBezTo>
                  <a:cubicBezTo>
                    <a:pt x="1484" y="18910"/>
                    <a:pt x="1732" y="18846"/>
                    <a:pt x="1667" y="18722"/>
                  </a:cubicBezTo>
                  <a:cubicBezTo>
                    <a:pt x="1710" y="18722"/>
                    <a:pt x="1751" y="18751"/>
                    <a:pt x="1792" y="18751"/>
                  </a:cubicBezTo>
                  <a:cubicBezTo>
                    <a:pt x="1813" y="18751"/>
                    <a:pt x="1834" y="18744"/>
                    <a:pt x="1855" y="18722"/>
                  </a:cubicBezTo>
                  <a:cubicBezTo>
                    <a:pt x="1791" y="18599"/>
                    <a:pt x="1979" y="18599"/>
                    <a:pt x="1915" y="18475"/>
                  </a:cubicBezTo>
                  <a:cubicBezTo>
                    <a:pt x="1884" y="18475"/>
                    <a:pt x="1870" y="18492"/>
                    <a:pt x="1854" y="18492"/>
                  </a:cubicBezTo>
                  <a:cubicBezTo>
                    <a:pt x="1839" y="18492"/>
                    <a:pt x="1823" y="18476"/>
                    <a:pt x="1791" y="18416"/>
                  </a:cubicBezTo>
                  <a:lnTo>
                    <a:pt x="1791" y="18599"/>
                  </a:lnTo>
                  <a:lnTo>
                    <a:pt x="1667" y="18475"/>
                  </a:lnTo>
                  <a:lnTo>
                    <a:pt x="1667" y="18475"/>
                  </a:lnTo>
                  <a:cubicBezTo>
                    <a:pt x="1667" y="18539"/>
                    <a:pt x="1732" y="18599"/>
                    <a:pt x="1667" y="18663"/>
                  </a:cubicBezTo>
                  <a:cubicBezTo>
                    <a:pt x="1637" y="18600"/>
                    <a:pt x="1638" y="18584"/>
                    <a:pt x="1629" y="18584"/>
                  </a:cubicBezTo>
                  <a:cubicBezTo>
                    <a:pt x="1621" y="18584"/>
                    <a:pt x="1604" y="18599"/>
                    <a:pt x="1544" y="18599"/>
                  </a:cubicBezTo>
                  <a:cubicBezTo>
                    <a:pt x="1732" y="18539"/>
                    <a:pt x="1544" y="18416"/>
                    <a:pt x="1608" y="18351"/>
                  </a:cubicBezTo>
                  <a:lnTo>
                    <a:pt x="1608" y="18351"/>
                  </a:lnTo>
                  <a:lnTo>
                    <a:pt x="1855" y="18416"/>
                  </a:lnTo>
                  <a:cubicBezTo>
                    <a:pt x="1966" y="18305"/>
                    <a:pt x="1828" y="18144"/>
                    <a:pt x="1843" y="17980"/>
                  </a:cubicBezTo>
                  <a:lnTo>
                    <a:pt x="1843" y="17980"/>
                  </a:lnTo>
                  <a:cubicBezTo>
                    <a:pt x="1847" y="17980"/>
                    <a:pt x="1851" y="17981"/>
                    <a:pt x="1855" y="17981"/>
                  </a:cubicBezTo>
                  <a:lnTo>
                    <a:pt x="1855" y="17921"/>
                  </a:lnTo>
                  <a:lnTo>
                    <a:pt x="1855" y="17921"/>
                  </a:lnTo>
                  <a:cubicBezTo>
                    <a:pt x="1848" y="17941"/>
                    <a:pt x="1844" y="17960"/>
                    <a:pt x="1843" y="17980"/>
                  </a:cubicBezTo>
                  <a:lnTo>
                    <a:pt x="1843" y="17980"/>
                  </a:lnTo>
                  <a:cubicBezTo>
                    <a:pt x="1740" y="17972"/>
                    <a:pt x="1853" y="17855"/>
                    <a:pt x="1791" y="17798"/>
                  </a:cubicBezTo>
                  <a:lnTo>
                    <a:pt x="1791" y="17798"/>
                  </a:lnTo>
                  <a:cubicBezTo>
                    <a:pt x="1832" y="17817"/>
                    <a:pt x="1860" y="17824"/>
                    <a:pt x="1880" y="17824"/>
                  </a:cubicBezTo>
                  <a:cubicBezTo>
                    <a:pt x="1922" y="17824"/>
                    <a:pt x="1936" y="17798"/>
                    <a:pt x="1979" y="17798"/>
                  </a:cubicBezTo>
                  <a:cubicBezTo>
                    <a:pt x="1915" y="17798"/>
                    <a:pt x="1979" y="17674"/>
                    <a:pt x="1855" y="17610"/>
                  </a:cubicBezTo>
                  <a:lnTo>
                    <a:pt x="1979" y="17550"/>
                  </a:lnTo>
                  <a:cubicBezTo>
                    <a:pt x="2038" y="17427"/>
                    <a:pt x="1791" y="17362"/>
                    <a:pt x="1855" y="17179"/>
                  </a:cubicBezTo>
                  <a:lnTo>
                    <a:pt x="1855" y="17179"/>
                  </a:lnTo>
                  <a:cubicBezTo>
                    <a:pt x="1915" y="17239"/>
                    <a:pt x="1979" y="17239"/>
                    <a:pt x="2038" y="17303"/>
                  </a:cubicBezTo>
                  <a:cubicBezTo>
                    <a:pt x="2038" y="17303"/>
                    <a:pt x="2038" y="17239"/>
                    <a:pt x="1979" y="17239"/>
                  </a:cubicBezTo>
                  <a:cubicBezTo>
                    <a:pt x="2038" y="17179"/>
                    <a:pt x="1915" y="17056"/>
                    <a:pt x="1979" y="17056"/>
                  </a:cubicBezTo>
                  <a:cubicBezTo>
                    <a:pt x="1979" y="16991"/>
                    <a:pt x="1915" y="16991"/>
                    <a:pt x="1915" y="16932"/>
                  </a:cubicBezTo>
                  <a:cubicBezTo>
                    <a:pt x="1915" y="16932"/>
                    <a:pt x="1915" y="16868"/>
                    <a:pt x="1791" y="16868"/>
                  </a:cubicBezTo>
                  <a:cubicBezTo>
                    <a:pt x="2103" y="16808"/>
                    <a:pt x="1855" y="16497"/>
                    <a:pt x="2103" y="16373"/>
                  </a:cubicBezTo>
                  <a:lnTo>
                    <a:pt x="2103" y="16067"/>
                  </a:lnTo>
                  <a:lnTo>
                    <a:pt x="2162" y="16067"/>
                  </a:lnTo>
                  <a:cubicBezTo>
                    <a:pt x="2226" y="16002"/>
                    <a:pt x="1915" y="15943"/>
                    <a:pt x="2038" y="15819"/>
                  </a:cubicBezTo>
                  <a:cubicBezTo>
                    <a:pt x="2136" y="15819"/>
                    <a:pt x="2119" y="15897"/>
                    <a:pt x="2138" y="15897"/>
                  </a:cubicBezTo>
                  <a:cubicBezTo>
                    <a:pt x="2142" y="15897"/>
                    <a:pt x="2150" y="15892"/>
                    <a:pt x="2162" y="15879"/>
                  </a:cubicBezTo>
                  <a:cubicBezTo>
                    <a:pt x="2190" y="15886"/>
                    <a:pt x="2212" y="15889"/>
                    <a:pt x="2228" y="15889"/>
                  </a:cubicBezTo>
                  <a:cubicBezTo>
                    <a:pt x="2359" y="15889"/>
                    <a:pt x="2183" y="15688"/>
                    <a:pt x="2350" y="15631"/>
                  </a:cubicBezTo>
                  <a:lnTo>
                    <a:pt x="2350" y="15631"/>
                  </a:lnTo>
                  <a:lnTo>
                    <a:pt x="2350" y="15696"/>
                  </a:lnTo>
                  <a:cubicBezTo>
                    <a:pt x="2409" y="15631"/>
                    <a:pt x="2286" y="15448"/>
                    <a:pt x="2286" y="15325"/>
                  </a:cubicBezTo>
                  <a:lnTo>
                    <a:pt x="2286" y="15325"/>
                  </a:lnTo>
                  <a:lnTo>
                    <a:pt x="2350" y="15384"/>
                  </a:lnTo>
                  <a:cubicBezTo>
                    <a:pt x="2226" y="15261"/>
                    <a:pt x="2226" y="15078"/>
                    <a:pt x="2226" y="14954"/>
                  </a:cubicBezTo>
                  <a:lnTo>
                    <a:pt x="2226" y="14954"/>
                  </a:lnTo>
                  <a:cubicBezTo>
                    <a:pt x="2286" y="15013"/>
                    <a:pt x="2286" y="15013"/>
                    <a:pt x="2350" y="15013"/>
                  </a:cubicBezTo>
                  <a:cubicBezTo>
                    <a:pt x="2350" y="14954"/>
                    <a:pt x="2226" y="15013"/>
                    <a:pt x="2226" y="14890"/>
                  </a:cubicBezTo>
                  <a:cubicBezTo>
                    <a:pt x="2286" y="14890"/>
                    <a:pt x="2350" y="14830"/>
                    <a:pt x="2409" y="14830"/>
                  </a:cubicBezTo>
                  <a:lnTo>
                    <a:pt x="2409" y="14890"/>
                  </a:lnTo>
                  <a:cubicBezTo>
                    <a:pt x="2597" y="14890"/>
                    <a:pt x="2409" y="14766"/>
                    <a:pt x="2473" y="14707"/>
                  </a:cubicBezTo>
                  <a:lnTo>
                    <a:pt x="2473" y="14707"/>
                  </a:lnTo>
                  <a:lnTo>
                    <a:pt x="2533" y="14766"/>
                  </a:lnTo>
                  <a:cubicBezTo>
                    <a:pt x="2533" y="14583"/>
                    <a:pt x="2409" y="14583"/>
                    <a:pt x="2473" y="14395"/>
                  </a:cubicBezTo>
                  <a:lnTo>
                    <a:pt x="2409" y="14395"/>
                  </a:lnTo>
                  <a:cubicBezTo>
                    <a:pt x="2286" y="14271"/>
                    <a:pt x="2473" y="14336"/>
                    <a:pt x="2409" y="14212"/>
                  </a:cubicBezTo>
                  <a:lnTo>
                    <a:pt x="2409" y="14212"/>
                  </a:lnTo>
                  <a:lnTo>
                    <a:pt x="2533" y="14271"/>
                  </a:lnTo>
                  <a:cubicBezTo>
                    <a:pt x="2533" y="14212"/>
                    <a:pt x="2473" y="14024"/>
                    <a:pt x="2473" y="13901"/>
                  </a:cubicBezTo>
                  <a:lnTo>
                    <a:pt x="2473" y="13901"/>
                  </a:lnTo>
                  <a:cubicBezTo>
                    <a:pt x="2533" y="13965"/>
                    <a:pt x="2597" y="14148"/>
                    <a:pt x="2656" y="14212"/>
                  </a:cubicBezTo>
                  <a:cubicBezTo>
                    <a:pt x="2656" y="14157"/>
                    <a:pt x="2656" y="14057"/>
                    <a:pt x="2619" y="13993"/>
                  </a:cubicBezTo>
                  <a:lnTo>
                    <a:pt x="2619" y="13993"/>
                  </a:lnTo>
                  <a:cubicBezTo>
                    <a:pt x="2627" y="14008"/>
                    <a:pt x="2628" y="14024"/>
                    <a:pt x="2597" y="14024"/>
                  </a:cubicBezTo>
                  <a:cubicBezTo>
                    <a:pt x="2473" y="13965"/>
                    <a:pt x="2473" y="13841"/>
                    <a:pt x="2473" y="13718"/>
                  </a:cubicBezTo>
                  <a:lnTo>
                    <a:pt x="2473" y="13718"/>
                  </a:lnTo>
                  <a:cubicBezTo>
                    <a:pt x="2512" y="13733"/>
                    <a:pt x="2543" y="13740"/>
                    <a:pt x="2569" y="13740"/>
                  </a:cubicBezTo>
                  <a:cubicBezTo>
                    <a:pt x="2755" y="13740"/>
                    <a:pt x="2687" y="13406"/>
                    <a:pt x="2904" y="13406"/>
                  </a:cubicBezTo>
                  <a:cubicBezTo>
                    <a:pt x="2844" y="13159"/>
                    <a:pt x="3027" y="13035"/>
                    <a:pt x="3092" y="12788"/>
                  </a:cubicBezTo>
                  <a:cubicBezTo>
                    <a:pt x="2844" y="12788"/>
                    <a:pt x="3092" y="12728"/>
                    <a:pt x="2844" y="12664"/>
                  </a:cubicBezTo>
                  <a:lnTo>
                    <a:pt x="2844" y="12605"/>
                  </a:lnTo>
                  <a:lnTo>
                    <a:pt x="3027" y="12417"/>
                  </a:lnTo>
                  <a:cubicBezTo>
                    <a:pt x="3151" y="12417"/>
                    <a:pt x="3092" y="12481"/>
                    <a:pt x="3151" y="12541"/>
                  </a:cubicBezTo>
                  <a:cubicBezTo>
                    <a:pt x="3215" y="12417"/>
                    <a:pt x="3275" y="12481"/>
                    <a:pt x="3339" y="12417"/>
                  </a:cubicBezTo>
                  <a:cubicBezTo>
                    <a:pt x="3275" y="12417"/>
                    <a:pt x="3215" y="12358"/>
                    <a:pt x="3275" y="12293"/>
                  </a:cubicBezTo>
                  <a:lnTo>
                    <a:pt x="3275" y="12293"/>
                  </a:lnTo>
                  <a:lnTo>
                    <a:pt x="3151" y="12358"/>
                  </a:lnTo>
                  <a:cubicBezTo>
                    <a:pt x="3027" y="12170"/>
                    <a:pt x="3398" y="12293"/>
                    <a:pt x="3275" y="12046"/>
                  </a:cubicBezTo>
                  <a:lnTo>
                    <a:pt x="3275" y="12046"/>
                  </a:lnTo>
                  <a:lnTo>
                    <a:pt x="3339" y="12110"/>
                  </a:lnTo>
                  <a:cubicBezTo>
                    <a:pt x="3339" y="12046"/>
                    <a:pt x="3398" y="11799"/>
                    <a:pt x="3275" y="11675"/>
                  </a:cubicBezTo>
                  <a:lnTo>
                    <a:pt x="3275" y="11675"/>
                  </a:lnTo>
                  <a:cubicBezTo>
                    <a:pt x="3275" y="11675"/>
                    <a:pt x="3339" y="11675"/>
                    <a:pt x="3398" y="11739"/>
                  </a:cubicBezTo>
                  <a:cubicBezTo>
                    <a:pt x="3463" y="11492"/>
                    <a:pt x="3275" y="11180"/>
                    <a:pt x="3463" y="11057"/>
                  </a:cubicBezTo>
                  <a:lnTo>
                    <a:pt x="3487" y="11083"/>
                  </a:lnTo>
                  <a:lnTo>
                    <a:pt x="3487" y="11083"/>
                  </a:lnTo>
                  <a:cubicBezTo>
                    <a:pt x="3442" y="11033"/>
                    <a:pt x="3411" y="10985"/>
                    <a:pt x="3463" y="10933"/>
                  </a:cubicBezTo>
                  <a:lnTo>
                    <a:pt x="3463" y="10933"/>
                  </a:lnTo>
                  <a:lnTo>
                    <a:pt x="3522" y="10998"/>
                  </a:lnTo>
                  <a:cubicBezTo>
                    <a:pt x="3522" y="10933"/>
                    <a:pt x="3463" y="10874"/>
                    <a:pt x="3522" y="10810"/>
                  </a:cubicBezTo>
                  <a:lnTo>
                    <a:pt x="3586" y="10874"/>
                  </a:lnTo>
                  <a:cubicBezTo>
                    <a:pt x="3710" y="10686"/>
                    <a:pt x="3463" y="10503"/>
                    <a:pt x="3463" y="10315"/>
                  </a:cubicBezTo>
                  <a:lnTo>
                    <a:pt x="3463" y="10315"/>
                  </a:lnTo>
                  <a:cubicBezTo>
                    <a:pt x="3497" y="10327"/>
                    <a:pt x="3530" y="10333"/>
                    <a:pt x="3560" y="10333"/>
                  </a:cubicBezTo>
                  <a:cubicBezTo>
                    <a:pt x="3690" y="10333"/>
                    <a:pt x="3781" y="10232"/>
                    <a:pt x="3833" y="10132"/>
                  </a:cubicBezTo>
                  <a:lnTo>
                    <a:pt x="3833" y="10191"/>
                  </a:lnTo>
                  <a:cubicBezTo>
                    <a:pt x="3893" y="9944"/>
                    <a:pt x="3769" y="9761"/>
                    <a:pt x="3769" y="9514"/>
                  </a:cubicBezTo>
                  <a:cubicBezTo>
                    <a:pt x="4016" y="9390"/>
                    <a:pt x="4016" y="9079"/>
                    <a:pt x="4140" y="8896"/>
                  </a:cubicBezTo>
                  <a:cubicBezTo>
                    <a:pt x="4140" y="8896"/>
                    <a:pt x="4016" y="8831"/>
                    <a:pt x="4016" y="8772"/>
                  </a:cubicBezTo>
                  <a:cubicBezTo>
                    <a:pt x="4068" y="8720"/>
                    <a:pt x="3998" y="8630"/>
                    <a:pt x="4033" y="8630"/>
                  </a:cubicBezTo>
                  <a:cubicBezTo>
                    <a:pt x="4042" y="8630"/>
                    <a:pt x="4056" y="8636"/>
                    <a:pt x="4081" y="8648"/>
                  </a:cubicBezTo>
                  <a:cubicBezTo>
                    <a:pt x="4113" y="8659"/>
                    <a:pt x="4140" y="8664"/>
                    <a:pt x="4162" y="8664"/>
                  </a:cubicBezTo>
                  <a:cubicBezTo>
                    <a:pt x="4264" y="8664"/>
                    <a:pt x="4264" y="8562"/>
                    <a:pt x="4264" y="8460"/>
                  </a:cubicBezTo>
                  <a:lnTo>
                    <a:pt x="4081" y="8401"/>
                  </a:lnTo>
                  <a:cubicBezTo>
                    <a:pt x="4452" y="8278"/>
                    <a:pt x="4140" y="7842"/>
                    <a:pt x="4387" y="7783"/>
                  </a:cubicBezTo>
                  <a:lnTo>
                    <a:pt x="4387" y="7595"/>
                  </a:lnTo>
                  <a:lnTo>
                    <a:pt x="4452" y="7595"/>
                  </a:lnTo>
                  <a:cubicBezTo>
                    <a:pt x="4575" y="7471"/>
                    <a:pt x="4575" y="7412"/>
                    <a:pt x="4635" y="7224"/>
                  </a:cubicBezTo>
                  <a:lnTo>
                    <a:pt x="4699" y="7288"/>
                  </a:lnTo>
                  <a:cubicBezTo>
                    <a:pt x="4699" y="7165"/>
                    <a:pt x="4387" y="7100"/>
                    <a:pt x="4387" y="6977"/>
                  </a:cubicBezTo>
                  <a:lnTo>
                    <a:pt x="4575" y="6977"/>
                  </a:lnTo>
                  <a:cubicBezTo>
                    <a:pt x="4635" y="6853"/>
                    <a:pt x="4823" y="6670"/>
                    <a:pt x="4758" y="6482"/>
                  </a:cubicBezTo>
                  <a:lnTo>
                    <a:pt x="4758" y="6482"/>
                  </a:lnTo>
                  <a:cubicBezTo>
                    <a:pt x="4758" y="6482"/>
                    <a:pt x="4823" y="6482"/>
                    <a:pt x="4823" y="6547"/>
                  </a:cubicBezTo>
                  <a:cubicBezTo>
                    <a:pt x="4823" y="6482"/>
                    <a:pt x="5006" y="6235"/>
                    <a:pt x="4758" y="6235"/>
                  </a:cubicBezTo>
                  <a:cubicBezTo>
                    <a:pt x="4946" y="6235"/>
                    <a:pt x="4823" y="6052"/>
                    <a:pt x="4823" y="5928"/>
                  </a:cubicBezTo>
                  <a:lnTo>
                    <a:pt x="4823" y="5928"/>
                  </a:lnTo>
                  <a:lnTo>
                    <a:pt x="4946" y="5988"/>
                  </a:lnTo>
                  <a:cubicBezTo>
                    <a:pt x="4823" y="5864"/>
                    <a:pt x="4758" y="5864"/>
                    <a:pt x="4758" y="5740"/>
                  </a:cubicBezTo>
                  <a:cubicBezTo>
                    <a:pt x="4758" y="5721"/>
                    <a:pt x="4772" y="5714"/>
                    <a:pt x="4788" y="5714"/>
                  </a:cubicBezTo>
                  <a:cubicBezTo>
                    <a:pt x="4805" y="5714"/>
                    <a:pt x="4824" y="5721"/>
                    <a:pt x="4833" y="5728"/>
                  </a:cubicBezTo>
                  <a:lnTo>
                    <a:pt x="4833" y="5728"/>
                  </a:lnTo>
                  <a:cubicBezTo>
                    <a:pt x="4864" y="5680"/>
                    <a:pt x="4763" y="5672"/>
                    <a:pt x="4823" y="5557"/>
                  </a:cubicBezTo>
                  <a:lnTo>
                    <a:pt x="4823" y="5557"/>
                  </a:lnTo>
                  <a:lnTo>
                    <a:pt x="4882" y="5617"/>
                  </a:lnTo>
                  <a:cubicBezTo>
                    <a:pt x="4946" y="5557"/>
                    <a:pt x="4882" y="5557"/>
                    <a:pt x="4823" y="5434"/>
                  </a:cubicBezTo>
                  <a:cubicBezTo>
                    <a:pt x="4823" y="5370"/>
                    <a:pt x="4882" y="5310"/>
                    <a:pt x="5006" y="5310"/>
                  </a:cubicBezTo>
                  <a:cubicBezTo>
                    <a:pt x="4946" y="5310"/>
                    <a:pt x="4882" y="5187"/>
                    <a:pt x="4946" y="5187"/>
                  </a:cubicBezTo>
                  <a:lnTo>
                    <a:pt x="5006" y="5187"/>
                  </a:lnTo>
                  <a:cubicBezTo>
                    <a:pt x="5129" y="5063"/>
                    <a:pt x="4946" y="4939"/>
                    <a:pt x="5070" y="4875"/>
                  </a:cubicBezTo>
                  <a:lnTo>
                    <a:pt x="5129" y="4875"/>
                  </a:lnTo>
                  <a:cubicBezTo>
                    <a:pt x="5129" y="4999"/>
                    <a:pt x="5070" y="5063"/>
                    <a:pt x="5070" y="5063"/>
                  </a:cubicBezTo>
                  <a:cubicBezTo>
                    <a:pt x="5083" y="5076"/>
                    <a:pt x="5096" y="5080"/>
                    <a:pt x="5110" y="5080"/>
                  </a:cubicBezTo>
                  <a:cubicBezTo>
                    <a:pt x="5137" y="5080"/>
                    <a:pt x="5166" y="5065"/>
                    <a:pt x="5202" y="5065"/>
                  </a:cubicBezTo>
                  <a:cubicBezTo>
                    <a:pt x="5232" y="5065"/>
                    <a:pt x="5267" y="5075"/>
                    <a:pt x="5309" y="5115"/>
                  </a:cubicBezTo>
                  <a:lnTo>
                    <a:pt x="5309" y="5115"/>
                  </a:lnTo>
                  <a:cubicBezTo>
                    <a:pt x="5243" y="5048"/>
                    <a:pt x="5134" y="4870"/>
                    <a:pt x="5253" y="4751"/>
                  </a:cubicBezTo>
                  <a:lnTo>
                    <a:pt x="5253" y="4751"/>
                  </a:lnTo>
                  <a:lnTo>
                    <a:pt x="5253" y="4816"/>
                  </a:lnTo>
                  <a:cubicBezTo>
                    <a:pt x="5317" y="4751"/>
                    <a:pt x="5317" y="4751"/>
                    <a:pt x="5253" y="4751"/>
                  </a:cubicBezTo>
                  <a:lnTo>
                    <a:pt x="5317" y="4692"/>
                  </a:lnTo>
                  <a:cubicBezTo>
                    <a:pt x="5441" y="4692"/>
                    <a:pt x="5441" y="4568"/>
                    <a:pt x="5441" y="4504"/>
                  </a:cubicBezTo>
                  <a:cubicBezTo>
                    <a:pt x="5317" y="4504"/>
                    <a:pt x="5376" y="4445"/>
                    <a:pt x="5253" y="4445"/>
                  </a:cubicBezTo>
                  <a:lnTo>
                    <a:pt x="5253" y="4504"/>
                  </a:lnTo>
                  <a:cubicBezTo>
                    <a:pt x="5253" y="4568"/>
                    <a:pt x="5253" y="4628"/>
                    <a:pt x="5193" y="4628"/>
                  </a:cubicBezTo>
                  <a:cubicBezTo>
                    <a:pt x="5193" y="4568"/>
                    <a:pt x="5129" y="4504"/>
                    <a:pt x="5193" y="4504"/>
                  </a:cubicBezTo>
                  <a:lnTo>
                    <a:pt x="5070" y="4380"/>
                  </a:lnTo>
                  <a:cubicBezTo>
                    <a:pt x="5253" y="4380"/>
                    <a:pt x="5376" y="4257"/>
                    <a:pt x="5441" y="4257"/>
                  </a:cubicBezTo>
                  <a:cubicBezTo>
                    <a:pt x="5441" y="4133"/>
                    <a:pt x="5564" y="3950"/>
                    <a:pt x="5376" y="3762"/>
                  </a:cubicBezTo>
                  <a:cubicBezTo>
                    <a:pt x="5376" y="3733"/>
                    <a:pt x="5393" y="3733"/>
                    <a:pt x="5416" y="3733"/>
                  </a:cubicBezTo>
                  <a:cubicBezTo>
                    <a:pt x="5440" y="3733"/>
                    <a:pt x="5470" y="3733"/>
                    <a:pt x="5500" y="3703"/>
                  </a:cubicBezTo>
                  <a:lnTo>
                    <a:pt x="5500" y="3827"/>
                  </a:lnTo>
                  <a:cubicBezTo>
                    <a:pt x="5500" y="3703"/>
                    <a:pt x="5564" y="3579"/>
                    <a:pt x="5441" y="3515"/>
                  </a:cubicBezTo>
                  <a:cubicBezTo>
                    <a:pt x="5457" y="3481"/>
                    <a:pt x="5474" y="3471"/>
                    <a:pt x="5489" y="3471"/>
                  </a:cubicBezTo>
                  <a:cubicBezTo>
                    <a:pt x="5515" y="3471"/>
                    <a:pt x="5538" y="3500"/>
                    <a:pt x="5551" y="3500"/>
                  </a:cubicBezTo>
                  <a:cubicBezTo>
                    <a:pt x="5560" y="3500"/>
                    <a:pt x="5564" y="3489"/>
                    <a:pt x="5564" y="3456"/>
                  </a:cubicBezTo>
                  <a:lnTo>
                    <a:pt x="5624" y="3456"/>
                  </a:lnTo>
                  <a:cubicBezTo>
                    <a:pt x="5935" y="3268"/>
                    <a:pt x="5376" y="2897"/>
                    <a:pt x="5812" y="2714"/>
                  </a:cubicBezTo>
                  <a:lnTo>
                    <a:pt x="5747" y="2714"/>
                  </a:lnTo>
                  <a:cubicBezTo>
                    <a:pt x="5995" y="2402"/>
                    <a:pt x="5871" y="1908"/>
                    <a:pt x="6183" y="1660"/>
                  </a:cubicBezTo>
                  <a:cubicBezTo>
                    <a:pt x="6242" y="1601"/>
                    <a:pt x="6183" y="1537"/>
                    <a:pt x="6118" y="1477"/>
                  </a:cubicBezTo>
                  <a:lnTo>
                    <a:pt x="6242" y="1477"/>
                  </a:lnTo>
                  <a:lnTo>
                    <a:pt x="6183" y="1290"/>
                  </a:lnTo>
                  <a:cubicBezTo>
                    <a:pt x="6118" y="1107"/>
                    <a:pt x="6553" y="1166"/>
                    <a:pt x="6430" y="919"/>
                  </a:cubicBezTo>
                  <a:lnTo>
                    <a:pt x="6366" y="919"/>
                  </a:lnTo>
                  <a:cubicBezTo>
                    <a:pt x="6366" y="869"/>
                    <a:pt x="6366" y="727"/>
                    <a:pt x="6440" y="723"/>
                  </a:cubicBezTo>
                  <a:lnTo>
                    <a:pt x="6440" y="723"/>
                  </a:lnTo>
                  <a:cubicBezTo>
                    <a:pt x="6403" y="704"/>
                    <a:pt x="6384" y="671"/>
                    <a:pt x="6430" y="671"/>
                  </a:cubicBezTo>
                  <a:lnTo>
                    <a:pt x="6489" y="671"/>
                  </a:lnTo>
                  <a:lnTo>
                    <a:pt x="6430" y="488"/>
                  </a:lnTo>
                  <a:cubicBezTo>
                    <a:pt x="6457" y="461"/>
                    <a:pt x="6484" y="452"/>
                    <a:pt x="6510" y="452"/>
                  </a:cubicBezTo>
                  <a:cubicBezTo>
                    <a:pt x="6569" y="452"/>
                    <a:pt x="6623" y="497"/>
                    <a:pt x="6668" y="497"/>
                  </a:cubicBezTo>
                  <a:cubicBezTo>
                    <a:pt x="6695" y="497"/>
                    <a:pt x="6719" y="480"/>
                    <a:pt x="6736" y="424"/>
                  </a:cubicBezTo>
                  <a:cubicBezTo>
                    <a:pt x="6736" y="300"/>
                    <a:pt x="6677" y="177"/>
                    <a:pt x="6613" y="177"/>
                  </a:cubicBezTo>
                  <a:cubicBezTo>
                    <a:pt x="6613" y="177"/>
                    <a:pt x="6586" y="205"/>
                    <a:pt x="6550" y="205"/>
                  </a:cubicBezTo>
                  <a:cubicBezTo>
                    <a:pt x="6532" y="205"/>
                    <a:pt x="6511" y="198"/>
                    <a:pt x="6489" y="177"/>
                  </a:cubicBezTo>
                  <a:lnTo>
                    <a:pt x="6489" y="117"/>
                  </a:lnTo>
                  <a:cubicBezTo>
                    <a:pt x="6363" y="73"/>
                    <a:pt x="6234" y="0"/>
                    <a:pt x="6126" y="0"/>
                  </a:cubicBezTo>
                  <a:close/>
                  <a:moveTo>
                    <a:pt x="64" y="26711"/>
                  </a:moveTo>
                  <a:cubicBezTo>
                    <a:pt x="42" y="26719"/>
                    <a:pt x="35" y="26734"/>
                    <a:pt x="60" y="26759"/>
                  </a:cubicBezTo>
                  <a:cubicBezTo>
                    <a:pt x="70" y="26759"/>
                    <a:pt x="79" y="26760"/>
                    <a:pt x="88" y="26762"/>
                  </a:cubicBezTo>
                  <a:lnTo>
                    <a:pt x="88" y="26762"/>
                  </a:lnTo>
                  <a:cubicBezTo>
                    <a:pt x="79" y="26747"/>
                    <a:pt x="71" y="26729"/>
                    <a:pt x="64" y="26711"/>
                  </a:cubicBezTo>
                  <a:close/>
                  <a:moveTo>
                    <a:pt x="184" y="26759"/>
                  </a:moveTo>
                  <a:cubicBezTo>
                    <a:pt x="184" y="26780"/>
                    <a:pt x="177" y="26787"/>
                    <a:pt x="166" y="26787"/>
                  </a:cubicBezTo>
                  <a:cubicBezTo>
                    <a:pt x="149" y="26787"/>
                    <a:pt x="120" y="26770"/>
                    <a:pt x="88" y="26762"/>
                  </a:cubicBezTo>
                  <a:lnTo>
                    <a:pt x="88" y="26762"/>
                  </a:lnTo>
                  <a:cubicBezTo>
                    <a:pt x="109" y="26798"/>
                    <a:pt x="138" y="26823"/>
                    <a:pt x="184" y="26823"/>
                  </a:cubicBezTo>
                  <a:lnTo>
                    <a:pt x="184" y="267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5195475" y="42922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5087300" y="475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5150600" y="4368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5073325" y="47853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5071850" y="4797675"/>
              <a:ext cx="0" cy="1500"/>
            </a:xfrm>
            <a:custGeom>
              <a:rect b="b" l="l" r="r" t="t"/>
              <a:pathLst>
                <a:path extrusionOk="0" h="60" w="0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5070225" y="48069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1" y="0"/>
                  </a:move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5087300" y="4652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5085675" y="469715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1" y="1"/>
                  </a:moveTo>
                  <a:cubicBezTo>
                    <a:pt x="1" y="65"/>
                    <a:pt x="1" y="65"/>
                    <a:pt x="65" y="124"/>
                  </a:cubicBezTo>
                  <a:cubicBezTo>
                    <a:pt x="65" y="65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5093475" y="46013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5085675" y="4695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60"/>
                  </a:lnTo>
                  <a:cubicBezTo>
                    <a:pt x="1" y="60"/>
                    <a:pt x="65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5064050" y="48486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5064050" y="48486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5065650" y="48486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5065650" y="4834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1"/>
                  </a:moveTo>
                  <a:lnTo>
                    <a:pt x="60" y="60"/>
                  </a:ln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5064400" y="4831675"/>
              <a:ext cx="3975" cy="3100"/>
            </a:xfrm>
            <a:custGeom>
              <a:rect b="b" l="l" r="r" t="t"/>
              <a:pathLst>
                <a:path extrusionOk="0" h="124" w="159">
                  <a:moveTo>
                    <a:pt x="110" y="0"/>
                  </a:moveTo>
                  <a:cubicBezTo>
                    <a:pt x="110" y="56"/>
                    <a:pt x="0" y="59"/>
                    <a:pt x="41" y="113"/>
                  </a:cubicBezTo>
                  <a:lnTo>
                    <a:pt x="41" y="113"/>
                  </a:lnTo>
                  <a:cubicBezTo>
                    <a:pt x="63" y="93"/>
                    <a:pt x="159" y="45"/>
                    <a:pt x="110" y="0"/>
                  </a:cubicBezTo>
                  <a:close/>
                  <a:moveTo>
                    <a:pt x="41" y="113"/>
                  </a:moveTo>
                  <a:lnTo>
                    <a:pt x="41" y="113"/>
                  </a:lnTo>
                  <a:cubicBezTo>
                    <a:pt x="34" y="120"/>
                    <a:pt x="35" y="124"/>
                    <a:pt x="51" y="124"/>
                  </a:cubicBezTo>
                  <a:cubicBezTo>
                    <a:pt x="47" y="120"/>
                    <a:pt x="44" y="117"/>
                    <a:pt x="41" y="1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5079500" y="4816225"/>
              <a:ext cx="5475" cy="4575"/>
            </a:xfrm>
            <a:custGeom>
              <a:rect b="b" l="l" r="r" t="t"/>
              <a:pathLst>
                <a:path extrusionOk="0" h="183" w="219">
                  <a:moveTo>
                    <a:pt x="65" y="0"/>
                  </a:moveTo>
                  <a:lnTo>
                    <a:pt x="1" y="124"/>
                  </a:lnTo>
                  <a:cubicBezTo>
                    <a:pt x="65" y="124"/>
                    <a:pt x="124" y="124"/>
                    <a:pt x="124" y="183"/>
                  </a:cubicBezTo>
                  <a:cubicBezTo>
                    <a:pt x="218" y="92"/>
                    <a:pt x="203" y="92"/>
                    <a:pt x="165" y="92"/>
                  </a:cubicBezTo>
                  <a:cubicBezTo>
                    <a:pt x="127" y="92"/>
                    <a:pt x="65" y="9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5084200" y="4805725"/>
              <a:ext cx="1500" cy="1900"/>
            </a:xfrm>
            <a:custGeom>
              <a:rect b="b" l="l" r="r" t="t"/>
              <a:pathLst>
                <a:path extrusionOk="0" h="76" w="60">
                  <a:moveTo>
                    <a:pt x="52" y="1"/>
                  </a:moveTo>
                  <a:cubicBezTo>
                    <a:pt x="45" y="1"/>
                    <a:pt x="30" y="17"/>
                    <a:pt x="1" y="49"/>
                  </a:cubicBezTo>
                  <a:cubicBezTo>
                    <a:pt x="1" y="69"/>
                    <a:pt x="7" y="75"/>
                    <a:pt x="16" y="75"/>
                  </a:cubicBezTo>
                  <a:cubicBezTo>
                    <a:pt x="34" y="75"/>
                    <a:pt x="60" y="49"/>
                    <a:pt x="60" y="49"/>
                  </a:cubicBezTo>
                  <a:cubicBezTo>
                    <a:pt x="60" y="17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5093475" y="47342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lnTo>
                    <a:pt x="60" y="64"/>
                  </a:lnTo>
                  <a:cubicBezTo>
                    <a:pt x="60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5079500" y="4718775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65" y="1"/>
                  </a:moveTo>
                  <a:lnTo>
                    <a:pt x="1" y="65"/>
                  </a:ln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5101150" y="4711125"/>
              <a:ext cx="25" cy="3100"/>
            </a:xfrm>
            <a:custGeom>
              <a:rect b="b" l="l" r="r" t="t"/>
              <a:pathLst>
                <a:path extrusionOk="0" h="124" w="1">
                  <a:moveTo>
                    <a:pt x="0" y="60"/>
                  </a:move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5118200" y="4592050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1" y="1"/>
                  </a:moveTo>
                  <a:cubicBezTo>
                    <a:pt x="1" y="46"/>
                    <a:pt x="63" y="90"/>
                    <a:pt x="99" y="90"/>
                  </a:cubicBezTo>
                  <a:cubicBezTo>
                    <a:pt x="114" y="90"/>
                    <a:pt x="124" y="82"/>
                    <a:pt x="124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5127475" y="4538025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24" y="1"/>
                  </a:lnTo>
                  <a:cubicBezTo>
                    <a:pt x="60" y="60"/>
                    <a:pt x="0" y="60"/>
                    <a:pt x="60" y="124"/>
                  </a:cubicBezTo>
                  <a:cubicBezTo>
                    <a:pt x="124" y="124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5172225" y="438805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5235650" y="430312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60" y="0"/>
                  </a:moveTo>
                  <a:lnTo>
                    <a:pt x="12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5235700" y="4300025"/>
              <a:ext cx="7650" cy="1525"/>
            </a:xfrm>
            <a:custGeom>
              <a:rect b="b" l="l" r="r" t="t"/>
              <a:pathLst>
                <a:path extrusionOk="0" h="61" w="306">
                  <a:moveTo>
                    <a:pt x="182" y="1"/>
                  </a:moveTo>
                  <a:cubicBezTo>
                    <a:pt x="193" y="1"/>
                    <a:pt x="203" y="1"/>
                    <a:pt x="212" y="2"/>
                  </a:cubicBezTo>
                  <a:lnTo>
                    <a:pt x="212" y="2"/>
                  </a:lnTo>
                  <a:cubicBezTo>
                    <a:pt x="240" y="1"/>
                    <a:pt x="270" y="1"/>
                    <a:pt x="305" y="1"/>
                  </a:cubicBezTo>
                  <a:close/>
                  <a:moveTo>
                    <a:pt x="172" y="5"/>
                  </a:moveTo>
                  <a:cubicBezTo>
                    <a:pt x="120" y="11"/>
                    <a:pt x="70" y="26"/>
                    <a:pt x="0" y="59"/>
                  </a:cubicBezTo>
                  <a:lnTo>
                    <a:pt x="0" y="59"/>
                  </a:lnTo>
                  <a:cubicBezTo>
                    <a:pt x="61" y="30"/>
                    <a:pt x="76" y="30"/>
                    <a:pt x="90" y="30"/>
                  </a:cubicBezTo>
                  <a:cubicBezTo>
                    <a:pt x="104" y="30"/>
                    <a:pt x="118" y="30"/>
                    <a:pt x="172" y="5"/>
                  </a:cubicBezTo>
                  <a:close/>
                  <a:moveTo>
                    <a:pt x="182" y="1"/>
                  </a:moveTo>
                  <a:cubicBezTo>
                    <a:pt x="178" y="2"/>
                    <a:pt x="175" y="4"/>
                    <a:pt x="172" y="5"/>
                  </a:cubicBezTo>
                  <a:lnTo>
                    <a:pt x="172" y="5"/>
                  </a:lnTo>
                  <a:cubicBezTo>
                    <a:pt x="181" y="4"/>
                    <a:pt x="190" y="3"/>
                    <a:pt x="199" y="3"/>
                  </a:cubicBezTo>
                  <a:lnTo>
                    <a:pt x="199" y="3"/>
                  </a:lnTo>
                  <a:cubicBezTo>
                    <a:pt x="231" y="13"/>
                    <a:pt x="175" y="60"/>
                    <a:pt x="122" y="60"/>
                  </a:cubicBezTo>
                  <a:lnTo>
                    <a:pt x="182" y="60"/>
                  </a:lnTo>
                  <a:cubicBezTo>
                    <a:pt x="294" y="60"/>
                    <a:pt x="304" y="11"/>
                    <a:pt x="212" y="2"/>
                  </a:cubicBezTo>
                  <a:lnTo>
                    <a:pt x="212" y="2"/>
                  </a:lnTo>
                  <a:cubicBezTo>
                    <a:pt x="208" y="2"/>
                    <a:pt x="203" y="3"/>
                    <a:pt x="199" y="3"/>
                  </a:cubicBezTo>
                  <a:lnTo>
                    <a:pt x="199" y="3"/>
                  </a:lnTo>
                  <a:cubicBezTo>
                    <a:pt x="195" y="1"/>
                    <a:pt x="18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5241850" y="4270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5240225" y="42536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0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5243325" y="4250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5241850" y="42706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1"/>
                  </a:move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5234050" y="42969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lnTo>
                    <a:pt x="0" y="59"/>
                  </a:lnTo>
                  <a:lnTo>
                    <a:pt x="65" y="59"/>
                  </a:lnTo>
                  <a:cubicBezTo>
                    <a:pt x="0" y="59"/>
                    <a:pt x="0" y="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246425" y="42784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5243325" y="428457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88" y="0"/>
                  </a:moveTo>
                  <a:lnTo>
                    <a:pt x="0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5244925" y="42938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5246425" y="4273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5164575" y="42444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5149100" y="4235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0"/>
                  </a:moveTo>
                  <a:lnTo>
                    <a:pt x="60" y="60"/>
                  </a:lnTo>
                  <a:cubicBezTo>
                    <a:pt x="60" y="6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5246425" y="42444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5226375" y="418715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0"/>
                  </a:moveTo>
                  <a:lnTo>
                    <a:pt x="184" y="0"/>
                  </a:lnTo>
                  <a:cubicBezTo>
                    <a:pt x="124" y="124"/>
                    <a:pt x="60" y="65"/>
                    <a:pt x="1" y="188"/>
                  </a:cubicBezTo>
                  <a:cubicBezTo>
                    <a:pt x="60" y="188"/>
                    <a:pt x="184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234050" y="42969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5226375" y="4191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240225" y="423202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5240225" y="4241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5237150" y="42273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5235650" y="422275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5173850" y="4232025"/>
              <a:ext cx="3100" cy="2175"/>
            </a:xfrm>
            <a:custGeom>
              <a:rect b="b" l="l" r="r" t="t"/>
              <a:pathLst>
                <a:path extrusionOk="0" h="87" w="124">
                  <a:moveTo>
                    <a:pt x="0" y="1"/>
                  </a:moveTo>
                  <a:cubicBezTo>
                    <a:pt x="42" y="42"/>
                    <a:pt x="54" y="87"/>
                    <a:pt x="80" y="87"/>
                  </a:cubicBezTo>
                  <a:cubicBezTo>
                    <a:pt x="91" y="87"/>
                    <a:pt x="105" y="79"/>
                    <a:pt x="124" y="60"/>
                  </a:cubicBezTo>
                  <a:cubicBezTo>
                    <a:pt x="59" y="60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5234050" y="42969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521550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5204750" y="42118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5214025" y="42289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517385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5146025" y="4176400"/>
              <a:ext cx="103500" cy="123650"/>
            </a:xfrm>
            <a:custGeom>
              <a:rect b="b" l="l" r="r" t="t"/>
              <a:pathLst>
                <a:path extrusionOk="0" h="4946" w="4140">
                  <a:moveTo>
                    <a:pt x="2597" y="0"/>
                  </a:moveTo>
                  <a:cubicBezTo>
                    <a:pt x="2600" y="4"/>
                    <a:pt x="2604" y="8"/>
                    <a:pt x="2608" y="12"/>
                  </a:cubicBezTo>
                  <a:lnTo>
                    <a:pt x="2608" y="12"/>
                  </a:lnTo>
                  <a:cubicBezTo>
                    <a:pt x="2624" y="4"/>
                    <a:pt x="2640" y="0"/>
                    <a:pt x="2656" y="0"/>
                  </a:cubicBezTo>
                  <a:close/>
                  <a:moveTo>
                    <a:pt x="3398" y="183"/>
                  </a:moveTo>
                  <a:cubicBezTo>
                    <a:pt x="3398" y="183"/>
                    <a:pt x="3398" y="183"/>
                    <a:pt x="3398" y="183"/>
                  </a:cubicBezTo>
                  <a:cubicBezTo>
                    <a:pt x="3398" y="183"/>
                    <a:pt x="3398" y="183"/>
                    <a:pt x="3398" y="183"/>
                  </a:cubicBezTo>
                  <a:close/>
                  <a:moveTo>
                    <a:pt x="2690" y="1064"/>
                  </a:moveTo>
                  <a:cubicBezTo>
                    <a:pt x="2682" y="1069"/>
                    <a:pt x="2671" y="1085"/>
                    <a:pt x="2656" y="1113"/>
                  </a:cubicBezTo>
                  <a:cubicBezTo>
                    <a:pt x="2670" y="1099"/>
                    <a:pt x="2681" y="1081"/>
                    <a:pt x="2690" y="1064"/>
                  </a:cubicBezTo>
                  <a:close/>
                  <a:moveTo>
                    <a:pt x="3398" y="1113"/>
                  </a:moveTo>
                  <a:cubicBezTo>
                    <a:pt x="3398" y="1113"/>
                    <a:pt x="3462" y="1113"/>
                    <a:pt x="3462" y="1172"/>
                  </a:cubicBezTo>
                  <a:lnTo>
                    <a:pt x="3521" y="1172"/>
                  </a:lnTo>
                  <a:cubicBezTo>
                    <a:pt x="3521" y="1172"/>
                    <a:pt x="3462" y="1113"/>
                    <a:pt x="3398" y="1113"/>
                  </a:cubicBezTo>
                  <a:close/>
                  <a:moveTo>
                    <a:pt x="1237" y="1237"/>
                  </a:moveTo>
                  <a:lnTo>
                    <a:pt x="1237" y="1237"/>
                  </a:lnTo>
                  <a:cubicBezTo>
                    <a:pt x="1253" y="1271"/>
                    <a:pt x="1270" y="1296"/>
                    <a:pt x="1286" y="1312"/>
                  </a:cubicBezTo>
                  <a:lnTo>
                    <a:pt x="1286" y="1312"/>
                  </a:lnTo>
                  <a:cubicBezTo>
                    <a:pt x="1278" y="1290"/>
                    <a:pt x="1263" y="1263"/>
                    <a:pt x="1237" y="1237"/>
                  </a:cubicBezTo>
                  <a:close/>
                  <a:moveTo>
                    <a:pt x="2681" y="1279"/>
                  </a:moveTo>
                  <a:cubicBezTo>
                    <a:pt x="2677" y="1279"/>
                    <a:pt x="2669" y="1284"/>
                    <a:pt x="2656" y="1296"/>
                  </a:cubicBezTo>
                  <a:lnTo>
                    <a:pt x="2656" y="1360"/>
                  </a:lnTo>
                  <a:cubicBezTo>
                    <a:pt x="2656" y="1333"/>
                    <a:pt x="2668" y="1306"/>
                    <a:pt x="2681" y="1279"/>
                  </a:cubicBezTo>
                  <a:close/>
                  <a:moveTo>
                    <a:pt x="2410" y="1361"/>
                  </a:moveTo>
                  <a:cubicBezTo>
                    <a:pt x="2440" y="1389"/>
                    <a:pt x="2455" y="1403"/>
                    <a:pt x="2464" y="1405"/>
                  </a:cubicBezTo>
                  <a:lnTo>
                    <a:pt x="2464" y="1405"/>
                  </a:lnTo>
                  <a:cubicBezTo>
                    <a:pt x="2466" y="1408"/>
                    <a:pt x="2468" y="1412"/>
                    <a:pt x="2470" y="1416"/>
                  </a:cubicBezTo>
                  <a:lnTo>
                    <a:pt x="2470" y="1416"/>
                  </a:lnTo>
                  <a:lnTo>
                    <a:pt x="2410" y="1361"/>
                  </a:lnTo>
                  <a:close/>
                  <a:moveTo>
                    <a:pt x="2436" y="1410"/>
                  </a:moveTo>
                  <a:cubicBezTo>
                    <a:pt x="2449" y="1416"/>
                    <a:pt x="2461" y="1419"/>
                    <a:pt x="2471" y="1420"/>
                  </a:cubicBezTo>
                  <a:lnTo>
                    <a:pt x="2471" y="1420"/>
                  </a:lnTo>
                  <a:cubicBezTo>
                    <a:pt x="2471" y="1420"/>
                    <a:pt x="2471" y="1420"/>
                    <a:pt x="2471" y="1420"/>
                  </a:cubicBezTo>
                  <a:lnTo>
                    <a:pt x="2471" y="1420"/>
                  </a:lnTo>
                  <a:cubicBezTo>
                    <a:pt x="2456" y="1419"/>
                    <a:pt x="2445" y="1416"/>
                    <a:pt x="2436" y="1410"/>
                  </a:cubicBezTo>
                  <a:close/>
                  <a:moveTo>
                    <a:pt x="2471" y="1420"/>
                  </a:moveTo>
                  <a:lnTo>
                    <a:pt x="2471" y="1420"/>
                  </a:lnTo>
                  <a:cubicBezTo>
                    <a:pt x="2472" y="1421"/>
                    <a:pt x="2472" y="1422"/>
                    <a:pt x="2473" y="1423"/>
                  </a:cubicBezTo>
                  <a:lnTo>
                    <a:pt x="2473" y="1423"/>
                  </a:lnTo>
                  <a:lnTo>
                    <a:pt x="2473" y="1484"/>
                  </a:lnTo>
                  <a:cubicBezTo>
                    <a:pt x="2532" y="1484"/>
                    <a:pt x="2473" y="1420"/>
                    <a:pt x="2473" y="1420"/>
                  </a:cubicBezTo>
                  <a:close/>
                  <a:moveTo>
                    <a:pt x="1543" y="1790"/>
                  </a:moveTo>
                  <a:lnTo>
                    <a:pt x="1543" y="1855"/>
                  </a:lnTo>
                  <a:lnTo>
                    <a:pt x="1484" y="1790"/>
                  </a:lnTo>
                  <a:close/>
                  <a:moveTo>
                    <a:pt x="1085" y="2077"/>
                  </a:moveTo>
                  <a:lnTo>
                    <a:pt x="1085" y="2077"/>
                  </a:lnTo>
                  <a:cubicBezTo>
                    <a:pt x="1086" y="2093"/>
                    <a:pt x="1092" y="2112"/>
                    <a:pt x="1098" y="2128"/>
                  </a:cubicBezTo>
                  <a:lnTo>
                    <a:pt x="1098" y="2128"/>
                  </a:lnTo>
                  <a:cubicBezTo>
                    <a:pt x="1106" y="2122"/>
                    <a:pt x="1117" y="2115"/>
                    <a:pt x="1085" y="2077"/>
                  </a:cubicBezTo>
                  <a:close/>
                  <a:moveTo>
                    <a:pt x="1098" y="2128"/>
                  </a:moveTo>
                  <a:cubicBezTo>
                    <a:pt x="1092" y="2133"/>
                    <a:pt x="1087" y="2138"/>
                    <a:pt x="1113" y="2161"/>
                  </a:cubicBezTo>
                  <a:cubicBezTo>
                    <a:pt x="1113" y="2161"/>
                    <a:pt x="1106" y="2147"/>
                    <a:pt x="1098" y="2128"/>
                  </a:cubicBezTo>
                  <a:close/>
                  <a:moveTo>
                    <a:pt x="183" y="2161"/>
                  </a:moveTo>
                  <a:lnTo>
                    <a:pt x="183" y="2161"/>
                  </a:lnTo>
                  <a:cubicBezTo>
                    <a:pt x="205" y="2183"/>
                    <a:pt x="219" y="2190"/>
                    <a:pt x="231" y="2190"/>
                  </a:cubicBezTo>
                  <a:cubicBezTo>
                    <a:pt x="233" y="2190"/>
                    <a:pt x="235" y="2190"/>
                    <a:pt x="237" y="2189"/>
                  </a:cubicBezTo>
                  <a:lnTo>
                    <a:pt x="237" y="2189"/>
                  </a:lnTo>
                  <a:cubicBezTo>
                    <a:pt x="248" y="2207"/>
                    <a:pt x="248" y="2226"/>
                    <a:pt x="248" y="2226"/>
                  </a:cubicBezTo>
                  <a:lnTo>
                    <a:pt x="183" y="2161"/>
                  </a:lnTo>
                  <a:close/>
                  <a:moveTo>
                    <a:pt x="1088" y="2409"/>
                  </a:moveTo>
                  <a:cubicBezTo>
                    <a:pt x="1096" y="2440"/>
                    <a:pt x="1113" y="2473"/>
                    <a:pt x="1113" y="2473"/>
                  </a:cubicBezTo>
                  <a:cubicBezTo>
                    <a:pt x="1113" y="2454"/>
                    <a:pt x="1103" y="2431"/>
                    <a:pt x="1088" y="2409"/>
                  </a:cubicBezTo>
                  <a:close/>
                  <a:moveTo>
                    <a:pt x="3892" y="2409"/>
                  </a:moveTo>
                  <a:lnTo>
                    <a:pt x="3892" y="2409"/>
                  </a:lnTo>
                  <a:cubicBezTo>
                    <a:pt x="3769" y="2473"/>
                    <a:pt x="3833" y="2473"/>
                    <a:pt x="3709" y="2473"/>
                  </a:cubicBezTo>
                  <a:lnTo>
                    <a:pt x="3645" y="2473"/>
                  </a:lnTo>
                  <a:lnTo>
                    <a:pt x="3709" y="2532"/>
                  </a:lnTo>
                  <a:cubicBezTo>
                    <a:pt x="3769" y="2532"/>
                    <a:pt x="3833" y="2532"/>
                    <a:pt x="3892" y="2473"/>
                  </a:cubicBezTo>
                  <a:cubicBezTo>
                    <a:pt x="3769" y="2473"/>
                    <a:pt x="3957" y="2473"/>
                    <a:pt x="3892" y="2409"/>
                  </a:cubicBezTo>
                  <a:close/>
                  <a:moveTo>
                    <a:pt x="906" y="2432"/>
                  </a:moveTo>
                  <a:cubicBezTo>
                    <a:pt x="937" y="2474"/>
                    <a:pt x="952" y="2525"/>
                    <a:pt x="989" y="2597"/>
                  </a:cubicBezTo>
                  <a:cubicBezTo>
                    <a:pt x="934" y="2490"/>
                    <a:pt x="974" y="2475"/>
                    <a:pt x="906" y="2432"/>
                  </a:cubicBezTo>
                  <a:close/>
                  <a:moveTo>
                    <a:pt x="495" y="2780"/>
                  </a:moveTo>
                  <a:cubicBezTo>
                    <a:pt x="512" y="2799"/>
                    <a:pt x="525" y="2806"/>
                    <a:pt x="532" y="2806"/>
                  </a:cubicBezTo>
                  <a:cubicBezTo>
                    <a:pt x="540" y="2806"/>
                    <a:pt x="542" y="2796"/>
                    <a:pt x="536" y="2780"/>
                  </a:cubicBezTo>
                  <a:close/>
                  <a:moveTo>
                    <a:pt x="3409" y="3381"/>
                  </a:moveTo>
                  <a:cubicBezTo>
                    <a:pt x="3414" y="3381"/>
                    <a:pt x="3411" y="3386"/>
                    <a:pt x="3398" y="3398"/>
                  </a:cubicBezTo>
                  <a:lnTo>
                    <a:pt x="3365" y="3398"/>
                  </a:lnTo>
                  <a:cubicBezTo>
                    <a:pt x="3386" y="3389"/>
                    <a:pt x="3404" y="3381"/>
                    <a:pt x="3409" y="3381"/>
                  </a:cubicBezTo>
                  <a:close/>
                  <a:moveTo>
                    <a:pt x="3824" y="4016"/>
                  </a:moveTo>
                  <a:cubicBezTo>
                    <a:pt x="3781" y="4032"/>
                    <a:pt x="3738" y="4043"/>
                    <a:pt x="3695" y="4043"/>
                  </a:cubicBezTo>
                  <a:cubicBezTo>
                    <a:pt x="3659" y="4043"/>
                    <a:pt x="3622" y="4035"/>
                    <a:pt x="3586" y="4016"/>
                  </a:cubicBezTo>
                  <a:close/>
                  <a:moveTo>
                    <a:pt x="3645" y="4267"/>
                  </a:moveTo>
                  <a:cubicBezTo>
                    <a:pt x="3692" y="4273"/>
                    <a:pt x="3745" y="4289"/>
                    <a:pt x="3709" y="4327"/>
                  </a:cubicBezTo>
                  <a:cubicBezTo>
                    <a:pt x="3646" y="4327"/>
                    <a:pt x="3645" y="4327"/>
                    <a:pt x="3645" y="4267"/>
                  </a:cubicBezTo>
                  <a:close/>
                  <a:moveTo>
                    <a:pt x="2608" y="12"/>
                  </a:moveTo>
                  <a:cubicBezTo>
                    <a:pt x="2563" y="32"/>
                    <a:pt x="2517" y="77"/>
                    <a:pt x="2473" y="124"/>
                  </a:cubicBezTo>
                  <a:cubicBezTo>
                    <a:pt x="2473" y="183"/>
                    <a:pt x="2409" y="307"/>
                    <a:pt x="2409" y="371"/>
                  </a:cubicBezTo>
                  <a:cubicBezTo>
                    <a:pt x="2378" y="308"/>
                    <a:pt x="2347" y="293"/>
                    <a:pt x="2315" y="293"/>
                  </a:cubicBezTo>
                  <a:cubicBezTo>
                    <a:pt x="2285" y="293"/>
                    <a:pt x="2255" y="307"/>
                    <a:pt x="2226" y="307"/>
                  </a:cubicBezTo>
                  <a:cubicBezTo>
                    <a:pt x="2161" y="371"/>
                    <a:pt x="2161" y="371"/>
                    <a:pt x="2038" y="371"/>
                  </a:cubicBezTo>
                  <a:cubicBezTo>
                    <a:pt x="2102" y="371"/>
                    <a:pt x="2102" y="494"/>
                    <a:pt x="2102" y="554"/>
                  </a:cubicBezTo>
                  <a:lnTo>
                    <a:pt x="2102" y="554"/>
                  </a:lnTo>
                  <a:cubicBezTo>
                    <a:pt x="2102" y="545"/>
                    <a:pt x="2102" y="542"/>
                    <a:pt x="2102" y="542"/>
                  </a:cubicBezTo>
                  <a:cubicBezTo>
                    <a:pt x="2101" y="542"/>
                    <a:pt x="2097" y="598"/>
                    <a:pt x="2076" y="598"/>
                  </a:cubicBezTo>
                  <a:cubicBezTo>
                    <a:pt x="2067" y="598"/>
                    <a:pt x="2055" y="587"/>
                    <a:pt x="2038" y="554"/>
                  </a:cubicBezTo>
                  <a:cubicBezTo>
                    <a:pt x="2013" y="476"/>
                    <a:pt x="1986" y="454"/>
                    <a:pt x="1965" y="454"/>
                  </a:cubicBezTo>
                  <a:cubicBezTo>
                    <a:pt x="1935" y="454"/>
                    <a:pt x="1914" y="495"/>
                    <a:pt x="1914" y="495"/>
                  </a:cubicBezTo>
                  <a:lnTo>
                    <a:pt x="1978" y="678"/>
                  </a:lnTo>
                  <a:cubicBezTo>
                    <a:pt x="1914" y="618"/>
                    <a:pt x="1914" y="618"/>
                    <a:pt x="1855" y="618"/>
                  </a:cubicBezTo>
                  <a:lnTo>
                    <a:pt x="1855" y="678"/>
                  </a:lnTo>
                  <a:cubicBezTo>
                    <a:pt x="1818" y="715"/>
                    <a:pt x="1802" y="750"/>
                    <a:pt x="1784" y="750"/>
                  </a:cubicBezTo>
                  <a:cubicBezTo>
                    <a:pt x="1771" y="750"/>
                    <a:pt x="1757" y="730"/>
                    <a:pt x="1731" y="678"/>
                  </a:cubicBezTo>
                  <a:lnTo>
                    <a:pt x="1731" y="801"/>
                  </a:lnTo>
                  <a:lnTo>
                    <a:pt x="1667" y="678"/>
                  </a:lnTo>
                  <a:cubicBezTo>
                    <a:pt x="1608" y="742"/>
                    <a:pt x="1608" y="742"/>
                    <a:pt x="1543" y="742"/>
                  </a:cubicBezTo>
                  <a:lnTo>
                    <a:pt x="1543" y="678"/>
                  </a:lnTo>
                  <a:cubicBezTo>
                    <a:pt x="1484" y="678"/>
                    <a:pt x="1667" y="989"/>
                    <a:pt x="1667" y="989"/>
                  </a:cubicBezTo>
                  <a:lnTo>
                    <a:pt x="1543" y="866"/>
                  </a:lnTo>
                  <a:cubicBezTo>
                    <a:pt x="1543" y="880"/>
                    <a:pt x="1536" y="884"/>
                    <a:pt x="1525" y="884"/>
                  </a:cubicBezTo>
                  <a:cubicBezTo>
                    <a:pt x="1514" y="884"/>
                    <a:pt x="1498" y="879"/>
                    <a:pt x="1481" y="879"/>
                  </a:cubicBezTo>
                  <a:cubicBezTo>
                    <a:pt x="1451" y="879"/>
                    <a:pt x="1420" y="895"/>
                    <a:pt x="1420" y="989"/>
                  </a:cubicBezTo>
                  <a:lnTo>
                    <a:pt x="1420" y="925"/>
                  </a:lnTo>
                  <a:cubicBezTo>
                    <a:pt x="1396" y="925"/>
                    <a:pt x="1372" y="916"/>
                    <a:pt x="1359" y="916"/>
                  </a:cubicBezTo>
                  <a:cubicBezTo>
                    <a:pt x="1339" y="916"/>
                    <a:pt x="1345" y="938"/>
                    <a:pt x="1420" y="1049"/>
                  </a:cubicBezTo>
                  <a:cubicBezTo>
                    <a:pt x="1381" y="1010"/>
                    <a:pt x="1361" y="996"/>
                    <a:pt x="1351" y="996"/>
                  </a:cubicBezTo>
                  <a:cubicBezTo>
                    <a:pt x="1330" y="996"/>
                    <a:pt x="1360" y="1069"/>
                    <a:pt x="1360" y="1113"/>
                  </a:cubicBezTo>
                  <a:lnTo>
                    <a:pt x="1296" y="1049"/>
                  </a:lnTo>
                  <a:lnTo>
                    <a:pt x="1296" y="1049"/>
                  </a:lnTo>
                  <a:cubicBezTo>
                    <a:pt x="1360" y="1172"/>
                    <a:pt x="1420" y="1172"/>
                    <a:pt x="1420" y="1237"/>
                  </a:cubicBezTo>
                  <a:cubicBezTo>
                    <a:pt x="1360" y="1237"/>
                    <a:pt x="1360" y="1172"/>
                    <a:pt x="1360" y="1172"/>
                  </a:cubicBezTo>
                  <a:cubicBezTo>
                    <a:pt x="1296" y="1172"/>
                    <a:pt x="1420" y="1296"/>
                    <a:pt x="1360" y="1296"/>
                  </a:cubicBezTo>
                  <a:cubicBezTo>
                    <a:pt x="1360" y="1323"/>
                    <a:pt x="1349" y="1339"/>
                    <a:pt x="1332" y="1339"/>
                  </a:cubicBezTo>
                  <a:cubicBezTo>
                    <a:pt x="1319" y="1339"/>
                    <a:pt x="1303" y="1330"/>
                    <a:pt x="1286" y="1312"/>
                  </a:cubicBezTo>
                  <a:lnTo>
                    <a:pt x="1286" y="1312"/>
                  </a:lnTo>
                  <a:cubicBezTo>
                    <a:pt x="1296" y="1340"/>
                    <a:pt x="1296" y="1360"/>
                    <a:pt x="1296" y="1360"/>
                  </a:cubicBezTo>
                  <a:cubicBezTo>
                    <a:pt x="1237" y="1360"/>
                    <a:pt x="1237" y="1296"/>
                    <a:pt x="1237" y="1296"/>
                  </a:cubicBezTo>
                  <a:cubicBezTo>
                    <a:pt x="1227" y="1287"/>
                    <a:pt x="1221" y="1284"/>
                    <a:pt x="1216" y="1284"/>
                  </a:cubicBezTo>
                  <a:cubicBezTo>
                    <a:pt x="1193" y="1284"/>
                    <a:pt x="1216" y="1372"/>
                    <a:pt x="1193" y="1372"/>
                  </a:cubicBezTo>
                  <a:cubicBezTo>
                    <a:pt x="1188" y="1372"/>
                    <a:pt x="1182" y="1369"/>
                    <a:pt x="1172" y="1360"/>
                  </a:cubicBezTo>
                  <a:cubicBezTo>
                    <a:pt x="1172" y="1360"/>
                    <a:pt x="1113" y="1360"/>
                    <a:pt x="1113" y="1296"/>
                  </a:cubicBezTo>
                  <a:lnTo>
                    <a:pt x="1172" y="1296"/>
                  </a:lnTo>
                  <a:cubicBezTo>
                    <a:pt x="1113" y="1237"/>
                    <a:pt x="1113" y="1237"/>
                    <a:pt x="1049" y="1113"/>
                  </a:cubicBezTo>
                  <a:lnTo>
                    <a:pt x="1049" y="1113"/>
                  </a:lnTo>
                  <a:cubicBezTo>
                    <a:pt x="1049" y="1172"/>
                    <a:pt x="1113" y="1296"/>
                    <a:pt x="1049" y="1296"/>
                  </a:cubicBezTo>
                  <a:lnTo>
                    <a:pt x="989" y="1296"/>
                  </a:lnTo>
                  <a:cubicBezTo>
                    <a:pt x="957" y="1266"/>
                    <a:pt x="941" y="1251"/>
                    <a:pt x="933" y="1251"/>
                  </a:cubicBezTo>
                  <a:cubicBezTo>
                    <a:pt x="925" y="1251"/>
                    <a:pt x="925" y="1266"/>
                    <a:pt x="925" y="1296"/>
                  </a:cubicBezTo>
                  <a:lnTo>
                    <a:pt x="1049" y="1420"/>
                  </a:lnTo>
                  <a:lnTo>
                    <a:pt x="1049" y="1360"/>
                  </a:lnTo>
                  <a:cubicBezTo>
                    <a:pt x="1094" y="1402"/>
                    <a:pt x="1107" y="1446"/>
                    <a:pt x="1089" y="1446"/>
                  </a:cubicBezTo>
                  <a:cubicBezTo>
                    <a:pt x="1081" y="1446"/>
                    <a:pt x="1068" y="1439"/>
                    <a:pt x="1049" y="1420"/>
                  </a:cubicBezTo>
                  <a:lnTo>
                    <a:pt x="1049" y="1420"/>
                  </a:lnTo>
                  <a:cubicBezTo>
                    <a:pt x="1113" y="1484"/>
                    <a:pt x="1172" y="1543"/>
                    <a:pt x="1172" y="1607"/>
                  </a:cubicBezTo>
                  <a:lnTo>
                    <a:pt x="925" y="1360"/>
                  </a:lnTo>
                  <a:cubicBezTo>
                    <a:pt x="925" y="1420"/>
                    <a:pt x="866" y="1420"/>
                    <a:pt x="925" y="1607"/>
                  </a:cubicBezTo>
                  <a:lnTo>
                    <a:pt x="866" y="1543"/>
                  </a:lnTo>
                  <a:lnTo>
                    <a:pt x="866" y="1484"/>
                  </a:lnTo>
                  <a:lnTo>
                    <a:pt x="866" y="1484"/>
                  </a:lnTo>
                  <a:cubicBezTo>
                    <a:pt x="866" y="1543"/>
                    <a:pt x="801" y="1543"/>
                    <a:pt x="925" y="1667"/>
                  </a:cubicBezTo>
                  <a:cubicBezTo>
                    <a:pt x="866" y="1667"/>
                    <a:pt x="866" y="1607"/>
                    <a:pt x="801" y="1607"/>
                  </a:cubicBezTo>
                  <a:cubicBezTo>
                    <a:pt x="774" y="1580"/>
                    <a:pt x="758" y="1568"/>
                    <a:pt x="749" y="1568"/>
                  </a:cubicBezTo>
                  <a:cubicBezTo>
                    <a:pt x="706" y="1568"/>
                    <a:pt x="830" y="1830"/>
                    <a:pt x="754" y="1830"/>
                  </a:cubicBezTo>
                  <a:cubicBezTo>
                    <a:pt x="739" y="1830"/>
                    <a:pt x="714" y="1818"/>
                    <a:pt x="678" y="1790"/>
                  </a:cubicBezTo>
                  <a:cubicBezTo>
                    <a:pt x="579" y="1790"/>
                    <a:pt x="600" y="1949"/>
                    <a:pt x="486" y="1949"/>
                  </a:cubicBezTo>
                  <a:cubicBezTo>
                    <a:pt x="458" y="1949"/>
                    <a:pt x="421" y="1939"/>
                    <a:pt x="371" y="1914"/>
                  </a:cubicBezTo>
                  <a:cubicBezTo>
                    <a:pt x="330" y="1914"/>
                    <a:pt x="342" y="1941"/>
                    <a:pt x="371" y="1993"/>
                  </a:cubicBezTo>
                  <a:lnTo>
                    <a:pt x="371" y="1993"/>
                  </a:lnTo>
                  <a:lnTo>
                    <a:pt x="371" y="2102"/>
                  </a:lnTo>
                  <a:cubicBezTo>
                    <a:pt x="382" y="2124"/>
                    <a:pt x="383" y="2132"/>
                    <a:pt x="378" y="2132"/>
                  </a:cubicBezTo>
                  <a:cubicBezTo>
                    <a:pt x="361" y="2132"/>
                    <a:pt x="277" y="2040"/>
                    <a:pt x="247" y="2040"/>
                  </a:cubicBezTo>
                  <a:cubicBezTo>
                    <a:pt x="235" y="2040"/>
                    <a:pt x="232" y="2056"/>
                    <a:pt x="248" y="2102"/>
                  </a:cubicBezTo>
                  <a:lnTo>
                    <a:pt x="307" y="2161"/>
                  </a:lnTo>
                  <a:cubicBezTo>
                    <a:pt x="271" y="2161"/>
                    <a:pt x="257" y="2185"/>
                    <a:pt x="237" y="2189"/>
                  </a:cubicBezTo>
                  <a:lnTo>
                    <a:pt x="237" y="2189"/>
                  </a:lnTo>
                  <a:cubicBezTo>
                    <a:pt x="228" y="2175"/>
                    <a:pt x="213" y="2161"/>
                    <a:pt x="183" y="2161"/>
                  </a:cubicBezTo>
                  <a:lnTo>
                    <a:pt x="183" y="2285"/>
                  </a:lnTo>
                  <a:cubicBezTo>
                    <a:pt x="131" y="2285"/>
                    <a:pt x="74" y="2091"/>
                    <a:pt x="21" y="2091"/>
                  </a:cubicBezTo>
                  <a:cubicBezTo>
                    <a:pt x="14" y="2091"/>
                    <a:pt x="7" y="2095"/>
                    <a:pt x="0" y="2102"/>
                  </a:cubicBezTo>
                  <a:cubicBezTo>
                    <a:pt x="0" y="2102"/>
                    <a:pt x="60" y="2285"/>
                    <a:pt x="124" y="2285"/>
                  </a:cubicBezTo>
                  <a:cubicBezTo>
                    <a:pt x="124" y="2285"/>
                    <a:pt x="124" y="2349"/>
                    <a:pt x="183" y="2349"/>
                  </a:cubicBezTo>
                  <a:lnTo>
                    <a:pt x="183" y="2409"/>
                  </a:lnTo>
                  <a:cubicBezTo>
                    <a:pt x="307" y="2597"/>
                    <a:pt x="431" y="2720"/>
                    <a:pt x="495" y="2780"/>
                  </a:cubicBezTo>
                  <a:lnTo>
                    <a:pt x="495" y="2720"/>
                  </a:lnTo>
                  <a:cubicBezTo>
                    <a:pt x="495" y="2720"/>
                    <a:pt x="495" y="2720"/>
                    <a:pt x="495" y="2720"/>
                  </a:cubicBezTo>
                  <a:lnTo>
                    <a:pt x="495" y="2720"/>
                  </a:lnTo>
                  <a:cubicBezTo>
                    <a:pt x="495" y="2720"/>
                    <a:pt x="495" y="2720"/>
                    <a:pt x="495" y="2720"/>
                  </a:cubicBezTo>
                  <a:lnTo>
                    <a:pt x="495" y="2720"/>
                  </a:lnTo>
                  <a:cubicBezTo>
                    <a:pt x="516" y="2741"/>
                    <a:pt x="530" y="2763"/>
                    <a:pt x="536" y="2780"/>
                  </a:cubicBezTo>
                  <a:lnTo>
                    <a:pt x="554" y="2780"/>
                  </a:lnTo>
                  <a:lnTo>
                    <a:pt x="496" y="2721"/>
                  </a:lnTo>
                  <a:lnTo>
                    <a:pt x="496" y="2721"/>
                  </a:lnTo>
                  <a:cubicBezTo>
                    <a:pt x="554" y="2780"/>
                    <a:pt x="555" y="2780"/>
                    <a:pt x="618" y="2780"/>
                  </a:cubicBezTo>
                  <a:cubicBezTo>
                    <a:pt x="618" y="2720"/>
                    <a:pt x="495" y="2656"/>
                    <a:pt x="495" y="2597"/>
                  </a:cubicBezTo>
                  <a:lnTo>
                    <a:pt x="495" y="2597"/>
                  </a:lnTo>
                  <a:lnTo>
                    <a:pt x="554" y="2656"/>
                  </a:lnTo>
                  <a:cubicBezTo>
                    <a:pt x="618" y="2656"/>
                    <a:pt x="618" y="2720"/>
                    <a:pt x="618" y="2720"/>
                  </a:cubicBezTo>
                  <a:cubicBezTo>
                    <a:pt x="618" y="2656"/>
                    <a:pt x="678" y="2656"/>
                    <a:pt x="619" y="2597"/>
                  </a:cubicBezTo>
                  <a:lnTo>
                    <a:pt x="619" y="2597"/>
                  </a:lnTo>
                  <a:cubicBezTo>
                    <a:pt x="633" y="2611"/>
                    <a:pt x="640" y="2615"/>
                    <a:pt x="645" y="2615"/>
                  </a:cubicBezTo>
                  <a:cubicBezTo>
                    <a:pt x="650" y="2615"/>
                    <a:pt x="652" y="2610"/>
                    <a:pt x="656" y="2610"/>
                  </a:cubicBezTo>
                  <a:cubicBezTo>
                    <a:pt x="664" y="2610"/>
                    <a:pt x="680" y="2626"/>
                    <a:pt x="742" y="2720"/>
                  </a:cubicBezTo>
                  <a:cubicBezTo>
                    <a:pt x="742" y="2656"/>
                    <a:pt x="678" y="2532"/>
                    <a:pt x="678" y="2532"/>
                  </a:cubicBezTo>
                  <a:lnTo>
                    <a:pt x="678" y="2532"/>
                  </a:lnTo>
                  <a:cubicBezTo>
                    <a:pt x="740" y="2626"/>
                    <a:pt x="756" y="2626"/>
                    <a:pt x="772" y="2626"/>
                  </a:cubicBezTo>
                  <a:cubicBezTo>
                    <a:pt x="788" y="2626"/>
                    <a:pt x="804" y="2626"/>
                    <a:pt x="866" y="2720"/>
                  </a:cubicBezTo>
                  <a:cubicBezTo>
                    <a:pt x="742" y="2532"/>
                    <a:pt x="866" y="2597"/>
                    <a:pt x="866" y="2473"/>
                  </a:cubicBezTo>
                  <a:lnTo>
                    <a:pt x="866" y="2532"/>
                  </a:lnTo>
                  <a:lnTo>
                    <a:pt x="925" y="2597"/>
                  </a:lnTo>
                  <a:cubicBezTo>
                    <a:pt x="866" y="2473"/>
                    <a:pt x="866" y="2409"/>
                    <a:pt x="801" y="2349"/>
                  </a:cubicBezTo>
                  <a:lnTo>
                    <a:pt x="801" y="2349"/>
                  </a:lnTo>
                  <a:cubicBezTo>
                    <a:pt x="851" y="2373"/>
                    <a:pt x="881" y="2398"/>
                    <a:pt x="903" y="2427"/>
                  </a:cubicBezTo>
                  <a:lnTo>
                    <a:pt x="903" y="2427"/>
                  </a:lnTo>
                  <a:cubicBezTo>
                    <a:pt x="893" y="2422"/>
                    <a:pt x="881" y="2416"/>
                    <a:pt x="866" y="2409"/>
                  </a:cubicBezTo>
                  <a:lnTo>
                    <a:pt x="866" y="2409"/>
                  </a:lnTo>
                  <a:cubicBezTo>
                    <a:pt x="883" y="2417"/>
                    <a:pt x="896" y="2425"/>
                    <a:pt x="906" y="2432"/>
                  </a:cubicBezTo>
                  <a:lnTo>
                    <a:pt x="906" y="2432"/>
                  </a:lnTo>
                  <a:cubicBezTo>
                    <a:pt x="905" y="2430"/>
                    <a:pt x="904" y="2428"/>
                    <a:pt x="903" y="2427"/>
                  </a:cubicBezTo>
                  <a:lnTo>
                    <a:pt x="903" y="2427"/>
                  </a:lnTo>
                  <a:cubicBezTo>
                    <a:pt x="977" y="2460"/>
                    <a:pt x="940" y="2424"/>
                    <a:pt x="1049" y="2532"/>
                  </a:cubicBezTo>
                  <a:cubicBezTo>
                    <a:pt x="925" y="2349"/>
                    <a:pt x="989" y="2473"/>
                    <a:pt x="925" y="2349"/>
                  </a:cubicBezTo>
                  <a:lnTo>
                    <a:pt x="925" y="2349"/>
                  </a:lnTo>
                  <a:cubicBezTo>
                    <a:pt x="1026" y="2398"/>
                    <a:pt x="1044" y="2489"/>
                    <a:pt x="1048" y="2489"/>
                  </a:cubicBezTo>
                  <a:cubicBezTo>
                    <a:pt x="1049" y="2489"/>
                    <a:pt x="1049" y="2484"/>
                    <a:pt x="1049" y="2473"/>
                  </a:cubicBezTo>
                  <a:cubicBezTo>
                    <a:pt x="1113" y="2473"/>
                    <a:pt x="1113" y="2532"/>
                    <a:pt x="1113" y="2532"/>
                  </a:cubicBezTo>
                  <a:cubicBezTo>
                    <a:pt x="1172" y="2532"/>
                    <a:pt x="1049" y="2409"/>
                    <a:pt x="989" y="2349"/>
                  </a:cubicBezTo>
                  <a:cubicBezTo>
                    <a:pt x="989" y="2337"/>
                    <a:pt x="994" y="2331"/>
                    <a:pt x="1002" y="2331"/>
                  </a:cubicBezTo>
                  <a:cubicBezTo>
                    <a:pt x="1022" y="2331"/>
                    <a:pt x="1062" y="2368"/>
                    <a:pt x="1088" y="2409"/>
                  </a:cubicBezTo>
                  <a:lnTo>
                    <a:pt x="1088" y="2409"/>
                  </a:lnTo>
                  <a:cubicBezTo>
                    <a:pt x="1081" y="2379"/>
                    <a:pt x="1082" y="2349"/>
                    <a:pt x="1113" y="2349"/>
                  </a:cubicBezTo>
                  <a:cubicBezTo>
                    <a:pt x="1049" y="2285"/>
                    <a:pt x="1172" y="2349"/>
                    <a:pt x="1113" y="2161"/>
                  </a:cubicBezTo>
                  <a:lnTo>
                    <a:pt x="1113" y="2161"/>
                  </a:lnTo>
                  <a:lnTo>
                    <a:pt x="1113" y="2226"/>
                  </a:lnTo>
                  <a:cubicBezTo>
                    <a:pt x="1113" y="2161"/>
                    <a:pt x="1049" y="2102"/>
                    <a:pt x="989" y="2038"/>
                  </a:cubicBezTo>
                  <a:cubicBezTo>
                    <a:pt x="1029" y="2038"/>
                    <a:pt x="1016" y="2011"/>
                    <a:pt x="1020" y="2011"/>
                  </a:cubicBezTo>
                  <a:lnTo>
                    <a:pt x="1020" y="2011"/>
                  </a:lnTo>
                  <a:cubicBezTo>
                    <a:pt x="1022" y="2011"/>
                    <a:pt x="1029" y="2018"/>
                    <a:pt x="1049" y="2038"/>
                  </a:cubicBezTo>
                  <a:cubicBezTo>
                    <a:pt x="1064" y="2053"/>
                    <a:pt x="1076" y="2066"/>
                    <a:pt x="1085" y="2077"/>
                  </a:cubicBezTo>
                  <a:lnTo>
                    <a:pt x="1085" y="2077"/>
                  </a:lnTo>
                  <a:cubicBezTo>
                    <a:pt x="1083" y="2055"/>
                    <a:pt x="1089" y="2038"/>
                    <a:pt x="1113" y="2038"/>
                  </a:cubicBezTo>
                  <a:cubicBezTo>
                    <a:pt x="1237" y="2161"/>
                    <a:pt x="1113" y="2102"/>
                    <a:pt x="1172" y="2226"/>
                  </a:cubicBezTo>
                  <a:lnTo>
                    <a:pt x="1172" y="2161"/>
                  </a:lnTo>
                  <a:cubicBezTo>
                    <a:pt x="1234" y="2255"/>
                    <a:pt x="1219" y="2255"/>
                    <a:pt x="1212" y="2255"/>
                  </a:cubicBezTo>
                  <a:cubicBezTo>
                    <a:pt x="1205" y="2255"/>
                    <a:pt x="1205" y="2255"/>
                    <a:pt x="1296" y="2349"/>
                  </a:cubicBezTo>
                  <a:cubicBezTo>
                    <a:pt x="1360" y="2349"/>
                    <a:pt x="1296" y="2285"/>
                    <a:pt x="1360" y="2285"/>
                  </a:cubicBezTo>
                  <a:cubicBezTo>
                    <a:pt x="1296" y="2226"/>
                    <a:pt x="1237" y="2161"/>
                    <a:pt x="1237" y="2102"/>
                  </a:cubicBezTo>
                  <a:cubicBezTo>
                    <a:pt x="1227" y="2084"/>
                    <a:pt x="1226" y="2076"/>
                    <a:pt x="1230" y="2076"/>
                  </a:cubicBezTo>
                  <a:cubicBezTo>
                    <a:pt x="1250" y="2076"/>
                    <a:pt x="1379" y="2216"/>
                    <a:pt x="1417" y="2216"/>
                  </a:cubicBezTo>
                  <a:cubicBezTo>
                    <a:pt x="1430" y="2216"/>
                    <a:pt x="1433" y="2201"/>
                    <a:pt x="1420" y="2161"/>
                  </a:cubicBezTo>
                  <a:cubicBezTo>
                    <a:pt x="1371" y="2113"/>
                    <a:pt x="1280" y="2022"/>
                    <a:pt x="1315" y="2022"/>
                  </a:cubicBezTo>
                  <a:cubicBezTo>
                    <a:pt x="1323" y="2022"/>
                    <a:pt x="1337" y="2027"/>
                    <a:pt x="1360" y="2038"/>
                  </a:cubicBezTo>
                  <a:lnTo>
                    <a:pt x="1420" y="2161"/>
                  </a:lnTo>
                  <a:cubicBezTo>
                    <a:pt x="1475" y="2161"/>
                    <a:pt x="1344" y="2026"/>
                    <a:pt x="1385" y="2026"/>
                  </a:cubicBezTo>
                  <a:cubicBezTo>
                    <a:pt x="1391" y="2026"/>
                    <a:pt x="1402" y="2029"/>
                    <a:pt x="1420" y="2038"/>
                  </a:cubicBezTo>
                  <a:lnTo>
                    <a:pt x="1420" y="2102"/>
                  </a:lnTo>
                  <a:cubicBezTo>
                    <a:pt x="1437" y="2110"/>
                    <a:pt x="1448" y="2114"/>
                    <a:pt x="1455" y="2114"/>
                  </a:cubicBezTo>
                  <a:cubicBezTo>
                    <a:pt x="1497" y="2114"/>
                    <a:pt x="1369" y="1978"/>
                    <a:pt x="1420" y="1978"/>
                  </a:cubicBezTo>
                  <a:lnTo>
                    <a:pt x="1484" y="2102"/>
                  </a:lnTo>
                  <a:cubicBezTo>
                    <a:pt x="1484" y="2038"/>
                    <a:pt x="1484" y="1914"/>
                    <a:pt x="1543" y="1914"/>
                  </a:cubicBezTo>
                  <a:cubicBezTo>
                    <a:pt x="1543" y="1914"/>
                    <a:pt x="1543" y="1978"/>
                    <a:pt x="1608" y="1978"/>
                  </a:cubicBezTo>
                  <a:cubicBezTo>
                    <a:pt x="1608" y="1946"/>
                    <a:pt x="1638" y="1930"/>
                    <a:pt x="1677" y="1930"/>
                  </a:cubicBezTo>
                  <a:cubicBezTo>
                    <a:pt x="1715" y="1930"/>
                    <a:pt x="1761" y="1946"/>
                    <a:pt x="1791" y="1978"/>
                  </a:cubicBezTo>
                  <a:lnTo>
                    <a:pt x="1731" y="1855"/>
                  </a:lnTo>
                  <a:cubicBezTo>
                    <a:pt x="1791" y="1855"/>
                    <a:pt x="1791" y="1855"/>
                    <a:pt x="1791" y="1914"/>
                  </a:cubicBezTo>
                  <a:cubicBezTo>
                    <a:pt x="1833" y="1914"/>
                    <a:pt x="1820" y="1888"/>
                    <a:pt x="1789" y="1853"/>
                  </a:cubicBezTo>
                  <a:lnTo>
                    <a:pt x="1789" y="1853"/>
                  </a:lnTo>
                  <a:lnTo>
                    <a:pt x="1791" y="1855"/>
                  </a:lnTo>
                  <a:cubicBezTo>
                    <a:pt x="1791" y="1806"/>
                    <a:pt x="1791" y="1689"/>
                    <a:pt x="1844" y="1689"/>
                  </a:cubicBezTo>
                  <a:cubicBezTo>
                    <a:pt x="1862" y="1689"/>
                    <a:pt x="1884" y="1701"/>
                    <a:pt x="1914" y="1731"/>
                  </a:cubicBezTo>
                  <a:cubicBezTo>
                    <a:pt x="1969" y="1731"/>
                    <a:pt x="1840" y="1594"/>
                    <a:pt x="1841" y="1594"/>
                  </a:cubicBezTo>
                  <a:lnTo>
                    <a:pt x="1841" y="1594"/>
                  </a:lnTo>
                  <a:cubicBezTo>
                    <a:pt x="1841" y="1594"/>
                    <a:pt x="1845" y="1598"/>
                    <a:pt x="1855" y="1607"/>
                  </a:cubicBezTo>
                  <a:lnTo>
                    <a:pt x="1914" y="1607"/>
                  </a:lnTo>
                  <a:cubicBezTo>
                    <a:pt x="1957" y="1607"/>
                    <a:pt x="1971" y="1553"/>
                    <a:pt x="2030" y="1553"/>
                  </a:cubicBezTo>
                  <a:cubicBezTo>
                    <a:pt x="2060" y="1553"/>
                    <a:pt x="2100" y="1566"/>
                    <a:pt x="2161" y="1607"/>
                  </a:cubicBezTo>
                  <a:cubicBezTo>
                    <a:pt x="2100" y="1514"/>
                    <a:pt x="2116" y="1514"/>
                    <a:pt x="2132" y="1514"/>
                  </a:cubicBezTo>
                  <a:cubicBezTo>
                    <a:pt x="2148" y="1514"/>
                    <a:pt x="2164" y="1514"/>
                    <a:pt x="2102" y="1420"/>
                  </a:cubicBezTo>
                  <a:lnTo>
                    <a:pt x="2102" y="1420"/>
                  </a:lnTo>
                  <a:cubicBezTo>
                    <a:pt x="2226" y="1484"/>
                    <a:pt x="2226" y="1543"/>
                    <a:pt x="2285" y="1543"/>
                  </a:cubicBezTo>
                  <a:cubicBezTo>
                    <a:pt x="2349" y="1543"/>
                    <a:pt x="2226" y="1420"/>
                    <a:pt x="2226" y="1360"/>
                  </a:cubicBezTo>
                  <a:lnTo>
                    <a:pt x="2226" y="1360"/>
                  </a:lnTo>
                  <a:lnTo>
                    <a:pt x="2349" y="1484"/>
                  </a:lnTo>
                  <a:lnTo>
                    <a:pt x="2349" y="1420"/>
                  </a:lnTo>
                  <a:cubicBezTo>
                    <a:pt x="2349" y="1420"/>
                    <a:pt x="2285" y="1420"/>
                    <a:pt x="2285" y="1360"/>
                  </a:cubicBezTo>
                  <a:lnTo>
                    <a:pt x="2285" y="1360"/>
                  </a:lnTo>
                  <a:lnTo>
                    <a:pt x="2285" y="1360"/>
                  </a:lnTo>
                  <a:cubicBezTo>
                    <a:pt x="2285" y="1347"/>
                    <a:pt x="2290" y="1342"/>
                    <a:pt x="2299" y="1342"/>
                  </a:cubicBezTo>
                  <a:cubicBezTo>
                    <a:pt x="2321" y="1342"/>
                    <a:pt x="2366" y="1374"/>
                    <a:pt x="2409" y="1397"/>
                  </a:cubicBezTo>
                  <a:lnTo>
                    <a:pt x="2409" y="1397"/>
                  </a:lnTo>
                  <a:lnTo>
                    <a:pt x="2409" y="1360"/>
                  </a:lnTo>
                  <a:cubicBezTo>
                    <a:pt x="2409" y="1360"/>
                    <a:pt x="2409" y="1394"/>
                    <a:pt x="2436" y="1410"/>
                  </a:cubicBezTo>
                  <a:lnTo>
                    <a:pt x="2436" y="1410"/>
                  </a:lnTo>
                  <a:cubicBezTo>
                    <a:pt x="2427" y="1407"/>
                    <a:pt x="2418" y="1402"/>
                    <a:pt x="2409" y="1397"/>
                  </a:cubicBezTo>
                  <a:lnTo>
                    <a:pt x="2409" y="1397"/>
                  </a:lnTo>
                  <a:lnTo>
                    <a:pt x="2409" y="1420"/>
                  </a:lnTo>
                  <a:lnTo>
                    <a:pt x="2471" y="1420"/>
                  </a:lnTo>
                  <a:cubicBezTo>
                    <a:pt x="2471" y="1420"/>
                    <a:pt x="2471" y="1420"/>
                    <a:pt x="2471" y="1420"/>
                  </a:cubicBezTo>
                  <a:lnTo>
                    <a:pt x="2471" y="1420"/>
                  </a:lnTo>
                  <a:cubicBezTo>
                    <a:pt x="2472" y="1420"/>
                    <a:pt x="2472" y="1420"/>
                    <a:pt x="2473" y="1420"/>
                  </a:cubicBezTo>
                  <a:cubicBezTo>
                    <a:pt x="2470" y="1414"/>
                    <a:pt x="2467" y="1409"/>
                    <a:pt x="2465" y="1405"/>
                  </a:cubicBezTo>
                  <a:lnTo>
                    <a:pt x="2465" y="1405"/>
                  </a:lnTo>
                  <a:cubicBezTo>
                    <a:pt x="2473" y="1404"/>
                    <a:pt x="2473" y="1390"/>
                    <a:pt x="2473" y="1360"/>
                  </a:cubicBezTo>
                  <a:lnTo>
                    <a:pt x="2473" y="1296"/>
                  </a:lnTo>
                  <a:cubicBezTo>
                    <a:pt x="2473" y="1360"/>
                    <a:pt x="2532" y="1360"/>
                    <a:pt x="2532" y="1420"/>
                  </a:cubicBezTo>
                  <a:lnTo>
                    <a:pt x="2532" y="1172"/>
                  </a:lnTo>
                  <a:cubicBezTo>
                    <a:pt x="2597" y="1172"/>
                    <a:pt x="2532" y="1296"/>
                    <a:pt x="2597" y="1296"/>
                  </a:cubicBezTo>
                  <a:cubicBezTo>
                    <a:pt x="2597" y="1237"/>
                    <a:pt x="2597" y="1237"/>
                    <a:pt x="2656" y="1113"/>
                  </a:cubicBezTo>
                  <a:cubicBezTo>
                    <a:pt x="2656" y="1051"/>
                    <a:pt x="2656" y="1049"/>
                    <a:pt x="2714" y="995"/>
                  </a:cubicBezTo>
                  <a:lnTo>
                    <a:pt x="2714" y="995"/>
                  </a:lnTo>
                  <a:cubicBezTo>
                    <a:pt x="2710" y="1013"/>
                    <a:pt x="2703" y="1039"/>
                    <a:pt x="2690" y="1064"/>
                  </a:cubicBezTo>
                  <a:lnTo>
                    <a:pt x="2690" y="1064"/>
                  </a:lnTo>
                  <a:cubicBezTo>
                    <a:pt x="2692" y="1062"/>
                    <a:pt x="2694" y="1062"/>
                    <a:pt x="2696" y="1062"/>
                  </a:cubicBezTo>
                  <a:cubicBezTo>
                    <a:pt x="2715" y="1062"/>
                    <a:pt x="2701" y="1149"/>
                    <a:pt x="2656" y="1237"/>
                  </a:cubicBezTo>
                  <a:cubicBezTo>
                    <a:pt x="2620" y="1312"/>
                    <a:pt x="2606" y="1364"/>
                    <a:pt x="2614" y="1364"/>
                  </a:cubicBezTo>
                  <a:cubicBezTo>
                    <a:pt x="2619" y="1364"/>
                    <a:pt x="2633" y="1344"/>
                    <a:pt x="2656" y="1296"/>
                  </a:cubicBezTo>
                  <a:cubicBezTo>
                    <a:pt x="2656" y="1237"/>
                    <a:pt x="2720" y="1237"/>
                    <a:pt x="2720" y="1173"/>
                  </a:cubicBezTo>
                  <a:lnTo>
                    <a:pt x="2720" y="1173"/>
                  </a:lnTo>
                  <a:cubicBezTo>
                    <a:pt x="2720" y="1209"/>
                    <a:pt x="2699" y="1244"/>
                    <a:pt x="2681" y="1279"/>
                  </a:cubicBezTo>
                  <a:lnTo>
                    <a:pt x="2681" y="1279"/>
                  </a:lnTo>
                  <a:cubicBezTo>
                    <a:pt x="2681" y="1279"/>
                    <a:pt x="2681" y="1279"/>
                    <a:pt x="2682" y="1279"/>
                  </a:cubicBezTo>
                  <a:cubicBezTo>
                    <a:pt x="2694" y="1279"/>
                    <a:pt x="2682" y="1315"/>
                    <a:pt x="2694" y="1315"/>
                  </a:cubicBezTo>
                  <a:cubicBezTo>
                    <a:pt x="2698" y="1315"/>
                    <a:pt x="2706" y="1310"/>
                    <a:pt x="2720" y="1296"/>
                  </a:cubicBezTo>
                  <a:lnTo>
                    <a:pt x="2720" y="1296"/>
                  </a:lnTo>
                  <a:cubicBezTo>
                    <a:pt x="2671" y="1372"/>
                    <a:pt x="2641" y="1417"/>
                    <a:pt x="2623" y="1440"/>
                  </a:cubicBezTo>
                  <a:lnTo>
                    <a:pt x="2623" y="1440"/>
                  </a:lnTo>
                  <a:cubicBezTo>
                    <a:pt x="2624" y="1420"/>
                    <a:pt x="2597" y="1420"/>
                    <a:pt x="2597" y="1420"/>
                  </a:cubicBezTo>
                  <a:lnTo>
                    <a:pt x="2597" y="1420"/>
                  </a:lnTo>
                  <a:cubicBezTo>
                    <a:pt x="2597" y="1443"/>
                    <a:pt x="2597" y="1458"/>
                    <a:pt x="2603" y="1458"/>
                  </a:cubicBezTo>
                  <a:cubicBezTo>
                    <a:pt x="2607" y="1458"/>
                    <a:pt x="2613" y="1453"/>
                    <a:pt x="2623" y="1440"/>
                  </a:cubicBezTo>
                  <a:lnTo>
                    <a:pt x="2623" y="1440"/>
                  </a:lnTo>
                  <a:cubicBezTo>
                    <a:pt x="2623" y="1449"/>
                    <a:pt x="2616" y="1463"/>
                    <a:pt x="2597" y="1484"/>
                  </a:cubicBezTo>
                  <a:lnTo>
                    <a:pt x="2597" y="1484"/>
                  </a:lnTo>
                  <a:lnTo>
                    <a:pt x="2656" y="1420"/>
                  </a:lnTo>
                  <a:cubicBezTo>
                    <a:pt x="2720" y="1420"/>
                    <a:pt x="2720" y="1420"/>
                    <a:pt x="2656" y="1484"/>
                  </a:cubicBezTo>
                  <a:lnTo>
                    <a:pt x="2597" y="1484"/>
                  </a:lnTo>
                  <a:cubicBezTo>
                    <a:pt x="2597" y="1484"/>
                    <a:pt x="2597" y="1543"/>
                    <a:pt x="2532" y="1543"/>
                  </a:cubicBezTo>
                  <a:cubicBezTo>
                    <a:pt x="2532" y="1558"/>
                    <a:pt x="2553" y="1563"/>
                    <a:pt x="2582" y="1563"/>
                  </a:cubicBezTo>
                  <a:cubicBezTo>
                    <a:pt x="2630" y="1563"/>
                    <a:pt x="2703" y="1550"/>
                    <a:pt x="2742" y="1550"/>
                  </a:cubicBezTo>
                  <a:cubicBezTo>
                    <a:pt x="2780" y="1550"/>
                    <a:pt x="2788" y="1562"/>
                    <a:pt x="2720" y="1607"/>
                  </a:cubicBezTo>
                  <a:lnTo>
                    <a:pt x="2597" y="1607"/>
                  </a:lnTo>
                  <a:cubicBezTo>
                    <a:pt x="2780" y="1667"/>
                    <a:pt x="2656" y="1790"/>
                    <a:pt x="2780" y="1855"/>
                  </a:cubicBezTo>
                  <a:lnTo>
                    <a:pt x="2720" y="1855"/>
                  </a:lnTo>
                  <a:cubicBezTo>
                    <a:pt x="2597" y="1855"/>
                    <a:pt x="2720" y="1914"/>
                    <a:pt x="2780" y="1914"/>
                  </a:cubicBezTo>
                  <a:lnTo>
                    <a:pt x="2720" y="1914"/>
                  </a:lnTo>
                  <a:cubicBezTo>
                    <a:pt x="2688" y="1946"/>
                    <a:pt x="2719" y="1946"/>
                    <a:pt x="2743" y="1946"/>
                  </a:cubicBezTo>
                  <a:cubicBezTo>
                    <a:pt x="2766" y="1946"/>
                    <a:pt x="2782" y="1946"/>
                    <a:pt x="2720" y="1978"/>
                  </a:cubicBezTo>
                  <a:cubicBezTo>
                    <a:pt x="2720" y="1978"/>
                    <a:pt x="2720" y="2005"/>
                    <a:pt x="2738" y="2005"/>
                  </a:cubicBezTo>
                  <a:cubicBezTo>
                    <a:pt x="2747" y="2005"/>
                    <a:pt x="2760" y="1998"/>
                    <a:pt x="2780" y="1978"/>
                  </a:cubicBezTo>
                  <a:cubicBezTo>
                    <a:pt x="2780" y="2038"/>
                    <a:pt x="2844" y="2038"/>
                    <a:pt x="2780" y="2102"/>
                  </a:cubicBezTo>
                  <a:cubicBezTo>
                    <a:pt x="2848" y="2102"/>
                    <a:pt x="2841" y="2120"/>
                    <a:pt x="2842" y="2126"/>
                  </a:cubicBezTo>
                  <a:lnTo>
                    <a:pt x="2842" y="2126"/>
                  </a:lnTo>
                  <a:cubicBezTo>
                    <a:pt x="2738" y="2178"/>
                    <a:pt x="2796" y="2226"/>
                    <a:pt x="2903" y="2226"/>
                  </a:cubicBezTo>
                  <a:lnTo>
                    <a:pt x="2780" y="2226"/>
                  </a:lnTo>
                  <a:cubicBezTo>
                    <a:pt x="2780" y="2285"/>
                    <a:pt x="2780" y="2285"/>
                    <a:pt x="2903" y="2285"/>
                  </a:cubicBezTo>
                  <a:cubicBezTo>
                    <a:pt x="2656" y="2349"/>
                    <a:pt x="3091" y="2285"/>
                    <a:pt x="2780" y="2409"/>
                  </a:cubicBezTo>
                  <a:cubicBezTo>
                    <a:pt x="2903" y="2409"/>
                    <a:pt x="3027" y="2473"/>
                    <a:pt x="3027" y="2532"/>
                  </a:cubicBezTo>
                  <a:cubicBezTo>
                    <a:pt x="3000" y="2546"/>
                    <a:pt x="2985" y="2551"/>
                    <a:pt x="2976" y="2551"/>
                  </a:cubicBezTo>
                  <a:cubicBezTo>
                    <a:pt x="2951" y="2551"/>
                    <a:pt x="2969" y="2516"/>
                    <a:pt x="2922" y="2516"/>
                  </a:cubicBezTo>
                  <a:cubicBezTo>
                    <a:pt x="2906" y="2516"/>
                    <a:pt x="2881" y="2520"/>
                    <a:pt x="2844" y="2532"/>
                  </a:cubicBezTo>
                  <a:cubicBezTo>
                    <a:pt x="2903" y="2532"/>
                    <a:pt x="3091" y="2597"/>
                    <a:pt x="3027" y="2656"/>
                  </a:cubicBezTo>
                  <a:lnTo>
                    <a:pt x="2968" y="2656"/>
                  </a:lnTo>
                  <a:cubicBezTo>
                    <a:pt x="3027" y="2656"/>
                    <a:pt x="2968" y="2780"/>
                    <a:pt x="3027" y="2780"/>
                  </a:cubicBezTo>
                  <a:cubicBezTo>
                    <a:pt x="3027" y="2780"/>
                    <a:pt x="3001" y="2808"/>
                    <a:pt x="3020" y="2808"/>
                  </a:cubicBezTo>
                  <a:cubicBezTo>
                    <a:pt x="3029" y="2808"/>
                    <a:pt x="3050" y="2801"/>
                    <a:pt x="3091" y="2780"/>
                  </a:cubicBezTo>
                  <a:lnTo>
                    <a:pt x="3338" y="2780"/>
                  </a:lnTo>
                  <a:cubicBezTo>
                    <a:pt x="3091" y="2780"/>
                    <a:pt x="3338" y="2844"/>
                    <a:pt x="3027" y="2844"/>
                  </a:cubicBezTo>
                  <a:lnTo>
                    <a:pt x="3091" y="2844"/>
                  </a:lnTo>
                  <a:cubicBezTo>
                    <a:pt x="3091" y="2903"/>
                    <a:pt x="3091" y="2903"/>
                    <a:pt x="3027" y="2903"/>
                  </a:cubicBezTo>
                  <a:cubicBezTo>
                    <a:pt x="3151" y="2903"/>
                    <a:pt x="3215" y="2903"/>
                    <a:pt x="3151" y="2967"/>
                  </a:cubicBezTo>
                  <a:cubicBezTo>
                    <a:pt x="3151" y="3027"/>
                    <a:pt x="3338" y="3027"/>
                    <a:pt x="3274" y="3091"/>
                  </a:cubicBezTo>
                  <a:cubicBezTo>
                    <a:pt x="3091" y="3091"/>
                    <a:pt x="3215" y="3091"/>
                    <a:pt x="3091" y="3150"/>
                  </a:cubicBezTo>
                  <a:lnTo>
                    <a:pt x="3215" y="3150"/>
                  </a:lnTo>
                  <a:cubicBezTo>
                    <a:pt x="3215" y="3150"/>
                    <a:pt x="3338" y="3150"/>
                    <a:pt x="3274" y="3215"/>
                  </a:cubicBezTo>
                  <a:cubicBezTo>
                    <a:pt x="3357" y="3215"/>
                    <a:pt x="3413" y="3186"/>
                    <a:pt x="3441" y="3186"/>
                  </a:cubicBezTo>
                  <a:cubicBezTo>
                    <a:pt x="3455" y="3186"/>
                    <a:pt x="3462" y="3193"/>
                    <a:pt x="3462" y="3215"/>
                  </a:cubicBezTo>
                  <a:lnTo>
                    <a:pt x="3338" y="3274"/>
                  </a:lnTo>
                  <a:lnTo>
                    <a:pt x="3462" y="3274"/>
                  </a:lnTo>
                  <a:cubicBezTo>
                    <a:pt x="3398" y="3274"/>
                    <a:pt x="3274" y="3274"/>
                    <a:pt x="3215" y="3338"/>
                  </a:cubicBezTo>
                  <a:cubicBezTo>
                    <a:pt x="3256" y="3317"/>
                    <a:pt x="3276" y="3310"/>
                    <a:pt x="3290" y="3310"/>
                  </a:cubicBezTo>
                  <a:cubicBezTo>
                    <a:pt x="3317" y="3310"/>
                    <a:pt x="3315" y="3338"/>
                    <a:pt x="3398" y="3338"/>
                  </a:cubicBezTo>
                  <a:cubicBezTo>
                    <a:pt x="3398" y="3338"/>
                    <a:pt x="3398" y="3338"/>
                    <a:pt x="3398" y="3338"/>
                  </a:cubicBezTo>
                  <a:lnTo>
                    <a:pt x="3398" y="3338"/>
                  </a:lnTo>
                  <a:cubicBezTo>
                    <a:pt x="3398" y="3338"/>
                    <a:pt x="3398" y="3338"/>
                    <a:pt x="3398" y="3338"/>
                  </a:cubicBezTo>
                  <a:lnTo>
                    <a:pt x="3398" y="3338"/>
                  </a:lnTo>
                  <a:lnTo>
                    <a:pt x="3274" y="3398"/>
                  </a:lnTo>
                  <a:cubicBezTo>
                    <a:pt x="3338" y="3398"/>
                    <a:pt x="3398" y="3338"/>
                    <a:pt x="3398" y="3338"/>
                  </a:cubicBezTo>
                  <a:lnTo>
                    <a:pt x="3398" y="3338"/>
                  </a:lnTo>
                  <a:cubicBezTo>
                    <a:pt x="3398" y="3398"/>
                    <a:pt x="3338" y="3398"/>
                    <a:pt x="3274" y="3398"/>
                  </a:cubicBezTo>
                  <a:cubicBezTo>
                    <a:pt x="3274" y="3412"/>
                    <a:pt x="3283" y="3417"/>
                    <a:pt x="3296" y="3417"/>
                  </a:cubicBezTo>
                  <a:cubicBezTo>
                    <a:pt x="3308" y="3417"/>
                    <a:pt x="3324" y="3413"/>
                    <a:pt x="3339" y="3407"/>
                  </a:cubicBezTo>
                  <a:lnTo>
                    <a:pt x="3339" y="3407"/>
                  </a:lnTo>
                  <a:cubicBezTo>
                    <a:pt x="3351" y="3462"/>
                    <a:pt x="3459" y="3465"/>
                    <a:pt x="3398" y="3521"/>
                  </a:cubicBezTo>
                  <a:cubicBezTo>
                    <a:pt x="3357" y="3543"/>
                    <a:pt x="3336" y="3550"/>
                    <a:pt x="3323" y="3550"/>
                  </a:cubicBezTo>
                  <a:cubicBezTo>
                    <a:pt x="3296" y="3550"/>
                    <a:pt x="3297" y="3521"/>
                    <a:pt x="3215" y="3521"/>
                  </a:cubicBezTo>
                  <a:cubicBezTo>
                    <a:pt x="3274" y="3586"/>
                    <a:pt x="3462" y="3586"/>
                    <a:pt x="3398" y="3645"/>
                  </a:cubicBezTo>
                  <a:cubicBezTo>
                    <a:pt x="3645" y="3645"/>
                    <a:pt x="3338" y="3709"/>
                    <a:pt x="3462" y="3709"/>
                  </a:cubicBezTo>
                  <a:cubicBezTo>
                    <a:pt x="3398" y="3709"/>
                    <a:pt x="3338" y="3769"/>
                    <a:pt x="3338" y="3769"/>
                  </a:cubicBezTo>
                  <a:cubicBezTo>
                    <a:pt x="3338" y="3769"/>
                    <a:pt x="3398" y="3833"/>
                    <a:pt x="3462" y="3833"/>
                  </a:cubicBezTo>
                  <a:cubicBezTo>
                    <a:pt x="3398" y="3892"/>
                    <a:pt x="3398" y="3892"/>
                    <a:pt x="3398" y="3957"/>
                  </a:cubicBezTo>
                  <a:lnTo>
                    <a:pt x="3521" y="3957"/>
                  </a:lnTo>
                  <a:cubicBezTo>
                    <a:pt x="3215" y="4080"/>
                    <a:pt x="3709" y="4016"/>
                    <a:pt x="3462" y="4140"/>
                  </a:cubicBezTo>
                  <a:lnTo>
                    <a:pt x="3398" y="4140"/>
                  </a:lnTo>
                  <a:lnTo>
                    <a:pt x="3462" y="4204"/>
                  </a:lnTo>
                  <a:cubicBezTo>
                    <a:pt x="3586" y="4140"/>
                    <a:pt x="3521" y="4140"/>
                    <a:pt x="3586" y="4140"/>
                  </a:cubicBezTo>
                  <a:lnTo>
                    <a:pt x="3709" y="4140"/>
                  </a:lnTo>
                  <a:cubicBezTo>
                    <a:pt x="3645" y="4140"/>
                    <a:pt x="3586" y="4204"/>
                    <a:pt x="3521" y="4204"/>
                  </a:cubicBezTo>
                  <a:lnTo>
                    <a:pt x="3586" y="4204"/>
                  </a:lnTo>
                  <a:cubicBezTo>
                    <a:pt x="3560" y="4216"/>
                    <a:pt x="3553" y="4220"/>
                    <a:pt x="3557" y="4220"/>
                  </a:cubicBezTo>
                  <a:cubicBezTo>
                    <a:pt x="3568" y="4220"/>
                    <a:pt x="3668" y="4185"/>
                    <a:pt x="3704" y="4185"/>
                  </a:cubicBezTo>
                  <a:cubicBezTo>
                    <a:pt x="3718" y="4185"/>
                    <a:pt x="3722" y="4190"/>
                    <a:pt x="3709" y="4204"/>
                  </a:cubicBezTo>
                  <a:lnTo>
                    <a:pt x="3645" y="4204"/>
                  </a:lnTo>
                  <a:cubicBezTo>
                    <a:pt x="3645" y="4263"/>
                    <a:pt x="3709" y="4263"/>
                    <a:pt x="3709" y="4263"/>
                  </a:cubicBezTo>
                  <a:lnTo>
                    <a:pt x="3586" y="4263"/>
                  </a:lnTo>
                  <a:cubicBezTo>
                    <a:pt x="3586" y="4263"/>
                    <a:pt x="3611" y="4263"/>
                    <a:pt x="3639" y="4266"/>
                  </a:cubicBezTo>
                  <a:lnTo>
                    <a:pt x="3639" y="4266"/>
                  </a:lnTo>
                  <a:lnTo>
                    <a:pt x="3521" y="4327"/>
                  </a:lnTo>
                  <a:lnTo>
                    <a:pt x="3462" y="4387"/>
                  </a:lnTo>
                  <a:lnTo>
                    <a:pt x="3521" y="4387"/>
                  </a:lnTo>
                  <a:cubicBezTo>
                    <a:pt x="3569" y="4375"/>
                    <a:pt x="3601" y="4371"/>
                    <a:pt x="3622" y="4371"/>
                  </a:cubicBezTo>
                  <a:cubicBezTo>
                    <a:pt x="3712" y="4371"/>
                    <a:pt x="3621" y="4451"/>
                    <a:pt x="3769" y="4451"/>
                  </a:cubicBezTo>
                  <a:lnTo>
                    <a:pt x="3521" y="4451"/>
                  </a:lnTo>
                  <a:cubicBezTo>
                    <a:pt x="3521" y="4510"/>
                    <a:pt x="3462" y="4510"/>
                    <a:pt x="3398" y="4510"/>
                  </a:cubicBezTo>
                  <a:cubicBezTo>
                    <a:pt x="3521" y="4510"/>
                    <a:pt x="3338" y="4575"/>
                    <a:pt x="3521" y="4575"/>
                  </a:cubicBezTo>
                  <a:cubicBezTo>
                    <a:pt x="3645" y="4575"/>
                    <a:pt x="3398" y="4698"/>
                    <a:pt x="3586" y="4698"/>
                  </a:cubicBezTo>
                  <a:lnTo>
                    <a:pt x="3833" y="4698"/>
                  </a:lnTo>
                  <a:cubicBezTo>
                    <a:pt x="3769" y="4758"/>
                    <a:pt x="3709" y="4758"/>
                    <a:pt x="3709" y="4758"/>
                  </a:cubicBezTo>
                  <a:cubicBezTo>
                    <a:pt x="3645" y="4758"/>
                    <a:pt x="3709" y="4758"/>
                    <a:pt x="3709" y="4822"/>
                  </a:cubicBezTo>
                  <a:lnTo>
                    <a:pt x="3892" y="4758"/>
                  </a:lnTo>
                  <a:cubicBezTo>
                    <a:pt x="3925" y="4728"/>
                    <a:pt x="3910" y="4728"/>
                    <a:pt x="3902" y="4728"/>
                  </a:cubicBezTo>
                  <a:cubicBezTo>
                    <a:pt x="3895" y="4728"/>
                    <a:pt x="3895" y="4728"/>
                    <a:pt x="3957" y="4698"/>
                  </a:cubicBezTo>
                  <a:lnTo>
                    <a:pt x="4016" y="4698"/>
                  </a:lnTo>
                  <a:cubicBezTo>
                    <a:pt x="4080" y="4634"/>
                    <a:pt x="3892" y="4634"/>
                    <a:pt x="3957" y="4634"/>
                  </a:cubicBezTo>
                  <a:lnTo>
                    <a:pt x="4016" y="4634"/>
                  </a:lnTo>
                  <a:cubicBezTo>
                    <a:pt x="3996" y="4614"/>
                    <a:pt x="3976" y="4608"/>
                    <a:pt x="3951" y="4608"/>
                  </a:cubicBezTo>
                  <a:cubicBezTo>
                    <a:pt x="3901" y="4608"/>
                    <a:pt x="3831" y="4634"/>
                    <a:pt x="3709" y="4634"/>
                  </a:cubicBezTo>
                  <a:lnTo>
                    <a:pt x="4016" y="4575"/>
                  </a:lnTo>
                  <a:lnTo>
                    <a:pt x="3892" y="4575"/>
                  </a:lnTo>
                  <a:lnTo>
                    <a:pt x="3957" y="4510"/>
                  </a:lnTo>
                  <a:cubicBezTo>
                    <a:pt x="3892" y="4510"/>
                    <a:pt x="3892" y="4575"/>
                    <a:pt x="3833" y="4575"/>
                  </a:cubicBezTo>
                  <a:cubicBezTo>
                    <a:pt x="3957" y="4510"/>
                    <a:pt x="3769" y="4510"/>
                    <a:pt x="3957" y="4451"/>
                  </a:cubicBezTo>
                  <a:cubicBezTo>
                    <a:pt x="3874" y="4451"/>
                    <a:pt x="3873" y="4478"/>
                    <a:pt x="3864" y="4478"/>
                  </a:cubicBezTo>
                  <a:cubicBezTo>
                    <a:pt x="3859" y="4478"/>
                    <a:pt x="3853" y="4471"/>
                    <a:pt x="3833" y="4451"/>
                  </a:cubicBezTo>
                  <a:cubicBezTo>
                    <a:pt x="4016" y="4451"/>
                    <a:pt x="3769" y="4451"/>
                    <a:pt x="3833" y="4387"/>
                  </a:cubicBezTo>
                  <a:cubicBezTo>
                    <a:pt x="3915" y="4387"/>
                    <a:pt x="3914" y="4415"/>
                    <a:pt x="3941" y="4415"/>
                  </a:cubicBezTo>
                  <a:cubicBezTo>
                    <a:pt x="3954" y="4415"/>
                    <a:pt x="3975" y="4408"/>
                    <a:pt x="4016" y="4387"/>
                  </a:cubicBezTo>
                  <a:cubicBezTo>
                    <a:pt x="3833" y="4387"/>
                    <a:pt x="4016" y="4327"/>
                    <a:pt x="4016" y="4327"/>
                  </a:cubicBezTo>
                  <a:cubicBezTo>
                    <a:pt x="3833" y="4327"/>
                    <a:pt x="3957" y="4263"/>
                    <a:pt x="3892" y="4263"/>
                  </a:cubicBezTo>
                  <a:cubicBezTo>
                    <a:pt x="3957" y="4263"/>
                    <a:pt x="3957" y="4204"/>
                    <a:pt x="4016" y="4140"/>
                  </a:cubicBezTo>
                  <a:lnTo>
                    <a:pt x="3833" y="4140"/>
                  </a:lnTo>
                  <a:cubicBezTo>
                    <a:pt x="3957" y="4080"/>
                    <a:pt x="3957" y="4080"/>
                    <a:pt x="4016" y="4080"/>
                  </a:cubicBezTo>
                  <a:cubicBezTo>
                    <a:pt x="4016" y="4016"/>
                    <a:pt x="3892" y="4016"/>
                    <a:pt x="3957" y="3957"/>
                  </a:cubicBezTo>
                  <a:lnTo>
                    <a:pt x="3957" y="3957"/>
                  </a:lnTo>
                  <a:cubicBezTo>
                    <a:pt x="3917" y="3976"/>
                    <a:pt x="3878" y="3995"/>
                    <a:pt x="3838" y="4011"/>
                  </a:cubicBezTo>
                  <a:lnTo>
                    <a:pt x="3838" y="4011"/>
                  </a:lnTo>
                  <a:cubicBezTo>
                    <a:pt x="3861" y="3986"/>
                    <a:pt x="3845" y="3986"/>
                    <a:pt x="3823" y="3986"/>
                  </a:cubicBezTo>
                  <a:cubicBezTo>
                    <a:pt x="3800" y="3986"/>
                    <a:pt x="3769" y="3986"/>
                    <a:pt x="3769" y="3957"/>
                  </a:cubicBezTo>
                  <a:lnTo>
                    <a:pt x="3892" y="3957"/>
                  </a:lnTo>
                  <a:cubicBezTo>
                    <a:pt x="3892" y="3957"/>
                    <a:pt x="3957" y="3892"/>
                    <a:pt x="4016" y="3892"/>
                  </a:cubicBezTo>
                  <a:lnTo>
                    <a:pt x="4016" y="3892"/>
                  </a:lnTo>
                  <a:cubicBezTo>
                    <a:pt x="3976" y="3892"/>
                    <a:pt x="3935" y="3921"/>
                    <a:pt x="3911" y="3921"/>
                  </a:cubicBezTo>
                  <a:cubicBezTo>
                    <a:pt x="3900" y="3921"/>
                    <a:pt x="3892" y="3914"/>
                    <a:pt x="3892" y="3892"/>
                  </a:cubicBezTo>
                  <a:lnTo>
                    <a:pt x="4016" y="3892"/>
                  </a:lnTo>
                  <a:cubicBezTo>
                    <a:pt x="3957" y="3892"/>
                    <a:pt x="4016" y="3833"/>
                    <a:pt x="3892" y="3833"/>
                  </a:cubicBezTo>
                  <a:lnTo>
                    <a:pt x="3957" y="3833"/>
                  </a:lnTo>
                  <a:cubicBezTo>
                    <a:pt x="3914" y="3833"/>
                    <a:pt x="3928" y="3804"/>
                    <a:pt x="3906" y="3804"/>
                  </a:cubicBezTo>
                  <a:cubicBezTo>
                    <a:pt x="3895" y="3804"/>
                    <a:pt x="3874" y="3812"/>
                    <a:pt x="3833" y="3833"/>
                  </a:cubicBezTo>
                  <a:cubicBezTo>
                    <a:pt x="3709" y="3769"/>
                    <a:pt x="3833" y="3709"/>
                    <a:pt x="3769" y="3645"/>
                  </a:cubicBezTo>
                  <a:lnTo>
                    <a:pt x="3833" y="3645"/>
                  </a:lnTo>
                  <a:cubicBezTo>
                    <a:pt x="3769" y="3645"/>
                    <a:pt x="3769" y="3586"/>
                    <a:pt x="3709" y="3586"/>
                  </a:cubicBezTo>
                  <a:cubicBezTo>
                    <a:pt x="3709" y="3586"/>
                    <a:pt x="3769" y="3586"/>
                    <a:pt x="3833" y="3521"/>
                  </a:cubicBezTo>
                  <a:cubicBezTo>
                    <a:pt x="3873" y="3521"/>
                    <a:pt x="3886" y="3495"/>
                    <a:pt x="3873" y="3495"/>
                  </a:cubicBezTo>
                  <a:cubicBezTo>
                    <a:pt x="3867" y="3495"/>
                    <a:pt x="3855" y="3500"/>
                    <a:pt x="3839" y="3516"/>
                  </a:cubicBezTo>
                  <a:lnTo>
                    <a:pt x="3839" y="3516"/>
                  </a:lnTo>
                  <a:cubicBezTo>
                    <a:pt x="3896" y="3462"/>
                    <a:pt x="3953" y="3462"/>
                    <a:pt x="3833" y="3462"/>
                  </a:cubicBezTo>
                  <a:cubicBezTo>
                    <a:pt x="3957" y="3462"/>
                    <a:pt x="3957" y="3398"/>
                    <a:pt x="3957" y="3398"/>
                  </a:cubicBezTo>
                  <a:lnTo>
                    <a:pt x="3833" y="3398"/>
                  </a:lnTo>
                  <a:lnTo>
                    <a:pt x="3957" y="3338"/>
                  </a:lnTo>
                  <a:cubicBezTo>
                    <a:pt x="4140" y="3274"/>
                    <a:pt x="3709" y="3338"/>
                    <a:pt x="3957" y="3215"/>
                  </a:cubicBezTo>
                  <a:cubicBezTo>
                    <a:pt x="3833" y="3215"/>
                    <a:pt x="3892" y="3274"/>
                    <a:pt x="3769" y="3274"/>
                  </a:cubicBezTo>
                  <a:cubicBezTo>
                    <a:pt x="3769" y="3215"/>
                    <a:pt x="3957" y="3150"/>
                    <a:pt x="3957" y="3150"/>
                  </a:cubicBezTo>
                  <a:cubicBezTo>
                    <a:pt x="3976" y="3131"/>
                    <a:pt x="3962" y="3124"/>
                    <a:pt x="3937" y="3124"/>
                  </a:cubicBezTo>
                  <a:cubicBezTo>
                    <a:pt x="3886" y="3124"/>
                    <a:pt x="3790" y="3150"/>
                    <a:pt x="3833" y="3150"/>
                  </a:cubicBezTo>
                  <a:lnTo>
                    <a:pt x="3586" y="3150"/>
                  </a:lnTo>
                  <a:cubicBezTo>
                    <a:pt x="3586" y="3091"/>
                    <a:pt x="3769" y="3091"/>
                    <a:pt x="3833" y="3091"/>
                  </a:cubicBezTo>
                  <a:cubicBezTo>
                    <a:pt x="3892" y="3091"/>
                    <a:pt x="3892" y="3027"/>
                    <a:pt x="3957" y="3027"/>
                  </a:cubicBezTo>
                  <a:lnTo>
                    <a:pt x="3833" y="3027"/>
                  </a:lnTo>
                  <a:cubicBezTo>
                    <a:pt x="3892" y="3027"/>
                    <a:pt x="3833" y="3027"/>
                    <a:pt x="3892" y="2967"/>
                  </a:cubicBezTo>
                  <a:lnTo>
                    <a:pt x="3833" y="2967"/>
                  </a:lnTo>
                  <a:cubicBezTo>
                    <a:pt x="3833" y="2946"/>
                    <a:pt x="3819" y="2939"/>
                    <a:pt x="3801" y="2939"/>
                  </a:cubicBezTo>
                  <a:cubicBezTo>
                    <a:pt x="3764" y="2939"/>
                    <a:pt x="3709" y="2967"/>
                    <a:pt x="3709" y="2967"/>
                  </a:cubicBezTo>
                  <a:cubicBezTo>
                    <a:pt x="3769" y="2903"/>
                    <a:pt x="3833" y="2903"/>
                    <a:pt x="3769" y="2903"/>
                  </a:cubicBezTo>
                  <a:cubicBezTo>
                    <a:pt x="3833" y="2844"/>
                    <a:pt x="3892" y="2844"/>
                    <a:pt x="3957" y="2844"/>
                  </a:cubicBezTo>
                  <a:cubicBezTo>
                    <a:pt x="3833" y="2844"/>
                    <a:pt x="4016" y="2780"/>
                    <a:pt x="4016" y="2780"/>
                  </a:cubicBezTo>
                  <a:lnTo>
                    <a:pt x="3769" y="2780"/>
                  </a:lnTo>
                  <a:cubicBezTo>
                    <a:pt x="3769" y="2780"/>
                    <a:pt x="3709" y="2780"/>
                    <a:pt x="3833" y="2720"/>
                  </a:cubicBezTo>
                  <a:lnTo>
                    <a:pt x="3833" y="2720"/>
                  </a:lnTo>
                  <a:cubicBezTo>
                    <a:pt x="3812" y="2740"/>
                    <a:pt x="3818" y="2747"/>
                    <a:pt x="3837" y="2747"/>
                  </a:cubicBezTo>
                  <a:cubicBezTo>
                    <a:pt x="3873" y="2747"/>
                    <a:pt x="3957" y="2720"/>
                    <a:pt x="3957" y="2720"/>
                  </a:cubicBezTo>
                  <a:lnTo>
                    <a:pt x="4016" y="2720"/>
                  </a:lnTo>
                  <a:cubicBezTo>
                    <a:pt x="4048" y="2688"/>
                    <a:pt x="4002" y="2688"/>
                    <a:pt x="3949" y="2688"/>
                  </a:cubicBezTo>
                  <a:cubicBezTo>
                    <a:pt x="3895" y="2688"/>
                    <a:pt x="3833" y="2688"/>
                    <a:pt x="3833" y="2656"/>
                  </a:cubicBezTo>
                  <a:lnTo>
                    <a:pt x="3709" y="2656"/>
                  </a:lnTo>
                  <a:cubicBezTo>
                    <a:pt x="3673" y="2656"/>
                    <a:pt x="3678" y="2637"/>
                    <a:pt x="3677" y="2631"/>
                  </a:cubicBezTo>
                  <a:lnTo>
                    <a:pt x="3677" y="2631"/>
                  </a:lnTo>
                  <a:cubicBezTo>
                    <a:pt x="3669" y="2646"/>
                    <a:pt x="3674" y="2656"/>
                    <a:pt x="3709" y="2656"/>
                  </a:cubicBezTo>
                  <a:lnTo>
                    <a:pt x="3645" y="2656"/>
                  </a:lnTo>
                  <a:cubicBezTo>
                    <a:pt x="3667" y="2636"/>
                    <a:pt x="3674" y="2630"/>
                    <a:pt x="3676" y="2630"/>
                  </a:cubicBezTo>
                  <a:cubicBezTo>
                    <a:pt x="3677" y="2630"/>
                    <a:pt x="3677" y="2630"/>
                    <a:pt x="3677" y="2631"/>
                  </a:cubicBezTo>
                  <a:lnTo>
                    <a:pt x="3677" y="2631"/>
                  </a:lnTo>
                  <a:cubicBezTo>
                    <a:pt x="3697" y="2595"/>
                    <a:pt x="3797" y="2532"/>
                    <a:pt x="3709" y="2532"/>
                  </a:cubicBezTo>
                  <a:lnTo>
                    <a:pt x="3586" y="2532"/>
                  </a:lnTo>
                  <a:cubicBezTo>
                    <a:pt x="3648" y="2503"/>
                    <a:pt x="3617" y="2503"/>
                    <a:pt x="3586" y="2503"/>
                  </a:cubicBezTo>
                  <a:cubicBezTo>
                    <a:pt x="3555" y="2503"/>
                    <a:pt x="3524" y="2503"/>
                    <a:pt x="3586" y="2473"/>
                  </a:cubicBezTo>
                  <a:lnTo>
                    <a:pt x="3833" y="2409"/>
                  </a:lnTo>
                  <a:cubicBezTo>
                    <a:pt x="3892" y="2349"/>
                    <a:pt x="3709" y="2349"/>
                    <a:pt x="3709" y="2285"/>
                  </a:cubicBezTo>
                  <a:lnTo>
                    <a:pt x="3709" y="2349"/>
                  </a:lnTo>
                  <a:cubicBezTo>
                    <a:pt x="3586" y="2349"/>
                    <a:pt x="3645" y="2285"/>
                    <a:pt x="3645" y="2285"/>
                  </a:cubicBezTo>
                  <a:cubicBezTo>
                    <a:pt x="3709" y="2285"/>
                    <a:pt x="3709" y="2285"/>
                    <a:pt x="3768" y="2227"/>
                  </a:cubicBezTo>
                  <a:lnTo>
                    <a:pt x="3768" y="2227"/>
                  </a:lnTo>
                  <a:cubicBezTo>
                    <a:pt x="3749" y="2246"/>
                    <a:pt x="3742" y="2252"/>
                    <a:pt x="3738" y="2252"/>
                  </a:cubicBezTo>
                  <a:cubicBezTo>
                    <a:pt x="3729" y="2252"/>
                    <a:pt x="3728" y="2226"/>
                    <a:pt x="3645" y="2226"/>
                  </a:cubicBezTo>
                  <a:lnTo>
                    <a:pt x="3709" y="2161"/>
                  </a:lnTo>
                  <a:lnTo>
                    <a:pt x="3521" y="2161"/>
                  </a:lnTo>
                  <a:cubicBezTo>
                    <a:pt x="3586" y="2161"/>
                    <a:pt x="3645" y="2102"/>
                    <a:pt x="3709" y="2102"/>
                  </a:cubicBezTo>
                  <a:lnTo>
                    <a:pt x="3645" y="2102"/>
                  </a:lnTo>
                  <a:cubicBezTo>
                    <a:pt x="3709" y="2102"/>
                    <a:pt x="3586" y="2102"/>
                    <a:pt x="3645" y="2038"/>
                  </a:cubicBezTo>
                  <a:cubicBezTo>
                    <a:pt x="3606" y="2038"/>
                    <a:pt x="3564" y="2066"/>
                    <a:pt x="3540" y="2066"/>
                  </a:cubicBezTo>
                  <a:cubicBezTo>
                    <a:pt x="3529" y="2066"/>
                    <a:pt x="3521" y="2059"/>
                    <a:pt x="3521" y="2038"/>
                  </a:cubicBezTo>
                  <a:lnTo>
                    <a:pt x="3424" y="2088"/>
                  </a:lnTo>
                  <a:lnTo>
                    <a:pt x="3424" y="2088"/>
                  </a:lnTo>
                  <a:cubicBezTo>
                    <a:pt x="3627" y="1978"/>
                    <a:pt x="3405" y="1974"/>
                    <a:pt x="3586" y="1855"/>
                  </a:cubicBezTo>
                  <a:cubicBezTo>
                    <a:pt x="3521" y="1855"/>
                    <a:pt x="3521" y="1855"/>
                    <a:pt x="3521" y="1790"/>
                  </a:cubicBezTo>
                  <a:cubicBezTo>
                    <a:pt x="3535" y="1778"/>
                    <a:pt x="3532" y="1774"/>
                    <a:pt x="3521" y="1774"/>
                  </a:cubicBezTo>
                  <a:cubicBezTo>
                    <a:pt x="3489" y="1774"/>
                    <a:pt x="3387" y="1810"/>
                    <a:pt x="3371" y="1810"/>
                  </a:cubicBezTo>
                  <a:cubicBezTo>
                    <a:pt x="3365" y="1810"/>
                    <a:pt x="3371" y="1804"/>
                    <a:pt x="3398" y="1790"/>
                  </a:cubicBezTo>
                  <a:cubicBezTo>
                    <a:pt x="3460" y="1761"/>
                    <a:pt x="3476" y="1761"/>
                    <a:pt x="3476" y="1761"/>
                  </a:cubicBezTo>
                  <a:cubicBezTo>
                    <a:pt x="3477" y="1761"/>
                    <a:pt x="3462" y="1761"/>
                    <a:pt x="3462" y="1731"/>
                  </a:cubicBezTo>
                  <a:cubicBezTo>
                    <a:pt x="3615" y="1699"/>
                    <a:pt x="3615" y="1699"/>
                    <a:pt x="3593" y="1699"/>
                  </a:cubicBezTo>
                  <a:cubicBezTo>
                    <a:pt x="3570" y="1699"/>
                    <a:pt x="3524" y="1699"/>
                    <a:pt x="3586" y="1667"/>
                  </a:cubicBezTo>
                  <a:cubicBezTo>
                    <a:pt x="3709" y="1607"/>
                    <a:pt x="3521" y="1607"/>
                    <a:pt x="3521" y="1607"/>
                  </a:cubicBezTo>
                  <a:cubicBezTo>
                    <a:pt x="3398" y="1607"/>
                    <a:pt x="3338" y="1543"/>
                    <a:pt x="3338" y="1543"/>
                  </a:cubicBezTo>
                  <a:cubicBezTo>
                    <a:pt x="3368" y="1514"/>
                    <a:pt x="3383" y="1514"/>
                    <a:pt x="3398" y="1514"/>
                  </a:cubicBezTo>
                  <a:cubicBezTo>
                    <a:pt x="3414" y="1514"/>
                    <a:pt x="3430" y="1514"/>
                    <a:pt x="3462" y="1484"/>
                  </a:cubicBezTo>
                  <a:lnTo>
                    <a:pt x="3462" y="1484"/>
                  </a:lnTo>
                  <a:cubicBezTo>
                    <a:pt x="3462" y="1484"/>
                    <a:pt x="3407" y="1510"/>
                    <a:pt x="3351" y="1510"/>
                  </a:cubicBezTo>
                  <a:cubicBezTo>
                    <a:pt x="3324" y="1510"/>
                    <a:pt x="3296" y="1504"/>
                    <a:pt x="3274" y="1484"/>
                  </a:cubicBezTo>
                  <a:cubicBezTo>
                    <a:pt x="3338" y="1484"/>
                    <a:pt x="3398" y="1484"/>
                    <a:pt x="3462" y="1420"/>
                  </a:cubicBezTo>
                  <a:lnTo>
                    <a:pt x="3462" y="1484"/>
                  </a:lnTo>
                  <a:cubicBezTo>
                    <a:pt x="3645" y="1420"/>
                    <a:pt x="3462" y="1420"/>
                    <a:pt x="3521" y="1420"/>
                  </a:cubicBezTo>
                  <a:lnTo>
                    <a:pt x="3586" y="1420"/>
                  </a:lnTo>
                  <a:cubicBezTo>
                    <a:pt x="3521" y="1360"/>
                    <a:pt x="3521" y="1360"/>
                    <a:pt x="3462" y="1360"/>
                  </a:cubicBezTo>
                  <a:cubicBezTo>
                    <a:pt x="3398" y="1360"/>
                    <a:pt x="3398" y="1360"/>
                    <a:pt x="3398" y="1296"/>
                  </a:cubicBezTo>
                  <a:lnTo>
                    <a:pt x="3338" y="1360"/>
                  </a:lnTo>
                  <a:cubicBezTo>
                    <a:pt x="3151" y="1360"/>
                    <a:pt x="3398" y="1296"/>
                    <a:pt x="3274" y="1296"/>
                  </a:cubicBezTo>
                  <a:lnTo>
                    <a:pt x="3462" y="1237"/>
                  </a:lnTo>
                  <a:cubicBezTo>
                    <a:pt x="3398" y="1237"/>
                    <a:pt x="3274" y="1237"/>
                    <a:pt x="3274" y="1172"/>
                  </a:cubicBezTo>
                  <a:lnTo>
                    <a:pt x="3462" y="1172"/>
                  </a:lnTo>
                  <a:cubicBezTo>
                    <a:pt x="3338" y="1172"/>
                    <a:pt x="3215" y="1172"/>
                    <a:pt x="3215" y="1113"/>
                  </a:cubicBezTo>
                  <a:cubicBezTo>
                    <a:pt x="3398" y="1049"/>
                    <a:pt x="3398" y="989"/>
                    <a:pt x="3398" y="989"/>
                  </a:cubicBezTo>
                  <a:cubicBezTo>
                    <a:pt x="3398" y="925"/>
                    <a:pt x="3398" y="866"/>
                    <a:pt x="3462" y="801"/>
                  </a:cubicBezTo>
                  <a:lnTo>
                    <a:pt x="3462" y="618"/>
                  </a:lnTo>
                  <a:cubicBezTo>
                    <a:pt x="3462" y="554"/>
                    <a:pt x="3462" y="495"/>
                    <a:pt x="3398" y="430"/>
                  </a:cubicBezTo>
                  <a:cubicBezTo>
                    <a:pt x="3347" y="557"/>
                    <a:pt x="3338" y="581"/>
                    <a:pt x="3332" y="581"/>
                  </a:cubicBezTo>
                  <a:cubicBezTo>
                    <a:pt x="3329" y="581"/>
                    <a:pt x="3327" y="573"/>
                    <a:pt x="3318" y="573"/>
                  </a:cubicBezTo>
                  <a:cubicBezTo>
                    <a:pt x="3306" y="573"/>
                    <a:pt x="3279" y="590"/>
                    <a:pt x="3215" y="678"/>
                  </a:cubicBezTo>
                  <a:lnTo>
                    <a:pt x="3215" y="618"/>
                  </a:lnTo>
                  <a:cubicBezTo>
                    <a:pt x="3274" y="554"/>
                    <a:pt x="3274" y="495"/>
                    <a:pt x="3274" y="430"/>
                  </a:cubicBezTo>
                  <a:cubicBezTo>
                    <a:pt x="3306" y="401"/>
                    <a:pt x="3322" y="401"/>
                    <a:pt x="3338" y="401"/>
                  </a:cubicBezTo>
                  <a:cubicBezTo>
                    <a:pt x="3353" y="401"/>
                    <a:pt x="3368" y="401"/>
                    <a:pt x="3398" y="371"/>
                  </a:cubicBezTo>
                  <a:cubicBezTo>
                    <a:pt x="3398" y="307"/>
                    <a:pt x="3462" y="247"/>
                    <a:pt x="3462" y="183"/>
                  </a:cubicBezTo>
                  <a:lnTo>
                    <a:pt x="3462" y="183"/>
                  </a:lnTo>
                  <a:cubicBezTo>
                    <a:pt x="3430" y="215"/>
                    <a:pt x="3414" y="231"/>
                    <a:pt x="3406" y="231"/>
                  </a:cubicBezTo>
                  <a:cubicBezTo>
                    <a:pt x="3398" y="231"/>
                    <a:pt x="3398" y="215"/>
                    <a:pt x="3398" y="183"/>
                  </a:cubicBezTo>
                  <a:cubicBezTo>
                    <a:pt x="3398" y="247"/>
                    <a:pt x="3338" y="307"/>
                    <a:pt x="3338" y="371"/>
                  </a:cubicBezTo>
                  <a:cubicBezTo>
                    <a:pt x="3274" y="371"/>
                    <a:pt x="3274" y="371"/>
                    <a:pt x="3274" y="307"/>
                  </a:cubicBezTo>
                  <a:cubicBezTo>
                    <a:pt x="3327" y="258"/>
                    <a:pt x="3376" y="167"/>
                    <a:pt x="3360" y="167"/>
                  </a:cubicBezTo>
                  <a:cubicBezTo>
                    <a:pt x="3356" y="167"/>
                    <a:pt x="3349" y="172"/>
                    <a:pt x="3338" y="183"/>
                  </a:cubicBezTo>
                  <a:lnTo>
                    <a:pt x="3398" y="124"/>
                  </a:lnTo>
                  <a:lnTo>
                    <a:pt x="3274" y="124"/>
                  </a:lnTo>
                  <a:cubicBezTo>
                    <a:pt x="3274" y="124"/>
                    <a:pt x="3215" y="124"/>
                    <a:pt x="3151" y="247"/>
                  </a:cubicBezTo>
                  <a:cubicBezTo>
                    <a:pt x="3151" y="183"/>
                    <a:pt x="3215" y="124"/>
                    <a:pt x="3215" y="124"/>
                  </a:cubicBezTo>
                  <a:cubicBezTo>
                    <a:pt x="3215" y="102"/>
                    <a:pt x="3208" y="95"/>
                    <a:pt x="3196" y="95"/>
                  </a:cubicBezTo>
                  <a:cubicBezTo>
                    <a:pt x="3173" y="95"/>
                    <a:pt x="3131" y="124"/>
                    <a:pt x="3091" y="124"/>
                  </a:cubicBezTo>
                  <a:cubicBezTo>
                    <a:pt x="3048" y="124"/>
                    <a:pt x="3008" y="150"/>
                    <a:pt x="2985" y="150"/>
                  </a:cubicBezTo>
                  <a:cubicBezTo>
                    <a:pt x="2974" y="150"/>
                    <a:pt x="2968" y="144"/>
                    <a:pt x="2968" y="124"/>
                  </a:cubicBezTo>
                  <a:lnTo>
                    <a:pt x="2968" y="60"/>
                  </a:lnTo>
                  <a:cubicBezTo>
                    <a:pt x="2968" y="60"/>
                    <a:pt x="2926" y="140"/>
                    <a:pt x="2910" y="140"/>
                  </a:cubicBezTo>
                  <a:cubicBezTo>
                    <a:pt x="2906" y="140"/>
                    <a:pt x="2903" y="135"/>
                    <a:pt x="2903" y="124"/>
                  </a:cubicBezTo>
                  <a:lnTo>
                    <a:pt x="2903" y="60"/>
                  </a:lnTo>
                  <a:cubicBezTo>
                    <a:pt x="2894" y="39"/>
                    <a:pt x="2882" y="31"/>
                    <a:pt x="2870" y="31"/>
                  </a:cubicBezTo>
                  <a:cubicBezTo>
                    <a:pt x="2805" y="31"/>
                    <a:pt x="2710" y="257"/>
                    <a:pt x="2656" y="307"/>
                  </a:cubicBezTo>
                  <a:cubicBezTo>
                    <a:pt x="2716" y="136"/>
                    <a:pt x="2664" y="68"/>
                    <a:pt x="2608" y="12"/>
                  </a:cubicBezTo>
                  <a:close/>
                  <a:moveTo>
                    <a:pt x="3709" y="4822"/>
                  </a:moveTo>
                  <a:cubicBezTo>
                    <a:pt x="3645" y="4822"/>
                    <a:pt x="3586" y="4881"/>
                    <a:pt x="3586" y="4881"/>
                  </a:cubicBezTo>
                  <a:cubicBezTo>
                    <a:pt x="3586" y="4881"/>
                    <a:pt x="3608" y="4906"/>
                    <a:pt x="3640" y="4924"/>
                  </a:cubicBezTo>
                  <a:lnTo>
                    <a:pt x="3640" y="4924"/>
                  </a:lnTo>
                  <a:cubicBezTo>
                    <a:pt x="3663" y="4906"/>
                    <a:pt x="3709" y="4881"/>
                    <a:pt x="3709" y="4881"/>
                  </a:cubicBezTo>
                  <a:lnTo>
                    <a:pt x="3769" y="4881"/>
                  </a:lnTo>
                  <a:cubicBezTo>
                    <a:pt x="3957" y="4822"/>
                    <a:pt x="3709" y="4822"/>
                    <a:pt x="3709" y="4822"/>
                  </a:cubicBezTo>
                  <a:close/>
                  <a:moveTo>
                    <a:pt x="3769" y="4881"/>
                  </a:moveTo>
                  <a:cubicBezTo>
                    <a:pt x="3768" y="4882"/>
                    <a:pt x="3728" y="4926"/>
                    <a:pt x="3677" y="4941"/>
                  </a:cubicBezTo>
                  <a:lnTo>
                    <a:pt x="3677" y="4941"/>
                  </a:lnTo>
                  <a:cubicBezTo>
                    <a:pt x="3664" y="4937"/>
                    <a:pt x="3652" y="4931"/>
                    <a:pt x="3640" y="4924"/>
                  </a:cubicBezTo>
                  <a:lnTo>
                    <a:pt x="3640" y="4924"/>
                  </a:lnTo>
                  <a:cubicBezTo>
                    <a:pt x="3627" y="4936"/>
                    <a:pt x="3622" y="4946"/>
                    <a:pt x="3645" y="4946"/>
                  </a:cubicBezTo>
                  <a:cubicBezTo>
                    <a:pt x="3656" y="4946"/>
                    <a:pt x="3667" y="4944"/>
                    <a:pt x="3677" y="4941"/>
                  </a:cubicBezTo>
                  <a:lnTo>
                    <a:pt x="3677" y="4941"/>
                  </a:lnTo>
                  <a:cubicBezTo>
                    <a:pt x="3688" y="4944"/>
                    <a:pt x="3698" y="4946"/>
                    <a:pt x="3709" y="4946"/>
                  </a:cubicBezTo>
                  <a:lnTo>
                    <a:pt x="3769" y="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5172225" y="42118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5241850" y="4272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5204750" y="421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5232575" y="42814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5232575" y="42845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0"/>
                  </a:moveTo>
                  <a:lnTo>
                    <a:pt x="0" y="60"/>
                  </a:lnTo>
                  <a:cubicBezTo>
                    <a:pt x="59" y="60"/>
                    <a:pt x="59" y="60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5232575" y="42876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5220200" y="42458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5227875" y="425675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64" y="1"/>
                  </a:moveTo>
                  <a:cubicBezTo>
                    <a:pt x="0" y="60"/>
                    <a:pt x="0" y="60"/>
                    <a:pt x="64" y="60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521550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5227875" y="42567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1"/>
                  </a:moveTo>
                  <a:cubicBezTo>
                    <a:pt x="0" y="1"/>
                    <a:pt x="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5234050" y="430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5234050" y="4300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5234050" y="4300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65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5234050" y="42969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5232575" y="4295325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59" y="1"/>
                  </a:moveTo>
                  <a:lnTo>
                    <a:pt x="0" y="65"/>
                  </a:lnTo>
                  <a:lnTo>
                    <a:pt x="59" y="65"/>
                  </a:lnTo>
                  <a:cubicBezTo>
                    <a:pt x="0" y="65"/>
                    <a:pt x="124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5244925" y="4287675"/>
              <a:ext cx="4675" cy="1500"/>
            </a:xfrm>
            <a:custGeom>
              <a:rect b="b" l="l" r="r" t="t"/>
              <a:pathLst>
                <a:path extrusionOk="0" h="60" w="187">
                  <a:moveTo>
                    <a:pt x="60" y="0"/>
                  </a:moveTo>
                  <a:lnTo>
                    <a:pt x="1" y="59"/>
                  </a:lnTo>
                  <a:lnTo>
                    <a:pt x="124" y="59"/>
                  </a:lnTo>
                  <a:cubicBezTo>
                    <a:pt x="186" y="30"/>
                    <a:pt x="155" y="30"/>
                    <a:pt x="116" y="30"/>
                  </a:cubicBezTo>
                  <a:cubicBezTo>
                    <a:pt x="77" y="30"/>
                    <a:pt x="30" y="3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5246425" y="4284575"/>
              <a:ext cx="3100" cy="675"/>
            </a:xfrm>
            <a:custGeom>
              <a:rect b="b" l="l" r="r" t="t"/>
              <a:pathLst>
                <a:path extrusionOk="0" h="27" w="124">
                  <a:moveTo>
                    <a:pt x="0" y="0"/>
                  </a:moveTo>
                  <a:cubicBezTo>
                    <a:pt x="21" y="20"/>
                    <a:pt x="36" y="27"/>
                    <a:pt x="47" y="27"/>
                  </a:cubicBezTo>
                  <a:cubicBezTo>
                    <a:pt x="71" y="27"/>
                    <a:pt x="8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5243325" y="42644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5227875" y="42629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4" y="0"/>
                  </a:moveTo>
                  <a:lnTo>
                    <a:pt x="0" y="59"/>
                  </a:lnTo>
                  <a:lnTo>
                    <a:pt x="64" y="5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5244925" y="4256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60"/>
                  </a:moveTo>
                  <a:lnTo>
                    <a:pt x="60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5235650" y="422425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5232575" y="4207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1"/>
                  </a:moveTo>
                  <a:lnTo>
                    <a:pt x="0" y="60"/>
                  </a:lnTo>
                  <a:cubicBezTo>
                    <a:pt x="59" y="60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5192375" y="41902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32"/>
          <p:cNvGrpSpPr/>
          <p:nvPr/>
        </p:nvGrpSpPr>
        <p:grpSpPr>
          <a:xfrm flipH="1">
            <a:off x="76415" y="74600"/>
            <a:ext cx="8996845" cy="4992050"/>
            <a:chOff x="76415" y="74600"/>
            <a:chExt cx="8996845" cy="4992050"/>
          </a:xfrm>
        </p:grpSpPr>
        <p:grpSp>
          <p:nvGrpSpPr>
            <p:cNvPr id="542" name="Google Shape;542;p32"/>
            <p:cNvGrpSpPr/>
            <p:nvPr/>
          </p:nvGrpSpPr>
          <p:grpSpPr>
            <a:xfrm>
              <a:off x="76425" y="74600"/>
              <a:ext cx="2602046" cy="202519"/>
              <a:chOff x="4957774" y="238126"/>
              <a:chExt cx="1574898" cy="122575"/>
            </a:xfrm>
          </p:grpSpPr>
          <p:sp>
            <p:nvSpPr>
              <p:cNvPr id="543" name="Google Shape;543;p32"/>
              <p:cNvSpPr/>
              <p:nvPr/>
            </p:nvSpPr>
            <p:spPr>
              <a:xfrm>
                <a:off x="5501897" y="238126"/>
                <a:ext cx="1030775" cy="122575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rgbClr val="A89674">
                  <a:alpha val="798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32"/>
              <p:cNvSpPr/>
              <p:nvPr/>
            </p:nvSpPr>
            <p:spPr>
              <a:xfrm>
                <a:off x="5233679" y="238126"/>
                <a:ext cx="1030800" cy="122575"/>
              </a:xfrm>
              <a:custGeom>
                <a:rect b="b" l="l" r="r" t="t"/>
                <a:pathLst>
                  <a:path extrusionOk="0" h="4373" w="41232">
                    <a:moveTo>
                      <a:pt x="1371" y="0"/>
                    </a:moveTo>
                    <a:lnTo>
                      <a:pt x="1" y="4372"/>
                    </a:lnTo>
                    <a:lnTo>
                      <a:pt x="41231" y="4372"/>
                    </a:lnTo>
                    <a:lnTo>
                      <a:pt x="400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32"/>
              <p:cNvSpPr/>
              <p:nvPr/>
            </p:nvSpPr>
            <p:spPr>
              <a:xfrm>
                <a:off x="4957774" y="238126"/>
                <a:ext cx="1029725" cy="122575"/>
              </a:xfrm>
              <a:custGeom>
                <a:rect b="b" l="l" r="r" t="t"/>
                <a:pathLst>
                  <a:path extrusionOk="0" h="4373" w="41189">
                    <a:moveTo>
                      <a:pt x="1325" y="0"/>
                    </a:moveTo>
                    <a:lnTo>
                      <a:pt x="1" y="4372"/>
                    </a:lnTo>
                    <a:lnTo>
                      <a:pt x="41189" y="4372"/>
                    </a:lnTo>
                    <a:lnTo>
                      <a:pt x="39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6" name="Google Shape;546;p32"/>
            <p:cNvSpPr/>
            <p:nvPr/>
          </p:nvSpPr>
          <p:spPr>
            <a:xfrm>
              <a:off x="76415" y="257397"/>
              <a:ext cx="8996845" cy="4809249"/>
            </a:xfrm>
            <a:custGeom>
              <a:rect b="b" l="l" r="r" t="t"/>
              <a:pathLst>
                <a:path extrusionOk="0" h="121892" w="228028">
                  <a:moveTo>
                    <a:pt x="0" y="0"/>
                  </a:moveTo>
                  <a:lnTo>
                    <a:pt x="0" y="121891"/>
                  </a:lnTo>
                  <a:lnTo>
                    <a:pt x="228028" y="121891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7" name="Google Shape;547;p32"/>
            <p:cNvGrpSpPr/>
            <p:nvPr/>
          </p:nvGrpSpPr>
          <p:grpSpPr>
            <a:xfrm>
              <a:off x="154550" y="481432"/>
              <a:ext cx="8802423" cy="4543564"/>
              <a:chOff x="238125" y="990125"/>
              <a:chExt cx="7141925" cy="3732800"/>
            </a:xfrm>
          </p:grpSpPr>
          <p:sp>
            <p:nvSpPr>
              <p:cNvPr id="548" name="Google Shape;548;p32"/>
              <p:cNvSpPr/>
              <p:nvPr/>
            </p:nvSpPr>
            <p:spPr>
              <a:xfrm>
                <a:off x="238125" y="2832800"/>
                <a:ext cx="7141925" cy="1890125"/>
              </a:xfrm>
              <a:custGeom>
                <a:rect b="b" l="l" r="r" t="t"/>
                <a:pathLst>
                  <a:path extrusionOk="0" h="75605" w="285677">
                    <a:moveTo>
                      <a:pt x="0" y="1"/>
                    </a:moveTo>
                    <a:lnTo>
                      <a:pt x="0" y="75605"/>
                    </a:lnTo>
                    <a:lnTo>
                      <a:pt x="460" y="75375"/>
                    </a:lnTo>
                    <a:lnTo>
                      <a:pt x="1901" y="74109"/>
                    </a:lnTo>
                    <a:lnTo>
                      <a:pt x="3282" y="73648"/>
                    </a:lnTo>
                    <a:lnTo>
                      <a:pt x="7365" y="72728"/>
                    </a:lnTo>
                    <a:lnTo>
                      <a:pt x="9611" y="70657"/>
                    </a:lnTo>
                    <a:lnTo>
                      <a:pt x="10587" y="70021"/>
                    </a:lnTo>
                    <a:lnTo>
                      <a:pt x="12948" y="69276"/>
                    </a:lnTo>
                    <a:lnTo>
                      <a:pt x="13524" y="68470"/>
                    </a:lnTo>
                    <a:lnTo>
                      <a:pt x="14730" y="68125"/>
                    </a:lnTo>
                    <a:lnTo>
                      <a:pt x="17091" y="66684"/>
                    </a:lnTo>
                    <a:lnTo>
                      <a:pt x="19162" y="65764"/>
                    </a:lnTo>
                    <a:lnTo>
                      <a:pt x="20198" y="64153"/>
                    </a:lnTo>
                    <a:lnTo>
                      <a:pt x="23190" y="63982"/>
                    </a:lnTo>
                    <a:lnTo>
                      <a:pt x="24511" y="62601"/>
                    </a:lnTo>
                    <a:lnTo>
                      <a:pt x="26467" y="62026"/>
                    </a:lnTo>
                    <a:lnTo>
                      <a:pt x="27618" y="61566"/>
                    </a:lnTo>
                    <a:lnTo>
                      <a:pt x="28023" y="61046"/>
                    </a:lnTo>
                    <a:lnTo>
                      <a:pt x="30150" y="60300"/>
                    </a:lnTo>
                    <a:lnTo>
                      <a:pt x="30725" y="59895"/>
                    </a:lnTo>
                    <a:lnTo>
                      <a:pt x="31991" y="59550"/>
                    </a:lnTo>
                    <a:lnTo>
                      <a:pt x="34467" y="58689"/>
                    </a:lnTo>
                    <a:lnTo>
                      <a:pt x="36019" y="58054"/>
                    </a:lnTo>
                    <a:lnTo>
                      <a:pt x="38205" y="58284"/>
                    </a:lnTo>
                    <a:lnTo>
                      <a:pt x="38610" y="57078"/>
                    </a:lnTo>
                    <a:lnTo>
                      <a:pt x="39471" y="56387"/>
                    </a:lnTo>
                    <a:lnTo>
                      <a:pt x="40391" y="55867"/>
                    </a:lnTo>
                    <a:lnTo>
                      <a:pt x="41312" y="55121"/>
                    </a:lnTo>
                    <a:lnTo>
                      <a:pt x="41947" y="55292"/>
                    </a:lnTo>
                    <a:lnTo>
                      <a:pt x="43959" y="53566"/>
                    </a:lnTo>
                    <a:lnTo>
                      <a:pt x="45455" y="53050"/>
                    </a:lnTo>
                    <a:lnTo>
                      <a:pt x="46375" y="52990"/>
                    </a:lnTo>
                    <a:lnTo>
                      <a:pt x="47181" y="52760"/>
                    </a:lnTo>
                    <a:lnTo>
                      <a:pt x="49828" y="52760"/>
                    </a:lnTo>
                    <a:cubicBezTo>
                      <a:pt x="49828" y="52760"/>
                      <a:pt x="51439" y="53105"/>
                      <a:pt x="52534" y="53335"/>
                    </a:cubicBezTo>
                    <a:cubicBezTo>
                      <a:pt x="52474" y="53105"/>
                      <a:pt x="52474" y="52820"/>
                      <a:pt x="52474" y="52820"/>
                    </a:cubicBezTo>
                    <a:lnTo>
                      <a:pt x="52074" y="51669"/>
                    </a:lnTo>
                    <a:lnTo>
                      <a:pt x="54085" y="50689"/>
                    </a:lnTo>
                    <a:lnTo>
                      <a:pt x="54490" y="49538"/>
                    </a:lnTo>
                    <a:lnTo>
                      <a:pt x="55581" y="49653"/>
                    </a:lnTo>
                    <a:lnTo>
                      <a:pt x="56217" y="49943"/>
                    </a:lnTo>
                    <a:lnTo>
                      <a:pt x="58863" y="49022"/>
                    </a:lnTo>
                    <a:lnTo>
                      <a:pt x="60414" y="48387"/>
                    </a:lnTo>
                    <a:lnTo>
                      <a:pt x="59724" y="48332"/>
                    </a:lnTo>
                    <a:lnTo>
                      <a:pt x="59724" y="47467"/>
                    </a:lnTo>
                    <a:lnTo>
                      <a:pt x="65768" y="45510"/>
                    </a:lnTo>
                    <a:lnTo>
                      <a:pt x="69045" y="44650"/>
                    </a:lnTo>
                    <a:lnTo>
                      <a:pt x="68700" y="43554"/>
                    </a:lnTo>
                    <a:lnTo>
                      <a:pt x="69910" y="43669"/>
                    </a:lnTo>
                    <a:lnTo>
                      <a:pt x="71692" y="42924"/>
                    </a:lnTo>
                    <a:lnTo>
                      <a:pt x="73993" y="42463"/>
                    </a:lnTo>
                    <a:lnTo>
                      <a:pt x="75434" y="40562"/>
                    </a:lnTo>
                    <a:lnTo>
                      <a:pt x="76240" y="40332"/>
                    </a:lnTo>
                    <a:lnTo>
                      <a:pt x="77215" y="39932"/>
                    </a:lnTo>
                    <a:lnTo>
                      <a:pt x="80497" y="40507"/>
                    </a:lnTo>
                    <a:lnTo>
                      <a:pt x="81303" y="39642"/>
                    </a:lnTo>
                    <a:lnTo>
                      <a:pt x="81818" y="38836"/>
                    </a:lnTo>
                    <a:lnTo>
                      <a:pt x="83835" y="38551"/>
                    </a:lnTo>
                    <a:lnTo>
                      <a:pt x="84640" y="37685"/>
                    </a:lnTo>
                    <a:lnTo>
                      <a:pt x="87517" y="37570"/>
                    </a:lnTo>
                    <a:lnTo>
                      <a:pt x="88838" y="36880"/>
                    </a:lnTo>
                    <a:lnTo>
                      <a:pt x="90739" y="36650"/>
                    </a:lnTo>
                    <a:lnTo>
                      <a:pt x="91545" y="36650"/>
                    </a:lnTo>
                    <a:lnTo>
                      <a:pt x="92235" y="36710"/>
                    </a:lnTo>
                    <a:lnTo>
                      <a:pt x="93961" y="36304"/>
                    </a:lnTo>
                    <a:lnTo>
                      <a:pt x="94822" y="36019"/>
                    </a:lnTo>
                    <a:lnTo>
                      <a:pt x="96088" y="36710"/>
                    </a:lnTo>
                    <a:lnTo>
                      <a:pt x="97874" y="35729"/>
                    </a:lnTo>
                    <a:lnTo>
                      <a:pt x="100520" y="36134"/>
                    </a:lnTo>
                    <a:lnTo>
                      <a:pt x="102647" y="34578"/>
                    </a:lnTo>
                    <a:lnTo>
                      <a:pt x="103683" y="34523"/>
                    </a:lnTo>
                    <a:lnTo>
                      <a:pt x="103973" y="34808"/>
                    </a:lnTo>
                    <a:lnTo>
                      <a:pt x="105294" y="34753"/>
                    </a:lnTo>
                    <a:lnTo>
                      <a:pt x="107825" y="34463"/>
                    </a:lnTo>
                    <a:lnTo>
                      <a:pt x="110817" y="34348"/>
                    </a:lnTo>
                    <a:lnTo>
                      <a:pt x="112488" y="34578"/>
                    </a:lnTo>
                    <a:lnTo>
                      <a:pt x="113234" y="33718"/>
                    </a:lnTo>
                    <a:lnTo>
                      <a:pt x="113869" y="32912"/>
                    </a:lnTo>
                    <a:lnTo>
                      <a:pt x="116341" y="32507"/>
                    </a:lnTo>
                    <a:lnTo>
                      <a:pt x="119793" y="32567"/>
                    </a:lnTo>
                    <a:lnTo>
                      <a:pt x="121634" y="31186"/>
                    </a:lnTo>
                    <a:lnTo>
                      <a:pt x="124111" y="31356"/>
                    </a:lnTo>
                    <a:lnTo>
                      <a:pt x="124801" y="30726"/>
                    </a:lnTo>
                    <a:lnTo>
                      <a:pt x="125432" y="30380"/>
                    </a:lnTo>
                    <a:lnTo>
                      <a:pt x="126182" y="30666"/>
                    </a:lnTo>
                    <a:lnTo>
                      <a:pt x="127158" y="29860"/>
                    </a:lnTo>
                    <a:lnTo>
                      <a:pt x="129690" y="29115"/>
                    </a:lnTo>
                    <a:lnTo>
                      <a:pt x="131246" y="28825"/>
                    </a:lnTo>
                    <a:lnTo>
                      <a:pt x="131186" y="28594"/>
                    </a:lnTo>
                    <a:lnTo>
                      <a:pt x="133602" y="27904"/>
                    </a:lnTo>
                    <a:lnTo>
                      <a:pt x="135503" y="28079"/>
                    </a:lnTo>
                    <a:lnTo>
                      <a:pt x="138150" y="27789"/>
                    </a:lnTo>
                    <a:lnTo>
                      <a:pt x="139701" y="28654"/>
                    </a:lnTo>
                    <a:lnTo>
                      <a:pt x="141717" y="27504"/>
                    </a:lnTo>
                    <a:lnTo>
                      <a:pt x="142923" y="26983"/>
                    </a:lnTo>
                    <a:lnTo>
                      <a:pt x="143904" y="26468"/>
                    </a:lnTo>
                    <a:lnTo>
                      <a:pt x="145455" y="26408"/>
                    </a:lnTo>
                    <a:lnTo>
                      <a:pt x="146320" y="26178"/>
                    </a:lnTo>
                    <a:lnTo>
                      <a:pt x="147586" y="26523"/>
                    </a:lnTo>
                    <a:lnTo>
                      <a:pt x="151094" y="25372"/>
                    </a:lnTo>
                    <a:lnTo>
                      <a:pt x="153395" y="26238"/>
                    </a:lnTo>
                    <a:lnTo>
                      <a:pt x="154030" y="25948"/>
                    </a:lnTo>
                    <a:lnTo>
                      <a:pt x="154951" y="25432"/>
                    </a:lnTo>
                    <a:lnTo>
                      <a:pt x="157598" y="24742"/>
                    </a:lnTo>
                    <a:lnTo>
                      <a:pt x="160530" y="24281"/>
                    </a:lnTo>
                    <a:lnTo>
                      <a:pt x="162486" y="24452"/>
                    </a:lnTo>
                    <a:lnTo>
                      <a:pt x="163697" y="24166"/>
                    </a:lnTo>
                    <a:lnTo>
                      <a:pt x="164903" y="24452"/>
                    </a:lnTo>
                    <a:lnTo>
                      <a:pt x="166459" y="24107"/>
                    </a:lnTo>
                    <a:lnTo>
                      <a:pt x="168125" y="24452"/>
                    </a:lnTo>
                    <a:lnTo>
                      <a:pt x="169045" y="24166"/>
                    </a:lnTo>
                    <a:lnTo>
                      <a:pt x="169450" y="23706"/>
                    </a:lnTo>
                    <a:lnTo>
                      <a:pt x="171062" y="23876"/>
                    </a:lnTo>
                    <a:lnTo>
                      <a:pt x="172557" y="23646"/>
                    </a:lnTo>
                    <a:lnTo>
                      <a:pt x="174799" y="23301"/>
                    </a:lnTo>
                    <a:lnTo>
                      <a:pt x="176700" y="22841"/>
                    </a:lnTo>
                    <a:lnTo>
                      <a:pt x="179862" y="22726"/>
                    </a:lnTo>
                    <a:lnTo>
                      <a:pt x="181303" y="22095"/>
                    </a:lnTo>
                    <a:lnTo>
                      <a:pt x="182164" y="22265"/>
                    </a:lnTo>
                    <a:lnTo>
                      <a:pt x="183660" y="22210"/>
                    </a:lnTo>
                    <a:lnTo>
                      <a:pt x="185041" y="22380"/>
                    </a:lnTo>
                    <a:lnTo>
                      <a:pt x="186942" y="22611"/>
                    </a:lnTo>
                    <a:lnTo>
                      <a:pt x="187572" y="22440"/>
                    </a:lnTo>
                    <a:lnTo>
                      <a:pt x="190564" y="23416"/>
                    </a:lnTo>
                    <a:lnTo>
                      <a:pt x="190279" y="22555"/>
                    </a:lnTo>
                    <a:lnTo>
                      <a:pt x="191890" y="23301"/>
                    </a:lnTo>
                    <a:lnTo>
                      <a:pt x="195227" y="23531"/>
                    </a:lnTo>
                    <a:lnTo>
                      <a:pt x="197124" y="23821"/>
                    </a:lnTo>
                    <a:lnTo>
                      <a:pt x="199255" y="22785"/>
                    </a:lnTo>
                    <a:lnTo>
                      <a:pt x="200231" y="22555"/>
                    </a:lnTo>
                    <a:lnTo>
                      <a:pt x="201441" y="22555"/>
                    </a:lnTo>
                    <a:lnTo>
                      <a:pt x="204663" y="22670"/>
                    </a:lnTo>
                    <a:lnTo>
                      <a:pt x="205639" y="22495"/>
                    </a:lnTo>
                    <a:lnTo>
                      <a:pt x="206850" y="22611"/>
                    </a:lnTo>
                    <a:lnTo>
                      <a:pt x="208921" y="21805"/>
                    </a:lnTo>
                    <a:lnTo>
                      <a:pt x="211338" y="22555"/>
                    </a:lnTo>
                    <a:lnTo>
                      <a:pt x="213064" y="21460"/>
                    </a:lnTo>
                    <a:lnTo>
                      <a:pt x="215766" y="21345"/>
                    </a:lnTo>
                    <a:lnTo>
                      <a:pt x="216631" y="21345"/>
                    </a:lnTo>
                    <a:lnTo>
                      <a:pt x="217952" y="21750"/>
                    </a:lnTo>
                    <a:lnTo>
                      <a:pt x="219623" y="21750"/>
                    </a:lnTo>
                    <a:lnTo>
                      <a:pt x="219968" y="21230"/>
                    </a:lnTo>
                    <a:lnTo>
                      <a:pt x="220314" y="20424"/>
                    </a:lnTo>
                    <a:lnTo>
                      <a:pt x="221980" y="20884"/>
                    </a:lnTo>
                    <a:lnTo>
                      <a:pt x="223536" y="20539"/>
                    </a:lnTo>
                    <a:lnTo>
                      <a:pt x="225147" y="20254"/>
                    </a:lnTo>
                    <a:lnTo>
                      <a:pt x="226813" y="20369"/>
                    </a:lnTo>
                    <a:lnTo>
                      <a:pt x="228539" y="19849"/>
                    </a:lnTo>
                    <a:lnTo>
                      <a:pt x="230440" y="19563"/>
                    </a:lnTo>
                    <a:lnTo>
                      <a:pt x="231646" y="19619"/>
                    </a:lnTo>
                    <a:lnTo>
                      <a:pt x="233027" y="20254"/>
                    </a:lnTo>
                    <a:lnTo>
                      <a:pt x="234293" y="20424"/>
                    </a:lnTo>
                    <a:lnTo>
                      <a:pt x="235043" y="20079"/>
                    </a:lnTo>
                    <a:lnTo>
                      <a:pt x="237000" y="19794"/>
                    </a:lnTo>
                    <a:lnTo>
                      <a:pt x="237345" y="19333"/>
                    </a:lnTo>
                    <a:lnTo>
                      <a:pt x="237920" y="18813"/>
                    </a:lnTo>
                    <a:lnTo>
                      <a:pt x="238841" y="19218"/>
                    </a:lnTo>
                    <a:lnTo>
                      <a:pt x="240222" y="18873"/>
                    </a:lnTo>
                    <a:lnTo>
                      <a:pt x="241372" y="18528"/>
                    </a:lnTo>
                    <a:lnTo>
                      <a:pt x="243269" y="18583"/>
                    </a:lnTo>
                    <a:lnTo>
                      <a:pt x="247296" y="18698"/>
                    </a:lnTo>
                    <a:lnTo>
                      <a:pt x="248507" y="18988"/>
                    </a:lnTo>
                    <a:lnTo>
                      <a:pt x="249253" y="18468"/>
                    </a:lnTo>
                    <a:lnTo>
                      <a:pt x="250058" y="17662"/>
                    </a:lnTo>
                    <a:lnTo>
                      <a:pt x="250979" y="17607"/>
                    </a:lnTo>
                    <a:lnTo>
                      <a:pt x="251844" y="17317"/>
                    </a:lnTo>
                    <a:lnTo>
                      <a:pt x="252420" y="17377"/>
                    </a:lnTo>
                    <a:lnTo>
                      <a:pt x="254376" y="16742"/>
                    </a:lnTo>
                    <a:lnTo>
                      <a:pt x="255697" y="16512"/>
                    </a:lnTo>
                    <a:lnTo>
                      <a:pt x="256157" y="17032"/>
                    </a:lnTo>
                    <a:lnTo>
                      <a:pt x="258749" y="17087"/>
                    </a:lnTo>
                    <a:lnTo>
                      <a:pt x="260245" y="17492"/>
                    </a:lnTo>
                    <a:lnTo>
                      <a:pt x="260705" y="17662"/>
                    </a:lnTo>
                    <a:lnTo>
                      <a:pt x="262947" y="16686"/>
                    </a:lnTo>
                    <a:lnTo>
                      <a:pt x="264387" y="15591"/>
                    </a:lnTo>
                    <a:lnTo>
                      <a:pt x="265883" y="15996"/>
                    </a:lnTo>
                    <a:lnTo>
                      <a:pt x="267494" y="16456"/>
                    </a:lnTo>
                    <a:lnTo>
                      <a:pt x="268645" y="15766"/>
                    </a:lnTo>
                    <a:lnTo>
                      <a:pt x="269796" y="16111"/>
                    </a:lnTo>
                    <a:lnTo>
                      <a:pt x="270542" y="16686"/>
                    </a:lnTo>
                    <a:lnTo>
                      <a:pt x="271752" y="16051"/>
                    </a:lnTo>
                    <a:lnTo>
                      <a:pt x="273188" y="15075"/>
                    </a:lnTo>
                    <a:lnTo>
                      <a:pt x="274514" y="14901"/>
                    </a:lnTo>
                    <a:lnTo>
                      <a:pt x="276470" y="14670"/>
                    </a:lnTo>
                    <a:lnTo>
                      <a:pt x="276756" y="14385"/>
                    </a:lnTo>
                    <a:lnTo>
                      <a:pt x="277791" y="13695"/>
                    </a:lnTo>
                    <a:lnTo>
                      <a:pt x="279172" y="14325"/>
                    </a:lnTo>
                    <a:lnTo>
                      <a:pt x="283490" y="13004"/>
                    </a:lnTo>
                    <a:lnTo>
                      <a:pt x="285676" y="12774"/>
                    </a:lnTo>
                    <a:lnTo>
                      <a:pt x="285676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32"/>
              <p:cNvSpPr/>
              <p:nvPr/>
            </p:nvSpPr>
            <p:spPr>
              <a:xfrm>
                <a:off x="238125" y="990125"/>
                <a:ext cx="7141925" cy="3596100"/>
              </a:xfrm>
              <a:custGeom>
                <a:rect b="b" l="l" r="r" t="t"/>
                <a:pathLst>
                  <a:path extrusionOk="0" h="143844" w="285677">
                    <a:moveTo>
                      <a:pt x="0" y="0"/>
                    </a:moveTo>
                    <a:lnTo>
                      <a:pt x="0" y="143443"/>
                    </a:lnTo>
                    <a:lnTo>
                      <a:pt x="2822" y="141772"/>
                    </a:lnTo>
                    <a:lnTo>
                      <a:pt x="5063" y="143843"/>
                    </a:lnTo>
                    <a:lnTo>
                      <a:pt x="8631" y="143788"/>
                    </a:lnTo>
                    <a:lnTo>
                      <a:pt x="11277" y="141947"/>
                    </a:lnTo>
                    <a:lnTo>
                      <a:pt x="13003" y="139701"/>
                    </a:lnTo>
                    <a:lnTo>
                      <a:pt x="13869" y="139991"/>
                    </a:lnTo>
                    <a:lnTo>
                      <a:pt x="16516" y="139010"/>
                    </a:lnTo>
                    <a:lnTo>
                      <a:pt x="18642" y="136769"/>
                    </a:lnTo>
                    <a:lnTo>
                      <a:pt x="20773" y="136479"/>
                    </a:lnTo>
                    <a:lnTo>
                      <a:pt x="21749" y="136078"/>
                    </a:lnTo>
                    <a:lnTo>
                      <a:pt x="24686" y="135788"/>
                    </a:lnTo>
                    <a:lnTo>
                      <a:pt x="25491" y="132911"/>
                    </a:lnTo>
                    <a:lnTo>
                      <a:pt x="28714" y="133141"/>
                    </a:lnTo>
                    <a:lnTo>
                      <a:pt x="29979" y="131130"/>
                    </a:lnTo>
                    <a:lnTo>
                      <a:pt x="33027" y="130495"/>
                    </a:lnTo>
                    <a:lnTo>
                      <a:pt x="33717" y="128308"/>
                    </a:lnTo>
                    <a:lnTo>
                      <a:pt x="33892" y="126697"/>
                    </a:lnTo>
                    <a:lnTo>
                      <a:pt x="34753" y="127042"/>
                    </a:lnTo>
                    <a:lnTo>
                      <a:pt x="36769" y="126467"/>
                    </a:lnTo>
                    <a:lnTo>
                      <a:pt x="38610" y="126927"/>
                    </a:lnTo>
                    <a:lnTo>
                      <a:pt x="39300" y="128713"/>
                    </a:lnTo>
                    <a:lnTo>
                      <a:pt x="40336" y="126697"/>
                    </a:lnTo>
                    <a:lnTo>
                      <a:pt x="43038" y="126122"/>
                    </a:lnTo>
                    <a:lnTo>
                      <a:pt x="50518" y="122154"/>
                    </a:lnTo>
                    <a:lnTo>
                      <a:pt x="52589" y="121979"/>
                    </a:lnTo>
                    <a:lnTo>
                      <a:pt x="56502" y="120828"/>
                    </a:lnTo>
                    <a:lnTo>
                      <a:pt x="57828" y="118987"/>
                    </a:lnTo>
                    <a:lnTo>
                      <a:pt x="60760" y="118242"/>
                    </a:lnTo>
                    <a:lnTo>
                      <a:pt x="62371" y="116746"/>
                    </a:lnTo>
                    <a:lnTo>
                      <a:pt x="64617" y="116686"/>
                    </a:lnTo>
                    <a:lnTo>
                      <a:pt x="67204" y="115940"/>
                    </a:lnTo>
                    <a:lnTo>
                      <a:pt x="68585" y="113579"/>
                    </a:lnTo>
                    <a:lnTo>
                      <a:pt x="71347" y="113349"/>
                    </a:lnTo>
                    <a:lnTo>
                      <a:pt x="73763" y="112428"/>
                    </a:lnTo>
                    <a:lnTo>
                      <a:pt x="74684" y="111507"/>
                    </a:lnTo>
                    <a:lnTo>
                      <a:pt x="75719" y="111738"/>
                    </a:lnTo>
                    <a:lnTo>
                      <a:pt x="77160" y="110417"/>
                    </a:lnTo>
                    <a:lnTo>
                      <a:pt x="80612" y="109551"/>
                    </a:lnTo>
                    <a:lnTo>
                      <a:pt x="83719" y="108861"/>
                    </a:lnTo>
                    <a:lnTo>
                      <a:pt x="87172" y="108055"/>
                    </a:lnTo>
                    <a:lnTo>
                      <a:pt x="89243" y="107365"/>
                    </a:lnTo>
                    <a:lnTo>
                      <a:pt x="91660" y="107540"/>
                    </a:lnTo>
                    <a:lnTo>
                      <a:pt x="91775" y="106504"/>
                    </a:lnTo>
                    <a:lnTo>
                      <a:pt x="95167" y="105238"/>
                    </a:lnTo>
                    <a:lnTo>
                      <a:pt x="98679" y="105293"/>
                    </a:lnTo>
                    <a:lnTo>
                      <a:pt x="100806" y="103397"/>
                    </a:lnTo>
                    <a:lnTo>
                      <a:pt x="103337" y="104087"/>
                    </a:lnTo>
                    <a:lnTo>
                      <a:pt x="105294" y="102992"/>
                    </a:lnTo>
                    <a:lnTo>
                      <a:pt x="105869" y="103282"/>
                    </a:lnTo>
                    <a:lnTo>
                      <a:pt x="110932" y="102822"/>
                    </a:lnTo>
                    <a:lnTo>
                      <a:pt x="112028" y="103512"/>
                    </a:lnTo>
                    <a:lnTo>
                      <a:pt x="115135" y="102417"/>
                    </a:lnTo>
                    <a:lnTo>
                      <a:pt x="116171" y="101671"/>
                    </a:lnTo>
                    <a:lnTo>
                      <a:pt x="118988" y="101496"/>
                    </a:lnTo>
                    <a:lnTo>
                      <a:pt x="120889" y="101095"/>
                    </a:lnTo>
                    <a:lnTo>
                      <a:pt x="122325" y="98849"/>
                    </a:lnTo>
                    <a:lnTo>
                      <a:pt x="124051" y="98734"/>
                    </a:lnTo>
                    <a:lnTo>
                      <a:pt x="124456" y="97528"/>
                    </a:lnTo>
                    <a:lnTo>
                      <a:pt x="125892" y="97008"/>
                    </a:lnTo>
                    <a:lnTo>
                      <a:pt x="128654" y="97238"/>
                    </a:lnTo>
                    <a:lnTo>
                      <a:pt x="130380" y="95687"/>
                    </a:lnTo>
                    <a:lnTo>
                      <a:pt x="131821" y="95227"/>
                    </a:lnTo>
                    <a:lnTo>
                      <a:pt x="132797" y="95052"/>
                    </a:lnTo>
                    <a:lnTo>
                      <a:pt x="134468" y="94937"/>
                    </a:lnTo>
                    <a:lnTo>
                      <a:pt x="134523" y="94131"/>
                    </a:lnTo>
                    <a:lnTo>
                      <a:pt x="137630" y="94822"/>
                    </a:lnTo>
                    <a:lnTo>
                      <a:pt x="138610" y="94361"/>
                    </a:lnTo>
                    <a:lnTo>
                      <a:pt x="142463" y="93556"/>
                    </a:lnTo>
                    <a:lnTo>
                      <a:pt x="143559" y="91544"/>
                    </a:lnTo>
                    <a:lnTo>
                      <a:pt x="144880" y="92520"/>
                    </a:lnTo>
                    <a:lnTo>
                      <a:pt x="146376" y="92350"/>
                    </a:lnTo>
                    <a:lnTo>
                      <a:pt x="149598" y="94191"/>
                    </a:lnTo>
                    <a:lnTo>
                      <a:pt x="151154" y="92350"/>
                    </a:lnTo>
                    <a:lnTo>
                      <a:pt x="159149" y="93731"/>
                    </a:lnTo>
                    <a:lnTo>
                      <a:pt x="164042" y="92405"/>
                    </a:lnTo>
                    <a:lnTo>
                      <a:pt x="169450" y="93270"/>
                    </a:lnTo>
                    <a:lnTo>
                      <a:pt x="172442" y="92750"/>
                    </a:lnTo>
                    <a:lnTo>
                      <a:pt x="174053" y="91945"/>
                    </a:lnTo>
                    <a:lnTo>
                      <a:pt x="176815" y="92980"/>
                    </a:lnTo>
                    <a:lnTo>
                      <a:pt x="178426" y="91889"/>
                    </a:lnTo>
                    <a:lnTo>
                      <a:pt x="180323" y="92060"/>
                    </a:lnTo>
                    <a:lnTo>
                      <a:pt x="182624" y="92235"/>
                    </a:lnTo>
                    <a:lnTo>
                      <a:pt x="187803" y="92060"/>
                    </a:lnTo>
                    <a:lnTo>
                      <a:pt x="191430" y="92405"/>
                    </a:lnTo>
                    <a:lnTo>
                      <a:pt x="196548" y="91774"/>
                    </a:lnTo>
                    <a:lnTo>
                      <a:pt x="197584" y="90909"/>
                    </a:lnTo>
                    <a:lnTo>
                      <a:pt x="201957" y="91024"/>
                    </a:lnTo>
                    <a:lnTo>
                      <a:pt x="204203" y="91084"/>
                    </a:lnTo>
                    <a:lnTo>
                      <a:pt x="206330" y="90278"/>
                    </a:lnTo>
                    <a:lnTo>
                      <a:pt x="207310" y="90794"/>
                    </a:lnTo>
                    <a:lnTo>
                      <a:pt x="208516" y="89988"/>
                    </a:lnTo>
                    <a:lnTo>
                      <a:pt x="209322" y="90104"/>
                    </a:lnTo>
                    <a:lnTo>
                      <a:pt x="210187" y="88953"/>
                    </a:lnTo>
                    <a:lnTo>
                      <a:pt x="212889" y="90048"/>
                    </a:lnTo>
                    <a:lnTo>
                      <a:pt x="215306" y="90739"/>
                    </a:lnTo>
                    <a:lnTo>
                      <a:pt x="217092" y="89473"/>
                    </a:lnTo>
                    <a:lnTo>
                      <a:pt x="218528" y="89183"/>
                    </a:lnTo>
                    <a:lnTo>
                      <a:pt x="219563" y="88667"/>
                    </a:lnTo>
                    <a:lnTo>
                      <a:pt x="221174" y="88898"/>
                    </a:lnTo>
                    <a:lnTo>
                      <a:pt x="222730" y="88782"/>
                    </a:lnTo>
                    <a:lnTo>
                      <a:pt x="225377" y="89013"/>
                    </a:lnTo>
                    <a:lnTo>
                      <a:pt x="228079" y="88782"/>
                    </a:lnTo>
                    <a:lnTo>
                      <a:pt x="231761" y="89873"/>
                    </a:lnTo>
                    <a:lnTo>
                      <a:pt x="234638" y="89528"/>
                    </a:lnTo>
                    <a:lnTo>
                      <a:pt x="235904" y="88322"/>
                    </a:lnTo>
                    <a:lnTo>
                      <a:pt x="237745" y="88782"/>
                    </a:lnTo>
                    <a:lnTo>
                      <a:pt x="239702" y="89703"/>
                    </a:lnTo>
                    <a:lnTo>
                      <a:pt x="240622" y="89013"/>
                    </a:lnTo>
                    <a:lnTo>
                      <a:pt x="241428" y="88723"/>
                    </a:lnTo>
                    <a:lnTo>
                      <a:pt x="241372" y="87747"/>
                    </a:lnTo>
                    <a:lnTo>
                      <a:pt x="243904" y="89358"/>
                    </a:lnTo>
                    <a:lnTo>
                      <a:pt x="246146" y="89818"/>
                    </a:lnTo>
                    <a:lnTo>
                      <a:pt x="248562" y="89703"/>
                    </a:lnTo>
                    <a:lnTo>
                      <a:pt x="250233" y="89988"/>
                    </a:lnTo>
                    <a:lnTo>
                      <a:pt x="250578" y="89703"/>
                    </a:lnTo>
                    <a:lnTo>
                      <a:pt x="253050" y="90219"/>
                    </a:lnTo>
                    <a:lnTo>
                      <a:pt x="256963" y="89413"/>
                    </a:lnTo>
                    <a:lnTo>
                      <a:pt x="259955" y="89933"/>
                    </a:lnTo>
                    <a:lnTo>
                      <a:pt x="261396" y="90679"/>
                    </a:lnTo>
                    <a:lnTo>
                      <a:pt x="262431" y="88723"/>
                    </a:lnTo>
                    <a:lnTo>
                      <a:pt x="264963" y="87687"/>
                    </a:lnTo>
                    <a:lnTo>
                      <a:pt x="266629" y="87572"/>
                    </a:lnTo>
                    <a:lnTo>
                      <a:pt x="269736" y="86711"/>
                    </a:lnTo>
                    <a:lnTo>
                      <a:pt x="272728" y="85385"/>
                    </a:lnTo>
                    <a:lnTo>
                      <a:pt x="273593" y="84640"/>
                    </a:lnTo>
                    <a:lnTo>
                      <a:pt x="274569" y="85731"/>
                    </a:lnTo>
                    <a:lnTo>
                      <a:pt x="278081" y="86941"/>
                    </a:lnTo>
                    <a:lnTo>
                      <a:pt x="283085" y="85445"/>
                    </a:lnTo>
                    <a:lnTo>
                      <a:pt x="284581" y="85155"/>
                    </a:lnTo>
                    <a:lnTo>
                      <a:pt x="284926" y="84755"/>
                    </a:lnTo>
                    <a:lnTo>
                      <a:pt x="285676" y="84755"/>
                    </a:lnTo>
                    <a:lnTo>
                      <a:pt x="2856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50" name="Google Shape;550;p32"/>
            <p:cNvPicPr preferRelativeResize="0"/>
            <p:nvPr/>
          </p:nvPicPr>
          <p:blipFill rotWithShape="1">
            <a:blip r:embed="rId2">
              <a:alphaModFix/>
            </a:blip>
            <a:srcRect b="3245" l="1617" r="2118" t="7605"/>
            <a:stretch/>
          </p:blipFill>
          <p:spPr>
            <a:xfrm>
              <a:off x="147175" y="481425"/>
              <a:ext cx="8802427" cy="4585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1" name="Google Shape;551;p32"/>
            <p:cNvSpPr/>
            <p:nvPr/>
          </p:nvSpPr>
          <p:spPr>
            <a:xfrm flipH="1" rot="260826">
              <a:off x="4063481" y="390214"/>
              <a:ext cx="1046308" cy="193278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32"/>
          <p:cNvGrpSpPr/>
          <p:nvPr/>
        </p:nvGrpSpPr>
        <p:grpSpPr>
          <a:xfrm rot="5936192">
            <a:off x="263031" y="4277330"/>
            <a:ext cx="615985" cy="839713"/>
            <a:chOff x="2235850" y="2077650"/>
            <a:chExt cx="514725" cy="701675"/>
          </a:xfrm>
        </p:grpSpPr>
        <p:sp>
          <p:nvSpPr>
            <p:cNvPr id="553" name="Google Shape;553;p32"/>
            <p:cNvSpPr/>
            <p:nvPr/>
          </p:nvSpPr>
          <p:spPr>
            <a:xfrm>
              <a:off x="2648550" y="2774600"/>
              <a:ext cx="4100" cy="725"/>
            </a:xfrm>
            <a:custGeom>
              <a:rect b="b" l="l" r="r" t="t"/>
              <a:pathLst>
                <a:path extrusionOk="0" h="29" w="164">
                  <a:moveTo>
                    <a:pt x="1" y="0"/>
                  </a:moveTo>
                  <a:cubicBezTo>
                    <a:pt x="1" y="22"/>
                    <a:pt x="21" y="29"/>
                    <a:pt x="46" y="29"/>
                  </a:cubicBezTo>
                  <a:cubicBezTo>
                    <a:pt x="96" y="29"/>
                    <a:pt x="16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2682550" y="277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0" y="64"/>
                  </a:lnTo>
                  <a:lnTo>
                    <a:pt x="124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2677850" y="2760750"/>
              <a:ext cx="9300" cy="12400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cubicBezTo>
                    <a:pt x="1" y="60"/>
                    <a:pt x="312" y="307"/>
                    <a:pt x="248" y="431"/>
                  </a:cubicBezTo>
                  <a:lnTo>
                    <a:pt x="189" y="431"/>
                  </a:lnTo>
                  <a:lnTo>
                    <a:pt x="372" y="495"/>
                  </a:lnTo>
                  <a:cubicBezTo>
                    <a:pt x="312" y="307"/>
                    <a:pt x="189" y="12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2695225" y="2750450"/>
              <a:ext cx="1200" cy="2525"/>
            </a:xfrm>
            <a:custGeom>
              <a:rect b="b" l="l" r="r" t="t"/>
              <a:pathLst>
                <a:path extrusionOk="0" h="101" w="48">
                  <a:moveTo>
                    <a:pt x="4" y="1"/>
                  </a:moveTo>
                  <a:cubicBezTo>
                    <a:pt x="0" y="1"/>
                    <a:pt x="7" y="22"/>
                    <a:pt x="23" y="33"/>
                  </a:cubicBezTo>
                  <a:lnTo>
                    <a:pt x="23" y="33"/>
                  </a:lnTo>
                  <a:cubicBezTo>
                    <a:pt x="13" y="9"/>
                    <a:pt x="6" y="1"/>
                    <a:pt x="4" y="1"/>
                  </a:cubicBezTo>
                  <a:close/>
                  <a:moveTo>
                    <a:pt x="23" y="33"/>
                  </a:moveTo>
                  <a:cubicBezTo>
                    <a:pt x="29" y="49"/>
                    <a:pt x="38" y="71"/>
                    <a:pt x="47" y="101"/>
                  </a:cubicBezTo>
                  <a:lnTo>
                    <a:pt x="47" y="42"/>
                  </a:lnTo>
                  <a:cubicBezTo>
                    <a:pt x="38" y="42"/>
                    <a:pt x="29" y="38"/>
                    <a:pt x="2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2696400" y="2752550"/>
              <a:ext cx="2200" cy="925"/>
            </a:xfrm>
            <a:custGeom>
              <a:rect b="b" l="l" r="r" t="t"/>
              <a:pathLst>
                <a:path extrusionOk="0" h="37" w="88">
                  <a:moveTo>
                    <a:pt x="55" y="0"/>
                  </a:moveTo>
                  <a:cubicBezTo>
                    <a:pt x="43" y="0"/>
                    <a:pt x="26" y="5"/>
                    <a:pt x="0" y="17"/>
                  </a:cubicBezTo>
                  <a:cubicBezTo>
                    <a:pt x="14" y="31"/>
                    <a:pt x="28" y="36"/>
                    <a:pt x="40" y="36"/>
                  </a:cubicBezTo>
                  <a:cubicBezTo>
                    <a:pt x="71" y="36"/>
                    <a:pt x="87" y="0"/>
                    <a:pt x="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2694925" y="2742575"/>
              <a:ext cx="4600" cy="4225"/>
            </a:xfrm>
            <a:custGeom>
              <a:rect b="b" l="l" r="r" t="t"/>
              <a:pathLst>
                <a:path extrusionOk="0" h="169" w="184">
                  <a:moveTo>
                    <a:pt x="138" y="1"/>
                  </a:moveTo>
                  <a:cubicBezTo>
                    <a:pt x="108" y="1"/>
                    <a:pt x="62" y="15"/>
                    <a:pt x="0" y="45"/>
                  </a:cubicBezTo>
                  <a:lnTo>
                    <a:pt x="124" y="169"/>
                  </a:lnTo>
                  <a:cubicBezTo>
                    <a:pt x="183" y="109"/>
                    <a:pt x="183" y="45"/>
                    <a:pt x="183" y="45"/>
                  </a:cubicBezTo>
                  <a:cubicBezTo>
                    <a:pt x="183" y="15"/>
                    <a:pt x="168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2690225" y="27422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2688925" y="2742200"/>
              <a:ext cx="4400" cy="3125"/>
            </a:xfrm>
            <a:custGeom>
              <a:rect b="b" l="l" r="r" t="t"/>
              <a:pathLst>
                <a:path extrusionOk="0" h="125" w="176">
                  <a:moveTo>
                    <a:pt x="116" y="1"/>
                  </a:moveTo>
                  <a:lnTo>
                    <a:pt x="116" y="1"/>
                  </a:lnTo>
                  <a:cubicBezTo>
                    <a:pt x="56" y="56"/>
                    <a:pt x="0" y="60"/>
                    <a:pt x="145" y="60"/>
                  </a:cubicBezTo>
                  <a:lnTo>
                    <a:pt x="145" y="60"/>
                  </a:lnTo>
                  <a:lnTo>
                    <a:pt x="116" y="1"/>
                  </a:lnTo>
                  <a:close/>
                  <a:moveTo>
                    <a:pt x="145" y="60"/>
                  </a:moveTo>
                  <a:lnTo>
                    <a:pt x="145" y="60"/>
                  </a:lnTo>
                  <a:lnTo>
                    <a:pt x="145" y="60"/>
                  </a:lnTo>
                  <a:cubicBezTo>
                    <a:pt x="153" y="60"/>
                    <a:pt x="163" y="60"/>
                    <a:pt x="176" y="60"/>
                  </a:cubicBezTo>
                  <a:cubicBezTo>
                    <a:pt x="165" y="60"/>
                    <a:pt x="154" y="60"/>
                    <a:pt x="145" y="60"/>
                  </a:cubicBezTo>
                  <a:close/>
                  <a:moveTo>
                    <a:pt x="145" y="60"/>
                  </a:moveTo>
                  <a:cubicBezTo>
                    <a:pt x="96" y="61"/>
                    <a:pt x="133" y="64"/>
                    <a:pt x="158" y="86"/>
                  </a:cubicBezTo>
                  <a:lnTo>
                    <a:pt x="158" y="86"/>
                  </a:lnTo>
                  <a:lnTo>
                    <a:pt x="145" y="60"/>
                  </a:lnTo>
                  <a:close/>
                  <a:moveTo>
                    <a:pt x="158" y="86"/>
                  </a:moveTo>
                  <a:lnTo>
                    <a:pt x="176" y="124"/>
                  </a:lnTo>
                  <a:cubicBezTo>
                    <a:pt x="176" y="108"/>
                    <a:pt x="168" y="96"/>
                    <a:pt x="158" y="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2688725" y="2746775"/>
              <a:ext cx="4600" cy="4400"/>
            </a:xfrm>
            <a:custGeom>
              <a:rect b="b" l="l" r="r" t="t"/>
              <a:pathLst>
                <a:path extrusionOk="0" h="176" w="184">
                  <a:moveTo>
                    <a:pt x="184" y="1"/>
                  </a:moveTo>
                  <a:lnTo>
                    <a:pt x="184" y="1"/>
                  </a:lnTo>
                  <a:cubicBezTo>
                    <a:pt x="142" y="46"/>
                    <a:pt x="129" y="89"/>
                    <a:pt x="82" y="89"/>
                  </a:cubicBezTo>
                  <a:cubicBezTo>
                    <a:pt x="62" y="89"/>
                    <a:pt x="37" y="82"/>
                    <a:pt x="1" y="65"/>
                  </a:cubicBezTo>
                  <a:lnTo>
                    <a:pt x="1" y="65"/>
                  </a:lnTo>
                  <a:cubicBezTo>
                    <a:pt x="26" y="142"/>
                    <a:pt x="62" y="176"/>
                    <a:pt x="95" y="176"/>
                  </a:cubicBezTo>
                  <a:cubicBezTo>
                    <a:pt x="142" y="176"/>
                    <a:pt x="184" y="11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2676375" y="27607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cubicBezTo>
                    <a:pt x="60" y="124"/>
                    <a:pt x="124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2"/>
            <p:cNvSpPr/>
            <p:nvPr/>
          </p:nvSpPr>
          <p:spPr>
            <a:xfrm>
              <a:off x="2693300" y="2726750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89" y="1"/>
                  </a:moveTo>
                  <a:cubicBezTo>
                    <a:pt x="124" y="1"/>
                    <a:pt x="65" y="60"/>
                    <a:pt x="1" y="60"/>
                  </a:cubicBezTo>
                  <a:lnTo>
                    <a:pt x="65" y="184"/>
                  </a:lnTo>
                  <a:cubicBezTo>
                    <a:pt x="65" y="124"/>
                    <a:pt x="124" y="60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690225" y="2726750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684025" y="27406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" y="0"/>
                  </a:moveTo>
                  <a:lnTo>
                    <a:pt x="189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696400" y="271587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0" y="0"/>
                  </a:move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696400" y="2703500"/>
              <a:ext cx="6200" cy="6225"/>
            </a:xfrm>
            <a:custGeom>
              <a:rect b="b" l="l" r="r" t="t"/>
              <a:pathLst>
                <a:path extrusionOk="0" h="249" w="248">
                  <a:moveTo>
                    <a:pt x="0" y="1"/>
                  </a:moveTo>
                  <a:cubicBezTo>
                    <a:pt x="65" y="65"/>
                    <a:pt x="65" y="124"/>
                    <a:pt x="0" y="248"/>
                  </a:cubicBezTo>
                  <a:cubicBezTo>
                    <a:pt x="99" y="248"/>
                    <a:pt x="159" y="170"/>
                    <a:pt x="210" y="170"/>
                  </a:cubicBezTo>
                  <a:cubicBezTo>
                    <a:pt x="223" y="170"/>
                    <a:pt x="235" y="175"/>
                    <a:pt x="248" y="189"/>
                  </a:cubicBezTo>
                  <a:cubicBezTo>
                    <a:pt x="188" y="124"/>
                    <a:pt x="124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694925" y="2702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cubicBezTo>
                    <a:pt x="0" y="0"/>
                    <a:pt x="25" y="0"/>
                    <a:pt x="43" y="17"/>
                  </a:cubicBezTo>
                  <a:lnTo>
                    <a:pt x="43" y="17"/>
                  </a:lnTo>
                  <a:cubicBezTo>
                    <a:pt x="34" y="8"/>
                    <a:pt x="21" y="0"/>
                    <a:pt x="0" y="0"/>
                  </a:cubicBezTo>
                  <a:close/>
                  <a:moveTo>
                    <a:pt x="43" y="17"/>
                  </a:moveTo>
                  <a:cubicBezTo>
                    <a:pt x="59" y="34"/>
                    <a:pt x="59" y="60"/>
                    <a:pt x="59" y="60"/>
                  </a:cubicBezTo>
                  <a:lnTo>
                    <a:pt x="59" y="60"/>
                  </a:lnTo>
                  <a:cubicBezTo>
                    <a:pt x="59" y="39"/>
                    <a:pt x="52" y="26"/>
                    <a:pt x="4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690225" y="2718950"/>
              <a:ext cx="4725" cy="1650"/>
            </a:xfrm>
            <a:custGeom>
              <a:rect b="b" l="l" r="r" t="t"/>
              <a:pathLst>
                <a:path extrusionOk="0" h="66" w="189">
                  <a:moveTo>
                    <a:pt x="188" y="1"/>
                  </a:moveTo>
                  <a:lnTo>
                    <a:pt x="0" y="65"/>
                  </a:lnTo>
                  <a:cubicBezTo>
                    <a:pt x="64" y="65"/>
                    <a:pt x="124" y="65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690225" y="27174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690225" y="27205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679450" y="2730900"/>
              <a:ext cx="7700" cy="3550"/>
            </a:xfrm>
            <a:custGeom>
              <a:rect b="b" l="l" r="r" t="t"/>
              <a:pathLst>
                <a:path extrusionOk="0" h="142" w="308">
                  <a:moveTo>
                    <a:pt x="117" y="0"/>
                  </a:moveTo>
                  <a:cubicBezTo>
                    <a:pt x="79" y="0"/>
                    <a:pt x="40" y="22"/>
                    <a:pt x="1" y="82"/>
                  </a:cubicBezTo>
                  <a:cubicBezTo>
                    <a:pt x="64" y="82"/>
                    <a:pt x="110" y="65"/>
                    <a:pt x="157" y="65"/>
                  </a:cubicBezTo>
                  <a:cubicBezTo>
                    <a:pt x="202" y="65"/>
                    <a:pt x="247" y="81"/>
                    <a:pt x="308" y="141"/>
                  </a:cubicBezTo>
                  <a:cubicBezTo>
                    <a:pt x="267" y="101"/>
                    <a:pt x="197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85650" y="27236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0" y="1"/>
                  </a:moveTo>
                  <a:lnTo>
                    <a:pt x="0" y="125"/>
                  </a:lnTo>
                  <a:cubicBezTo>
                    <a:pt x="40" y="125"/>
                    <a:pt x="82" y="96"/>
                    <a:pt x="105" y="96"/>
                  </a:cubicBezTo>
                  <a:cubicBezTo>
                    <a:pt x="106" y="96"/>
                    <a:pt x="108" y="96"/>
                    <a:pt x="109" y="96"/>
                  </a:cubicBezTo>
                  <a:lnTo>
                    <a:pt x="109" y="96"/>
                  </a:lnTo>
                  <a:lnTo>
                    <a:pt x="60" y="1"/>
                  </a:lnTo>
                  <a:close/>
                  <a:moveTo>
                    <a:pt x="109" y="96"/>
                  </a:moveTo>
                  <a:lnTo>
                    <a:pt x="124" y="125"/>
                  </a:lnTo>
                  <a:cubicBezTo>
                    <a:pt x="124" y="106"/>
                    <a:pt x="118" y="98"/>
                    <a:pt x="109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685650" y="2722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1"/>
                  </a:moveTo>
                  <a:lnTo>
                    <a:pt x="60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688725" y="270202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1" y="0"/>
                  </a:moveTo>
                  <a:lnTo>
                    <a:pt x="1" y="248"/>
                  </a:lnTo>
                  <a:cubicBezTo>
                    <a:pt x="1" y="248"/>
                    <a:pt x="124" y="248"/>
                    <a:pt x="124" y="183"/>
                  </a:cubicBezTo>
                  <a:cubicBezTo>
                    <a:pt x="60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90225" y="27127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687125" y="26865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687125" y="2708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1" y="1"/>
                  </a:moveTo>
                  <a:cubicBezTo>
                    <a:pt x="1" y="60"/>
                    <a:pt x="65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690225" y="2697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64" y="1"/>
                  </a:moveTo>
                  <a:lnTo>
                    <a:pt x="0" y="65"/>
                  </a:lnTo>
                  <a:cubicBezTo>
                    <a:pt x="64" y="65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691825" y="27127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688725" y="2711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60" y="0"/>
                    <a:pt x="60" y="60"/>
                    <a:pt x="60" y="60"/>
                  </a:cubicBezTo>
                  <a:lnTo>
                    <a:pt x="124" y="60"/>
                  </a:lnTo>
                  <a:cubicBezTo>
                    <a:pt x="60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664000" y="2680125"/>
              <a:ext cx="23150" cy="10850"/>
            </a:xfrm>
            <a:custGeom>
              <a:rect b="b" l="l" r="r" t="t"/>
              <a:pathLst>
                <a:path extrusionOk="0" h="434" w="926">
                  <a:moveTo>
                    <a:pt x="140" y="0"/>
                  </a:moveTo>
                  <a:cubicBezTo>
                    <a:pt x="115" y="0"/>
                    <a:pt x="89" y="3"/>
                    <a:pt x="60" y="11"/>
                  </a:cubicBezTo>
                  <a:lnTo>
                    <a:pt x="124" y="135"/>
                  </a:lnTo>
                  <a:lnTo>
                    <a:pt x="1" y="135"/>
                  </a:lnTo>
                  <a:cubicBezTo>
                    <a:pt x="124" y="135"/>
                    <a:pt x="307" y="258"/>
                    <a:pt x="124" y="382"/>
                  </a:cubicBezTo>
                  <a:cubicBezTo>
                    <a:pt x="161" y="418"/>
                    <a:pt x="223" y="433"/>
                    <a:pt x="300" y="433"/>
                  </a:cubicBezTo>
                  <a:cubicBezTo>
                    <a:pt x="484" y="433"/>
                    <a:pt x="751" y="346"/>
                    <a:pt x="926" y="258"/>
                  </a:cubicBezTo>
                  <a:cubicBezTo>
                    <a:pt x="866" y="258"/>
                    <a:pt x="802" y="258"/>
                    <a:pt x="743" y="194"/>
                  </a:cubicBezTo>
                  <a:cubicBezTo>
                    <a:pt x="685" y="194"/>
                    <a:pt x="580" y="391"/>
                    <a:pt x="471" y="391"/>
                  </a:cubicBezTo>
                  <a:cubicBezTo>
                    <a:pt x="457" y="391"/>
                    <a:pt x="444" y="388"/>
                    <a:pt x="431" y="382"/>
                  </a:cubicBezTo>
                  <a:cubicBezTo>
                    <a:pt x="372" y="194"/>
                    <a:pt x="495" y="194"/>
                    <a:pt x="555" y="135"/>
                  </a:cubicBezTo>
                  <a:lnTo>
                    <a:pt x="555" y="135"/>
                  </a:lnTo>
                  <a:cubicBezTo>
                    <a:pt x="535" y="141"/>
                    <a:pt x="516" y="144"/>
                    <a:pt x="499" y="144"/>
                  </a:cubicBezTo>
                  <a:cubicBezTo>
                    <a:pt x="374" y="144"/>
                    <a:pt x="301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687125" y="2686575"/>
              <a:ext cx="4725" cy="7675"/>
            </a:xfrm>
            <a:custGeom>
              <a:rect b="b" l="l" r="r" t="t"/>
              <a:pathLst>
                <a:path extrusionOk="0" h="307" w="189">
                  <a:moveTo>
                    <a:pt x="1" y="0"/>
                  </a:moveTo>
                  <a:lnTo>
                    <a:pt x="1" y="248"/>
                  </a:lnTo>
                  <a:lnTo>
                    <a:pt x="1" y="307"/>
                  </a:lnTo>
                  <a:cubicBezTo>
                    <a:pt x="65" y="248"/>
                    <a:pt x="65" y="183"/>
                    <a:pt x="188" y="124"/>
                  </a:cubicBezTo>
                  <a:cubicBezTo>
                    <a:pt x="124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679450" y="2694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308" y="1"/>
                  </a:moveTo>
                  <a:cubicBezTo>
                    <a:pt x="308" y="65"/>
                    <a:pt x="308" y="125"/>
                    <a:pt x="372" y="189"/>
                  </a:cubicBezTo>
                  <a:cubicBezTo>
                    <a:pt x="220" y="189"/>
                    <a:pt x="152" y="108"/>
                    <a:pt x="67" y="108"/>
                  </a:cubicBezTo>
                  <a:cubicBezTo>
                    <a:pt x="46" y="108"/>
                    <a:pt x="25" y="113"/>
                    <a:pt x="1" y="125"/>
                  </a:cubicBezTo>
                  <a:cubicBezTo>
                    <a:pt x="1" y="312"/>
                    <a:pt x="125" y="248"/>
                    <a:pt x="184" y="312"/>
                  </a:cubicBezTo>
                  <a:cubicBezTo>
                    <a:pt x="165" y="234"/>
                    <a:pt x="165" y="211"/>
                    <a:pt x="175" y="211"/>
                  </a:cubicBezTo>
                  <a:cubicBezTo>
                    <a:pt x="189" y="211"/>
                    <a:pt x="221" y="251"/>
                    <a:pt x="253" y="251"/>
                  </a:cubicBezTo>
                  <a:cubicBezTo>
                    <a:pt x="273" y="251"/>
                    <a:pt x="292" y="236"/>
                    <a:pt x="308" y="189"/>
                  </a:cubicBezTo>
                  <a:cubicBezTo>
                    <a:pt x="372" y="248"/>
                    <a:pt x="372" y="312"/>
                    <a:pt x="372" y="312"/>
                  </a:cubicBezTo>
                  <a:cubicBezTo>
                    <a:pt x="372" y="312"/>
                    <a:pt x="431" y="249"/>
                    <a:pt x="431" y="189"/>
                  </a:cubicBezTo>
                  <a:lnTo>
                    <a:pt x="431" y="189"/>
                  </a:lnTo>
                  <a:cubicBezTo>
                    <a:pt x="431" y="219"/>
                    <a:pt x="416" y="233"/>
                    <a:pt x="409" y="233"/>
                  </a:cubicBezTo>
                  <a:cubicBezTo>
                    <a:pt x="401" y="233"/>
                    <a:pt x="401" y="218"/>
                    <a:pt x="431" y="189"/>
                  </a:cubicBezTo>
                  <a:lnTo>
                    <a:pt x="431" y="189"/>
                  </a:lnTo>
                  <a:cubicBezTo>
                    <a:pt x="431" y="189"/>
                    <a:pt x="431" y="189"/>
                    <a:pt x="431" y="189"/>
                  </a:cubicBezTo>
                  <a:lnTo>
                    <a:pt x="372" y="189"/>
                  </a:lnTo>
                  <a:cubicBezTo>
                    <a:pt x="372" y="167"/>
                    <a:pt x="372" y="160"/>
                    <a:pt x="374" y="160"/>
                  </a:cubicBezTo>
                  <a:cubicBezTo>
                    <a:pt x="378" y="160"/>
                    <a:pt x="392" y="189"/>
                    <a:pt x="431" y="189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671675" y="2728625"/>
              <a:ext cx="1625" cy="1250"/>
            </a:xfrm>
            <a:custGeom>
              <a:rect b="b" l="l" r="r" t="t"/>
              <a:pathLst>
                <a:path extrusionOk="0" h="50" w="65">
                  <a:moveTo>
                    <a:pt x="8" y="1"/>
                  </a:moveTo>
                  <a:cubicBezTo>
                    <a:pt x="0" y="1"/>
                    <a:pt x="0" y="17"/>
                    <a:pt x="0" y="49"/>
                  </a:cubicBezTo>
                  <a:lnTo>
                    <a:pt x="65" y="49"/>
                  </a:lnTo>
                  <a:cubicBezTo>
                    <a:pt x="32" y="17"/>
                    <a:pt x="16" y="1"/>
                    <a:pt x="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673275" y="2723650"/>
              <a:ext cx="9300" cy="6875"/>
            </a:xfrm>
            <a:custGeom>
              <a:rect b="b" l="l" r="r" t="t"/>
              <a:pathLst>
                <a:path extrusionOk="0" h="275" w="372">
                  <a:moveTo>
                    <a:pt x="372" y="1"/>
                  </a:moveTo>
                  <a:lnTo>
                    <a:pt x="372" y="1"/>
                  </a:lnTo>
                  <a:cubicBezTo>
                    <a:pt x="248" y="60"/>
                    <a:pt x="184" y="60"/>
                    <a:pt x="60" y="125"/>
                  </a:cubicBezTo>
                  <a:cubicBezTo>
                    <a:pt x="60" y="184"/>
                    <a:pt x="124" y="184"/>
                    <a:pt x="124" y="248"/>
                  </a:cubicBezTo>
                  <a:cubicBezTo>
                    <a:pt x="184" y="125"/>
                    <a:pt x="371" y="1"/>
                    <a:pt x="372" y="1"/>
                  </a:cubicBezTo>
                  <a:close/>
                  <a:moveTo>
                    <a:pt x="1" y="248"/>
                  </a:moveTo>
                  <a:cubicBezTo>
                    <a:pt x="1" y="248"/>
                    <a:pt x="56" y="275"/>
                    <a:pt x="110" y="275"/>
                  </a:cubicBezTo>
                  <a:cubicBezTo>
                    <a:pt x="137" y="275"/>
                    <a:pt x="164" y="268"/>
                    <a:pt x="184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674750" y="2708200"/>
              <a:ext cx="6225" cy="5025"/>
            </a:xfrm>
            <a:custGeom>
              <a:rect b="b" l="l" r="r" t="t"/>
              <a:pathLst>
                <a:path extrusionOk="0" h="201" w="249">
                  <a:moveTo>
                    <a:pt x="125" y="1"/>
                  </a:moveTo>
                  <a:lnTo>
                    <a:pt x="1" y="124"/>
                  </a:lnTo>
                  <a:lnTo>
                    <a:pt x="65" y="124"/>
                  </a:lnTo>
                  <a:cubicBezTo>
                    <a:pt x="65" y="185"/>
                    <a:pt x="95" y="200"/>
                    <a:pt x="132" y="200"/>
                  </a:cubicBezTo>
                  <a:cubicBezTo>
                    <a:pt x="171" y="200"/>
                    <a:pt x="218" y="184"/>
                    <a:pt x="248" y="184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7125" y="2683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" y="1"/>
                  </a:moveTo>
                  <a:lnTo>
                    <a:pt x="65" y="124"/>
                  </a:lnTo>
                  <a:lnTo>
                    <a:pt x="248" y="1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688725" y="26773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60" y="0"/>
                  </a:moveTo>
                  <a:lnTo>
                    <a:pt x="1" y="124"/>
                  </a:lnTo>
                  <a:lnTo>
                    <a:pt x="124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541850" y="236202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1" y="0"/>
                  </a:moveTo>
                  <a:cubicBezTo>
                    <a:pt x="1" y="60"/>
                    <a:pt x="65" y="60"/>
                    <a:pt x="65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548025" y="2369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64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660925" y="2520750"/>
              <a:ext cx="6100" cy="5125"/>
            </a:xfrm>
            <a:custGeom>
              <a:rect b="b" l="l" r="r" t="t"/>
              <a:pathLst>
                <a:path extrusionOk="0" h="205" w="244">
                  <a:moveTo>
                    <a:pt x="189" y="1"/>
                  </a:moveTo>
                  <a:cubicBezTo>
                    <a:pt x="177" y="1"/>
                    <a:pt x="156" y="6"/>
                    <a:pt x="124" y="16"/>
                  </a:cubicBezTo>
                  <a:lnTo>
                    <a:pt x="0" y="81"/>
                  </a:lnTo>
                  <a:cubicBezTo>
                    <a:pt x="59" y="140"/>
                    <a:pt x="59" y="140"/>
                    <a:pt x="0" y="204"/>
                  </a:cubicBezTo>
                  <a:cubicBezTo>
                    <a:pt x="102" y="103"/>
                    <a:pt x="243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602175" y="2434600"/>
              <a:ext cx="4600" cy="1625"/>
            </a:xfrm>
            <a:custGeom>
              <a:rect b="b" l="l" r="r" t="t"/>
              <a:pathLst>
                <a:path extrusionOk="0" h="65" w="184">
                  <a:moveTo>
                    <a:pt x="60" y="0"/>
                  </a:moveTo>
                  <a:cubicBezTo>
                    <a:pt x="1" y="0"/>
                    <a:pt x="1" y="0"/>
                    <a:pt x="1" y="65"/>
                  </a:cubicBezTo>
                  <a:cubicBezTo>
                    <a:pt x="60" y="0"/>
                    <a:pt x="125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88225" y="2436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cubicBezTo>
                    <a:pt x="64" y="60"/>
                    <a:pt x="64" y="60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03275" y="2326425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184" y="0"/>
                  </a:moveTo>
                  <a:lnTo>
                    <a:pt x="1" y="64"/>
                  </a:lnTo>
                  <a:cubicBezTo>
                    <a:pt x="18" y="82"/>
                    <a:pt x="35" y="89"/>
                    <a:pt x="53" y="89"/>
                  </a:cubicBezTo>
                  <a:cubicBezTo>
                    <a:pt x="97" y="89"/>
                    <a:pt x="141" y="46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2674750" y="26107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89" y="1"/>
                  </a:moveTo>
                  <a:cubicBezTo>
                    <a:pt x="125" y="124"/>
                    <a:pt x="1" y="189"/>
                    <a:pt x="125" y="189"/>
                  </a:cubicBezTo>
                  <a:cubicBezTo>
                    <a:pt x="189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2574375" y="234495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2677850" y="2606200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" y="1"/>
                  </a:moveTo>
                  <a:cubicBezTo>
                    <a:pt x="65" y="60"/>
                    <a:pt x="65" y="124"/>
                    <a:pt x="65" y="184"/>
                  </a:cubicBezTo>
                  <a:cubicBezTo>
                    <a:pt x="124" y="124"/>
                    <a:pt x="189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2353300" y="2204375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60"/>
                    <a:pt x="1" y="60"/>
                    <a:pt x="65" y="60"/>
                  </a:cubicBezTo>
                  <a:cubicBezTo>
                    <a:pt x="65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2308550" y="215492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0" y="1"/>
                  </a:move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2687125" y="26540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cubicBezTo>
                    <a:pt x="1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2671675" y="26618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2653125" y="2596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1" y="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2685650" y="2654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1"/>
                    <a:pt x="0" y="65"/>
                    <a:pt x="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2687125" y="265565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1" y="1"/>
                  </a:moveTo>
                  <a:lnTo>
                    <a:pt x="1" y="60"/>
                  </a:lnTo>
                  <a:cubicBezTo>
                    <a:pt x="1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2687125" y="26525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6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2444550" y="22569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60" y="1"/>
                  </a:ln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2614550" y="25042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1"/>
                  </a:move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2611450" y="2499500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555" y="1"/>
                  </a:moveTo>
                  <a:lnTo>
                    <a:pt x="1" y="65"/>
                  </a:lnTo>
                  <a:cubicBezTo>
                    <a:pt x="184" y="65"/>
                    <a:pt x="184" y="124"/>
                    <a:pt x="184" y="189"/>
                  </a:cubicBezTo>
                  <a:lnTo>
                    <a:pt x="5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294575" y="2151850"/>
              <a:ext cx="395675" cy="525475"/>
            </a:xfrm>
            <a:custGeom>
              <a:rect b="b" l="l" r="r" t="t"/>
              <a:pathLst>
                <a:path extrusionOk="0" h="21019" w="15827">
                  <a:moveTo>
                    <a:pt x="4575" y="1731"/>
                  </a:moveTo>
                  <a:cubicBezTo>
                    <a:pt x="4572" y="1747"/>
                    <a:pt x="4570" y="1761"/>
                    <a:pt x="4569" y="1775"/>
                  </a:cubicBezTo>
                  <a:lnTo>
                    <a:pt x="4569" y="1775"/>
                  </a:lnTo>
                  <a:cubicBezTo>
                    <a:pt x="4573" y="1764"/>
                    <a:pt x="4575" y="1749"/>
                    <a:pt x="4575" y="1731"/>
                  </a:cubicBezTo>
                  <a:close/>
                  <a:moveTo>
                    <a:pt x="5836" y="4492"/>
                  </a:moveTo>
                  <a:cubicBezTo>
                    <a:pt x="5828" y="4497"/>
                    <a:pt x="5820" y="4504"/>
                    <a:pt x="5812" y="4510"/>
                  </a:cubicBezTo>
                  <a:cubicBezTo>
                    <a:pt x="5820" y="4504"/>
                    <a:pt x="5829" y="4498"/>
                    <a:pt x="5836" y="4492"/>
                  </a:cubicBezTo>
                  <a:close/>
                  <a:moveTo>
                    <a:pt x="10386" y="8778"/>
                  </a:moveTo>
                  <a:lnTo>
                    <a:pt x="10440" y="8795"/>
                  </a:lnTo>
                  <a:lnTo>
                    <a:pt x="10440" y="8795"/>
                  </a:lnTo>
                  <a:cubicBezTo>
                    <a:pt x="10427" y="8788"/>
                    <a:pt x="10412" y="8778"/>
                    <a:pt x="10386" y="8778"/>
                  </a:cubicBezTo>
                  <a:close/>
                  <a:moveTo>
                    <a:pt x="10384" y="9152"/>
                  </a:moveTo>
                  <a:cubicBezTo>
                    <a:pt x="10361" y="9176"/>
                    <a:pt x="10370" y="9190"/>
                    <a:pt x="10392" y="9198"/>
                  </a:cubicBezTo>
                  <a:lnTo>
                    <a:pt x="10392" y="9198"/>
                  </a:lnTo>
                  <a:cubicBezTo>
                    <a:pt x="10391" y="9180"/>
                    <a:pt x="10388" y="9165"/>
                    <a:pt x="10384" y="9152"/>
                  </a:cubicBezTo>
                  <a:close/>
                  <a:moveTo>
                    <a:pt x="10392" y="9198"/>
                  </a:moveTo>
                  <a:cubicBezTo>
                    <a:pt x="10392" y="9207"/>
                    <a:pt x="10392" y="9217"/>
                    <a:pt x="10391" y="9228"/>
                  </a:cubicBezTo>
                  <a:lnTo>
                    <a:pt x="10391" y="9228"/>
                  </a:lnTo>
                  <a:cubicBezTo>
                    <a:pt x="10407" y="9218"/>
                    <a:pt x="10422" y="9211"/>
                    <a:pt x="10438" y="9206"/>
                  </a:cubicBezTo>
                  <a:lnTo>
                    <a:pt x="10438" y="9206"/>
                  </a:lnTo>
                  <a:cubicBezTo>
                    <a:pt x="10463" y="9209"/>
                    <a:pt x="10490" y="9209"/>
                    <a:pt x="10510" y="9209"/>
                  </a:cubicBezTo>
                  <a:cubicBezTo>
                    <a:pt x="10496" y="9204"/>
                    <a:pt x="10483" y="9202"/>
                    <a:pt x="10470" y="9202"/>
                  </a:cubicBezTo>
                  <a:cubicBezTo>
                    <a:pt x="10459" y="9202"/>
                    <a:pt x="10449" y="9204"/>
                    <a:pt x="10438" y="9206"/>
                  </a:cubicBezTo>
                  <a:lnTo>
                    <a:pt x="10438" y="9206"/>
                  </a:lnTo>
                  <a:cubicBezTo>
                    <a:pt x="10421" y="9205"/>
                    <a:pt x="10404" y="9202"/>
                    <a:pt x="10392" y="9198"/>
                  </a:cubicBezTo>
                  <a:close/>
                  <a:moveTo>
                    <a:pt x="10262" y="9149"/>
                  </a:moveTo>
                  <a:cubicBezTo>
                    <a:pt x="10080" y="9396"/>
                    <a:pt x="10203" y="9396"/>
                    <a:pt x="10139" y="9579"/>
                  </a:cubicBezTo>
                  <a:cubicBezTo>
                    <a:pt x="10184" y="9538"/>
                    <a:pt x="10258" y="9342"/>
                    <a:pt x="10362" y="9250"/>
                  </a:cubicBezTo>
                  <a:lnTo>
                    <a:pt x="10362" y="9250"/>
                  </a:lnTo>
                  <a:cubicBezTo>
                    <a:pt x="10370" y="9257"/>
                    <a:pt x="10378" y="9264"/>
                    <a:pt x="10386" y="9273"/>
                  </a:cubicBezTo>
                  <a:cubicBezTo>
                    <a:pt x="10389" y="9257"/>
                    <a:pt x="10391" y="9242"/>
                    <a:pt x="10391" y="9228"/>
                  </a:cubicBezTo>
                  <a:lnTo>
                    <a:pt x="10391" y="9228"/>
                  </a:lnTo>
                  <a:cubicBezTo>
                    <a:pt x="10381" y="9234"/>
                    <a:pt x="10372" y="9242"/>
                    <a:pt x="10362" y="9250"/>
                  </a:cubicBezTo>
                  <a:lnTo>
                    <a:pt x="10362" y="9250"/>
                  </a:lnTo>
                  <a:cubicBezTo>
                    <a:pt x="10311" y="9208"/>
                    <a:pt x="10262" y="9201"/>
                    <a:pt x="10262" y="9149"/>
                  </a:cubicBezTo>
                  <a:close/>
                  <a:moveTo>
                    <a:pt x="12181" y="11558"/>
                  </a:moveTo>
                  <a:lnTo>
                    <a:pt x="12181" y="11681"/>
                  </a:lnTo>
                  <a:cubicBezTo>
                    <a:pt x="12117" y="11681"/>
                    <a:pt x="12117" y="11622"/>
                    <a:pt x="12181" y="11558"/>
                  </a:cubicBezTo>
                  <a:close/>
                  <a:moveTo>
                    <a:pt x="12612" y="12918"/>
                  </a:moveTo>
                  <a:cubicBezTo>
                    <a:pt x="12639" y="12918"/>
                    <a:pt x="12660" y="12930"/>
                    <a:pt x="12675" y="12948"/>
                  </a:cubicBezTo>
                  <a:lnTo>
                    <a:pt x="12675" y="12948"/>
                  </a:lnTo>
                  <a:cubicBezTo>
                    <a:pt x="12673" y="12918"/>
                    <a:pt x="12662" y="12918"/>
                    <a:pt x="12612" y="12918"/>
                  </a:cubicBezTo>
                  <a:close/>
                  <a:moveTo>
                    <a:pt x="14901" y="18976"/>
                  </a:moveTo>
                  <a:cubicBezTo>
                    <a:pt x="14885" y="18976"/>
                    <a:pt x="14889" y="18980"/>
                    <a:pt x="14901" y="18983"/>
                  </a:cubicBezTo>
                  <a:lnTo>
                    <a:pt x="14901" y="18983"/>
                  </a:lnTo>
                  <a:cubicBezTo>
                    <a:pt x="14901" y="18981"/>
                    <a:pt x="14901" y="18978"/>
                    <a:pt x="14901" y="18976"/>
                  </a:cubicBezTo>
                  <a:close/>
                  <a:moveTo>
                    <a:pt x="15502" y="19463"/>
                  </a:moveTo>
                  <a:cubicBezTo>
                    <a:pt x="15508" y="19463"/>
                    <a:pt x="15492" y="19498"/>
                    <a:pt x="15455" y="19535"/>
                  </a:cubicBezTo>
                  <a:cubicBezTo>
                    <a:pt x="15483" y="19482"/>
                    <a:pt x="15498" y="19463"/>
                    <a:pt x="15502" y="19463"/>
                  </a:cubicBezTo>
                  <a:close/>
                  <a:moveTo>
                    <a:pt x="15149" y="20400"/>
                  </a:moveTo>
                  <a:lnTo>
                    <a:pt x="15149" y="20400"/>
                  </a:lnTo>
                  <a:cubicBezTo>
                    <a:pt x="15163" y="20415"/>
                    <a:pt x="15171" y="20433"/>
                    <a:pt x="15173" y="20452"/>
                  </a:cubicBezTo>
                  <a:lnTo>
                    <a:pt x="15173" y="20452"/>
                  </a:lnTo>
                  <a:cubicBezTo>
                    <a:pt x="15178" y="20430"/>
                    <a:pt x="15172" y="20412"/>
                    <a:pt x="15149" y="20400"/>
                  </a:cubicBezTo>
                  <a:close/>
                  <a:moveTo>
                    <a:pt x="742" y="0"/>
                  </a:moveTo>
                  <a:cubicBezTo>
                    <a:pt x="807" y="124"/>
                    <a:pt x="742" y="124"/>
                    <a:pt x="683" y="124"/>
                  </a:cubicBezTo>
                  <a:cubicBezTo>
                    <a:pt x="742" y="124"/>
                    <a:pt x="683" y="247"/>
                    <a:pt x="683" y="371"/>
                  </a:cubicBezTo>
                  <a:cubicBezTo>
                    <a:pt x="559" y="247"/>
                    <a:pt x="495" y="183"/>
                    <a:pt x="372" y="124"/>
                  </a:cubicBezTo>
                  <a:cubicBezTo>
                    <a:pt x="312" y="307"/>
                    <a:pt x="65" y="124"/>
                    <a:pt x="1" y="371"/>
                  </a:cubicBezTo>
                  <a:lnTo>
                    <a:pt x="124" y="307"/>
                  </a:lnTo>
                  <a:lnTo>
                    <a:pt x="124" y="307"/>
                  </a:lnTo>
                  <a:cubicBezTo>
                    <a:pt x="1" y="554"/>
                    <a:pt x="312" y="866"/>
                    <a:pt x="248" y="1172"/>
                  </a:cubicBezTo>
                  <a:cubicBezTo>
                    <a:pt x="268" y="1134"/>
                    <a:pt x="293" y="1119"/>
                    <a:pt x="321" y="1119"/>
                  </a:cubicBezTo>
                  <a:cubicBezTo>
                    <a:pt x="383" y="1119"/>
                    <a:pt x="454" y="1192"/>
                    <a:pt x="495" y="1236"/>
                  </a:cubicBezTo>
                  <a:cubicBezTo>
                    <a:pt x="563" y="1304"/>
                    <a:pt x="630" y="1352"/>
                    <a:pt x="688" y="1352"/>
                  </a:cubicBezTo>
                  <a:cubicBezTo>
                    <a:pt x="736" y="1352"/>
                    <a:pt x="778" y="1319"/>
                    <a:pt x="807" y="1236"/>
                  </a:cubicBezTo>
                  <a:cubicBezTo>
                    <a:pt x="866" y="1296"/>
                    <a:pt x="807" y="1296"/>
                    <a:pt x="807" y="1419"/>
                  </a:cubicBezTo>
                  <a:cubicBezTo>
                    <a:pt x="845" y="1303"/>
                    <a:pt x="884" y="1261"/>
                    <a:pt x="940" y="1261"/>
                  </a:cubicBezTo>
                  <a:cubicBezTo>
                    <a:pt x="972" y="1261"/>
                    <a:pt x="1009" y="1274"/>
                    <a:pt x="1054" y="1296"/>
                  </a:cubicBezTo>
                  <a:lnTo>
                    <a:pt x="990" y="1360"/>
                  </a:lnTo>
                  <a:lnTo>
                    <a:pt x="1237" y="1360"/>
                  </a:lnTo>
                  <a:lnTo>
                    <a:pt x="1361" y="1484"/>
                  </a:lnTo>
                  <a:cubicBezTo>
                    <a:pt x="1484" y="1543"/>
                    <a:pt x="1608" y="1607"/>
                    <a:pt x="1732" y="1731"/>
                  </a:cubicBezTo>
                  <a:lnTo>
                    <a:pt x="1732" y="1607"/>
                  </a:lnTo>
                  <a:cubicBezTo>
                    <a:pt x="1796" y="1607"/>
                    <a:pt x="1796" y="1667"/>
                    <a:pt x="1855" y="1731"/>
                  </a:cubicBezTo>
                  <a:cubicBezTo>
                    <a:pt x="2043" y="1543"/>
                    <a:pt x="1608" y="1607"/>
                    <a:pt x="1796" y="1419"/>
                  </a:cubicBezTo>
                  <a:lnTo>
                    <a:pt x="1796" y="1419"/>
                  </a:lnTo>
                  <a:cubicBezTo>
                    <a:pt x="1796" y="1607"/>
                    <a:pt x="1919" y="1607"/>
                    <a:pt x="2043" y="1731"/>
                  </a:cubicBezTo>
                  <a:cubicBezTo>
                    <a:pt x="2167" y="1790"/>
                    <a:pt x="2290" y="1855"/>
                    <a:pt x="2226" y="2038"/>
                  </a:cubicBezTo>
                  <a:cubicBezTo>
                    <a:pt x="2241" y="2045"/>
                    <a:pt x="2252" y="2048"/>
                    <a:pt x="2262" y="2048"/>
                  </a:cubicBezTo>
                  <a:cubicBezTo>
                    <a:pt x="2329" y="2048"/>
                    <a:pt x="2311" y="1905"/>
                    <a:pt x="2380" y="1905"/>
                  </a:cubicBezTo>
                  <a:cubicBezTo>
                    <a:pt x="2389" y="1905"/>
                    <a:pt x="2401" y="1908"/>
                    <a:pt x="2414" y="1914"/>
                  </a:cubicBezTo>
                  <a:lnTo>
                    <a:pt x="2350" y="1978"/>
                  </a:lnTo>
                  <a:lnTo>
                    <a:pt x="2473" y="1914"/>
                  </a:lnTo>
                  <a:cubicBezTo>
                    <a:pt x="2538" y="1978"/>
                    <a:pt x="2473" y="2102"/>
                    <a:pt x="2473" y="2161"/>
                  </a:cubicBezTo>
                  <a:lnTo>
                    <a:pt x="2414" y="2161"/>
                  </a:lnTo>
                  <a:cubicBezTo>
                    <a:pt x="2414" y="2226"/>
                    <a:pt x="2473" y="2226"/>
                    <a:pt x="2538" y="2285"/>
                  </a:cubicBezTo>
                  <a:lnTo>
                    <a:pt x="2661" y="2285"/>
                  </a:lnTo>
                  <a:lnTo>
                    <a:pt x="2597" y="2226"/>
                  </a:lnTo>
                  <a:lnTo>
                    <a:pt x="2597" y="2226"/>
                  </a:lnTo>
                  <a:cubicBezTo>
                    <a:pt x="2968" y="2285"/>
                    <a:pt x="3215" y="2656"/>
                    <a:pt x="3650" y="2656"/>
                  </a:cubicBezTo>
                  <a:lnTo>
                    <a:pt x="3650" y="2596"/>
                  </a:lnTo>
                  <a:cubicBezTo>
                    <a:pt x="3957" y="2656"/>
                    <a:pt x="3774" y="2779"/>
                    <a:pt x="4081" y="2903"/>
                  </a:cubicBezTo>
                  <a:cubicBezTo>
                    <a:pt x="4145" y="2903"/>
                    <a:pt x="4269" y="2903"/>
                    <a:pt x="4328" y="2967"/>
                  </a:cubicBezTo>
                  <a:cubicBezTo>
                    <a:pt x="4204" y="2967"/>
                    <a:pt x="4328" y="3150"/>
                    <a:pt x="4204" y="3215"/>
                  </a:cubicBezTo>
                  <a:cubicBezTo>
                    <a:pt x="4516" y="3215"/>
                    <a:pt x="4392" y="3150"/>
                    <a:pt x="4699" y="3091"/>
                  </a:cubicBezTo>
                  <a:lnTo>
                    <a:pt x="4699" y="3091"/>
                  </a:lnTo>
                  <a:lnTo>
                    <a:pt x="4639" y="3215"/>
                  </a:lnTo>
                  <a:cubicBezTo>
                    <a:pt x="4727" y="3169"/>
                    <a:pt x="4783" y="3126"/>
                    <a:pt x="4851" y="3126"/>
                  </a:cubicBezTo>
                  <a:cubicBezTo>
                    <a:pt x="4880" y="3126"/>
                    <a:pt x="4910" y="3133"/>
                    <a:pt x="4946" y="3150"/>
                  </a:cubicBezTo>
                  <a:cubicBezTo>
                    <a:pt x="4822" y="3150"/>
                    <a:pt x="4946" y="3338"/>
                    <a:pt x="4763" y="3398"/>
                  </a:cubicBezTo>
                  <a:cubicBezTo>
                    <a:pt x="4822" y="3769"/>
                    <a:pt x="5258" y="3462"/>
                    <a:pt x="5134" y="3833"/>
                  </a:cubicBezTo>
                  <a:cubicBezTo>
                    <a:pt x="5441" y="3645"/>
                    <a:pt x="5070" y="3521"/>
                    <a:pt x="5134" y="3521"/>
                  </a:cubicBezTo>
                  <a:cubicBezTo>
                    <a:pt x="5134" y="3449"/>
                    <a:pt x="5218" y="3419"/>
                    <a:pt x="5299" y="3419"/>
                  </a:cubicBezTo>
                  <a:cubicBezTo>
                    <a:pt x="5358" y="3419"/>
                    <a:pt x="5416" y="3435"/>
                    <a:pt x="5441" y="3462"/>
                  </a:cubicBezTo>
                  <a:cubicBezTo>
                    <a:pt x="5505" y="3521"/>
                    <a:pt x="5317" y="3892"/>
                    <a:pt x="5505" y="4080"/>
                  </a:cubicBezTo>
                  <a:lnTo>
                    <a:pt x="5505" y="4016"/>
                  </a:lnTo>
                  <a:cubicBezTo>
                    <a:pt x="5505" y="4204"/>
                    <a:pt x="5688" y="4080"/>
                    <a:pt x="5688" y="4263"/>
                  </a:cubicBezTo>
                  <a:cubicBezTo>
                    <a:pt x="5743" y="4227"/>
                    <a:pt x="5776" y="4217"/>
                    <a:pt x="5801" y="4217"/>
                  </a:cubicBezTo>
                  <a:cubicBezTo>
                    <a:pt x="5828" y="4217"/>
                    <a:pt x="5844" y="4229"/>
                    <a:pt x="5865" y="4229"/>
                  </a:cubicBezTo>
                  <a:cubicBezTo>
                    <a:pt x="5892" y="4229"/>
                    <a:pt x="5927" y="4212"/>
                    <a:pt x="5999" y="4139"/>
                  </a:cubicBezTo>
                  <a:lnTo>
                    <a:pt x="5752" y="4080"/>
                  </a:lnTo>
                  <a:cubicBezTo>
                    <a:pt x="5863" y="4080"/>
                    <a:pt x="5996" y="4012"/>
                    <a:pt x="6099" y="4012"/>
                  </a:cubicBezTo>
                  <a:cubicBezTo>
                    <a:pt x="6167" y="4012"/>
                    <a:pt x="6221" y="4041"/>
                    <a:pt x="6247" y="4139"/>
                  </a:cubicBezTo>
                  <a:cubicBezTo>
                    <a:pt x="6247" y="4204"/>
                    <a:pt x="6123" y="4204"/>
                    <a:pt x="6059" y="4204"/>
                  </a:cubicBezTo>
                  <a:cubicBezTo>
                    <a:pt x="6059" y="4327"/>
                    <a:pt x="6182" y="4263"/>
                    <a:pt x="6182" y="4327"/>
                  </a:cubicBezTo>
                  <a:cubicBezTo>
                    <a:pt x="6135" y="4392"/>
                    <a:pt x="6095" y="4414"/>
                    <a:pt x="6058" y="4414"/>
                  </a:cubicBezTo>
                  <a:cubicBezTo>
                    <a:pt x="5975" y="4414"/>
                    <a:pt x="5905" y="4301"/>
                    <a:pt x="5788" y="4301"/>
                  </a:cubicBezTo>
                  <a:cubicBezTo>
                    <a:pt x="5758" y="4301"/>
                    <a:pt x="5725" y="4309"/>
                    <a:pt x="5688" y="4327"/>
                  </a:cubicBezTo>
                  <a:cubicBezTo>
                    <a:pt x="5688" y="4447"/>
                    <a:pt x="6033" y="4336"/>
                    <a:pt x="5836" y="4492"/>
                  </a:cubicBezTo>
                  <a:lnTo>
                    <a:pt x="5836" y="4492"/>
                  </a:lnTo>
                  <a:cubicBezTo>
                    <a:pt x="5894" y="4449"/>
                    <a:pt x="5936" y="4433"/>
                    <a:pt x="5967" y="4433"/>
                  </a:cubicBezTo>
                  <a:cubicBezTo>
                    <a:pt x="6066" y="4433"/>
                    <a:pt x="6062" y="4597"/>
                    <a:pt x="6168" y="4597"/>
                  </a:cubicBezTo>
                  <a:cubicBezTo>
                    <a:pt x="6189" y="4597"/>
                    <a:pt x="6215" y="4591"/>
                    <a:pt x="6247" y="4575"/>
                  </a:cubicBezTo>
                  <a:lnTo>
                    <a:pt x="6247" y="4575"/>
                  </a:lnTo>
                  <a:lnTo>
                    <a:pt x="6182" y="4698"/>
                  </a:lnTo>
                  <a:cubicBezTo>
                    <a:pt x="6182" y="4698"/>
                    <a:pt x="6237" y="4670"/>
                    <a:pt x="6274" y="4670"/>
                  </a:cubicBezTo>
                  <a:cubicBezTo>
                    <a:pt x="6292" y="4670"/>
                    <a:pt x="6306" y="4677"/>
                    <a:pt x="6306" y="4698"/>
                  </a:cubicBezTo>
                  <a:lnTo>
                    <a:pt x="6123" y="4822"/>
                  </a:lnTo>
                  <a:cubicBezTo>
                    <a:pt x="6146" y="4816"/>
                    <a:pt x="6166" y="4813"/>
                    <a:pt x="6183" y="4813"/>
                  </a:cubicBezTo>
                  <a:cubicBezTo>
                    <a:pt x="6349" y="4813"/>
                    <a:pt x="6258" y="5069"/>
                    <a:pt x="6370" y="5069"/>
                  </a:cubicBezTo>
                  <a:cubicBezTo>
                    <a:pt x="6182" y="4946"/>
                    <a:pt x="6494" y="4881"/>
                    <a:pt x="6430" y="4758"/>
                  </a:cubicBezTo>
                  <a:cubicBezTo>
                    <a:pt x="6865" y="4758"/>
                    <a:pt x="6370" y="5193"/>
                    <a:pt x="6677" y="5376"/>
                  </a:cubicBezTo>
                  <a:cubicBezTo>
                    <a:pt x="6618" y="5316"/>
                    <a:pt x="6618" y="5129"/>
                    <a:pt x="6677" y="5129"/>
                  </a:cubicBezTo>
                  <a:cubicBezTo>
                    <a:pt x="6741" y="5252"/>
                    <a:pt x="6741" y="5316"/>
                    <a:pt x="6741" y="5440"/>
                  </a:cubicBezTo>
                  <a:cubicBezTo>
                    <a:pt x="6782" y="5461"/>
                    <a:pt x="6811" y="5469"/>
                    <a:pt x="6832" y="5469"/>
                  </a:cubicBezTo>
                  <a:cubicBezTo>
                    <a:pt x="6937" y="5469"/>
                    <a:pt x="6832" y="5252"/>
                    <a:pt x="6989" y="5252"/>
                  </a:cubicBezTo>
                  <a:cubicBezTo>
                    <a:pt x="6966" y="5319"/>
                    <a:pt x="6975" y="5338"/>
                    <a:pt x="7001" y="5338"/>
                  </a:cubicBezTo>
                  <a:cubicBezTo>
                    <a:pt x="7038" y="5338"/>
                    <a:pt x="7107" y="5302"/>
                    <a:pt x="7173" y="5302"/>
                  </a:cubicBezTo>
                  <a:cubicBezTo>
                    <a:pt x="7195" y="5302"/>
                    <a:pt x="7216" y="5306"/>
                    <a:pt x="7236" y="5316"/>
                  </a:cubicBezTo>
                  <a:lnTo>
                    <a:pt x="7112" y="5440"/>
                  </a:lnTo>
                  <a:cubicBezTo>
                    <a:pt x="7156" y="5499"/>
                    <a:pt x="7196" y="5519"/>
                    <a:pt x="7233" y="5519"/>
                  </a:cubicBezTo>
                  <a:cubicBezTo>
                    <a:pt x="7316" y="5519"/>
                    <a:pt x="7387" y="5420"/>
                    <a:pt x="7454" y="5420"/>
                  </a:cubicBezTo>
                  <a:cubicBezTo>
                    <a:pt x="7484" y="5420"/>
                    <a:pt x="7513" y="5441"/>
                    <a:pt x="7542" y="5499"/>
                  </a:cubicBezTo>
                  <a:lnTo>
                    <a:pt x="7295" y="5564"/>
                  </a:lnTo>
                  <a:lnTo>
                    <a:pt x="7419" y="5623"/>
                  </a:lnTo>
                  <a:lnTo>
                    <a:pt x="7295" y="5747"/>
                  </a:lnTo>
                  <a:cubicBezTo>
                    <a:pt x="7483" y="5747"/>
                    <a:pt x="7483" y="5811"/>
                    <a:pt x="7607" y="5935"/>
                  </a:cubicBezTo>
                  <a:cubicBezTo>
                    <a:pt x="7607" y="5844"/>
                    <a:pt x="7704" y="5786"/>
                    <a:pt x="7805" y="5786"/>
                  </a:cubicBezTo>
                  <a:cubicBezTo>
                    <a:pt x="7842" y="5786"/>
                    <a:pt x="7880" y="5794"/>
                    <a:pt x="7913" y="5811"/>
                  </a:cubicBezTo>
                  <a:cubicBezTo>
                    <a:pt x="7913" y="5935"/>
                    <a:pt x="7730" y="5870"/>
                    <a:pt x="7913" y="5994"/>
                  </a:cubicBezTo>
                  <a:cubicBezTo>
                    <a:pt x="7852" y="6026"/>
                    <a:pt x="7790" y="6057"/>
                    <a:pt x="7751" y="6057"/>
                  </a:cubicBezTo>
                  <a:cubicBezTo>
                    <a:pt x="7713" y="6057"/>
                    <a:pt x="7698" y="6026"/>
                    <a:pt x="7730" y="5935"/>
                  </a:cubicBezTo>
                  <a:lnTo>
                    <a:pt x="7730" y="5935"/>
                  </a:lnTo>
                  <a:cubicBezTo>
                    <a:pt x="7666" y="5994"/>
                    <a:pt x="7607" y="5994"/>
                    <a:pt x="7607" y="5994"/>
                  </a:cubicBezTo>
                  <a:cubicBezTo>
                    <a:pt x="7607" y="6182"/>
                    <a:pt x="7730" y="6182"/>
                    <a:pt x="7790" y="6241"/>
                  </a:cubicBezTo>
                  <a:lnTo>
                    <a:pt x="7790" y="6182"/>
                  </a:lnTo>
                  <a:lnTo>
                    <a:pt x="8101" y="6182"/>
                  </a:lnTo>
                  <a:cubicBezTo>
                    <a:pt x="8101" y="6241"/>
                    <a:pt x="8037" y="6241"/>
                    <a:pt x="7978" y="6241"/>
                  </a:cubicBezTo>
                  <a:cubicBezTo>
                    <a:pt x="8007" y="6273"/>
                    <a:pt x="8038" y="6273"/>
                    <a:pt x="8069" y="6273"/>
                  </a:cubicBezTo>
                  <a:cubicBezTo>
                    <a:pt x="8100" y="6273"/>
                    <a:pt x="8131" y="6273"/>
                    <a:pt x="8161" y="6306"/>
                  </a:cubicBezTo>
                  <a:cubicBezTo>
                    <a:pt x="8101" y="6365"/>
                    <a:pt x="7978" y="6489"/>
                    <a:pt x="7854" y="6489"/>
                  </a:cubicBezTo>
                  <a:lnTo>
                    <a:pt x="8161" y="6553"/>
                  </a:lnTo>
                  <a:cubicBezTo>
                    <a:pt x="8101" y="6553"/>
                    <a:pt x="8161" y="6736"/>
                    <a:pt x="8101" y="6736"/>
                  </a:cubicBezTo>
                  <a:cubicBezTo>
                    <a:pt x="8101" y="6800"/>
                    <a:pt x="8225" y="6800"/>
                    <a:pt x="8284" y="6800"/>
                  </a:cubicBezTo>
                  <a:cubicBezTo>
                    <a:pt x="8408" y="6859"/>
                    <a:pt x="8532" y="6859"/>
                    <a:pt x="8532" y="6983"/>
                  </a:cubicBezTo>
                  <a:cubicBezTo>
                    <a:pt x="8532" y="6953"/>
                    <a:pt x="8548" y="6939"/>
                    <a:pt x="8571" y="6939"/>
                  </a:cubicBezTo>
                  <a:cubicBezTo>
                    <a:pt x="8595" y="6939"/>
                    <a:pt x="8626" y="6953"/>
                    <a:pt x="8655" y="6983"/>
                  </a:cubicBezTo>
                  <a:cubicBezTo>
                    <a:pt x="8720" y="7107"/>
                    <a:pt x="8720" y="7295"/>
                    <a:pt x="8967" y="7295"/>
                  </a:cubicBezTo>
                  <a:cubicBezTo>
                    <a:pt x="8902" y="7418"/>
                    <a:pt x="8902" y="7478"/>
                    <a:pt x="8843" y="7542"/>
                  </a:cubicBezTo>
                  <a:cubicBezTo>
                    <a:pt x="8857" y="7546"/>
                    <a:pt x="8869" y="7548"/>
                    <a:pt x="8880" y="7548"/>
                  </a:cubicBezTo>
                  <a:cubicBezTo>
                    <a:pt x="8997" y="7548"/>
                    <a:pt x="8992" y="7329"/>
                    <a:pt x="9124" y="7329"/>
                  </a:cubicBezTo>
                  <a:cubicBezTo>
                    <a:pt x="9149" y="7329"/>
                    <a:pt x="9178" y="7336"/>
                    <a:pt x="9214" y="7354"/>
                  </a:cubicBezTo>
                  <a:cubicBezTo>
                    <a:pt x="9397" y="7478"/>
                    <a:pt x="9090" y="7542"/>
                    <a:pt x="9090" y="7666"/>
                  </a:cubicBezTo>
                  <a:cubicBezTo>
                    <a:pt x="9133" y="7666"/>
                    <a:pt x="9196" y="7658"/>
                    <a:pt x="9260" y="7658"/>
                  </a:cubicBezTo>
                  <a:cubicBezTo>
                    <a:pt x="9381" y="7658"/>
                    <a:pt x="9500" y="7686"/>
                    <a:pt x="9461" y="7849"/>
                  </a:cubicBezTo>
                  <a:cubicBezTo>
                    <a:pt x="9397" y="7849"/>
                    <a:pt x="9397" y="7789"/>
                    <a:pt x="9397" y="7725"/>
                  </a:cubicBezTo>
                  <a:cubicBezTo>
                    <a:pt x="9338" y="7789"/>
                    <a:pt x="9338" y="7849"/>
                    <a:pt x="9338" y="7913"/>
                  </a:cubicBezTo>
                  <a:cubicBezTo>
                    <a:pt x="9278" y="7927"/>
                    <a:pt x="9233" y="7931"/>
                    <a:pt x="9198" y="7931"/>
                  </a:cubicBezTo>
                  <a:cubicBezTo>
                    <a:pt x="9160" y="7931"/>
                    <a:pt x="9134" y="7926"/>
                    <a:pt x="9113" y="7926"/>
                  </a:cubicBezTo>
                  <a:cubicBezTo>
                    <a:pt x="9074" y="7926"/>
                    <a:pt x="9058" y="7943"/>
                    <a:pt x="9026" y="8036"/>
                  </a:cubicBezTo>
                  <a:cubicBezTo>
                    <a:pt x="9106" y="7984"/>
                    <a:pt x="9163" y="7964"/>
                    <a:pt x="9207" y="7964"/>
                  </a:cubicBezTo>
                  <a:cubicBezTo>
                    <a:pt x="9266" y="7964"/>
                    <a:pt x="9301" y="8000"/>
                    <a:pt x="9338" y="8036"/>
                  </a:cubicBezTo>
                  <a:cubicBezTo>
                    <a:pt x="9414" y="8112"/>
                    <a:pt x="9465" y="8164"/>
                    <a:pt x="9537" y="8164"/>
                  </a:cubicBezTo>
                  <a:cubicBezTo>
                    <a:pt x="9583" y="8164"/>
                    <a:pt x="9636" y="8144"/>
                    <a:pt x="9709" y="8096"/>
                  </a:cubicBezTo>
                  <a:lnTo>
                    <a:pt x="9709" y="8096"/>
                  </a:lnTo>
                  <a:lnTo>
                    <a:pt x="9644" y="8219"/>
                  </a:lnTo>
                  <a:cubicBezTo>
                    <a:pt x="9611" y="8286"/>
                    <a:pt x="9618" y="8308"/>
                    <a:pt x="9648" y="8308"/>
                  </a:cubicBezTo>
                  <a:cubicBezTo>
                    <a:pt x="9704" y="8308"/>
                    <a:pt x="9841" y="8228"/>
                    <a:pt x="9932" y="8228"/>
                  </a:cubicBezTo>
                  <a:cubicBezTo>
                    <a:pt x="9971" y="8228"/>
                    <a:pt x="10002" y="8243"/>
                    <a:pt x="10015" y="8284"/>
                  </a:cubicBezTo>
                  <a:cubicBezTo>
                    <a:pt x="10015" y="8407"/>
                    <a:pt x="10015" y="8467"/>
                    <a:pt x="9956" y="8467"/>
                  </a:cubicBezTo>
                  <a:lnTo>
                    <a:pt x="10139" y="8531"/>
                  </a:lnTo>
                  <a:cubicBezTo>
                    <a:pt x="10139" y="8557"/>
                    <a:pt x="10127" y="8572"/>
                    <a:pt x="10114" y="8575"/>
                  </a:cubicBezTo>
                  <a:lnTo>
                    <a:pt x="10114" y="8575"/>
                  </a:lnTo>
                  <a:cubicBezTo>
                    <a:pt x="10105" y="8560"/>
                    <a:pt x="10094" y="8545"/>
                    <a:pt x="10080" y="8531"/>
                  </a:cubicBezTo>
                  <a:lnTo>
                    <a:pt x="10080" y="8531"/>
                  </a:lnTo>
                  <a:cubicBezTo>
                    <a:pt x="10080" y="8561"/>
                    <a:pt x="10094" y="8576"/>
                    <a:pt x="10109" y="8576"/>
                  </a:cubicBezTo>
                  <a:cubicBezTo>
                    <a:pt x="10111" y="8576"/>
                    <a:pt x="10112" y="8575"/>
                    <a:pt x="10114" y="8575"/>
                  </a:cubicBezTo>
                  <a:lnTo>
                    <a:pt x="10114" y="8575"/>
                  </a:lnTo>
                  <a:cubicBezTo>
                    <a:pt x="10143" y="8621"/>
                    <a:pt x="10154" y="8669"/>
                    <a:pt x="10203" y="8714"/>
                  </a:cubicBezTo>
                  <a:cubicBezTo>
                    <a:pt x="10262" y="8714"/>
                    <a:pt x="10450" y="8714"/>
                    <a:pt x="10510" y="8778"/>
                  </a:cubicBezTo>
                  <a:cubicBezTo>
                    <a:pt x="10492" y="8796"/>
                    <a:pt x="10479" y="8803"/>
                    <a:pt x="10469" y="8804"/>
                  </a:cubicBezTo>
                  <a:lnTo>
                    <a:pt x="10469" y="8804"/>
                  </a:lnTo>
                  <a:lnTo>
                    <a:pt x="10440" y="8795"/>
                  </a:lnTo>
                  <a:lnTo>
                    <a:pt x="10440" y="8795"/>
                  </a:lnTo>
                  <a:cubicBezTo>
                    <a:pt x="10449" y="8800"/>
                    <a:pt x="10457" y="8805"/>
                    <a:pt x="10466" y="8805"/>
                  </a:cubicBezTo>
                  <a:cubicBezTo>
                    <a:pt x="10467" y="8805"/>
                    <a:pt x="10468" y="8805"/>
                    <a:pt x="10469" y="8804"/>
                  </a:cubicBezTo>
                  <a:lnTo>
                    <a:pt x="10469" y="8804"/>
                  </a:lnTo>
                  <a:lnTo>
                    <a:pt x="10574" y="8838"/>
                  </a:lnTo>
                  <a:cubicBezTo>
                    <a:pt x="10521" y="8890"/>
                    <a:pt x="10469" y="8910"/>
                    <a:pt x="10421" y="8910"/>
                  </a:cubicBezTo>
                  <a:cubicBezTo>
                    <a:pt x="10356" y="8910"/>
                    <a:pt x="10299" y="8875"/>
                    <a:pt x="10262" y="8838"/>
                  </a:cubicBezTo>
                  <a:lnTo>
                    <a:pt x="10262" y="8838"/>
                  </a:lnTo>
                  <a:cubicBezTo>
                    <a:pt x="9999" y="9156"/>
                    <a:pt x="10326" y="8975"/>
                    <a:pt x="10384" y="9152"/>
                  </a:cubicBezTo>
                  <a:lnTo>
                    <a:pt x="10384" y="9152"/>
                  </a:lnTo>
                  <a:cubicBezTo>
                    <a:pt x="10384" y="9151"/>
                    <a:pt x="10385" y="9150"/>
                    <a:pt x="10386" y="9149"/>
                  </a:cubicBezTo>
                  <a:cubicBezTo>
                    <a:pt x="10442" y="9130"/>
                    <a:pt x="10475" y="9122"/>
                    <a:pt x="10495" y="9122"/>
                  </a:cubicBezTo>
                  <a:cubicBezTo>
                    <a:pt x="10542" y="9122"/>
                    <a:pt x="10510" y="9167"/>
                    <a:pt x="10510" y="9209"/>
                  </a:cubicBezTo>
                  <a:cubicBezTo>
                    <a:pt x="10510" y="9273"/>
                    <a:pt x="10510" y="9332"/>
                    <a:pt x="10633" y="9332"/>
                  </a:cubicBezTo>
                  <a:cubicBezTo>
                    <a:pt x="10510" y="9456"/>
                    <a:pt x="10574" y="9520"/>
                    <a:pt x="10633" y="9579"/>
                  </a:cubicBezTo>
                  <a:lnTo>
                    <a:pt x="10450" y="9644"/>
                  </a:lnTo>
                  <a:cubicBezTo>
                    <a:pt x="10480" y="9673"/>
                    <a:pt x="10526" y="9673"/>
                    <a:pt x="10580" y="9673"/>
                  </a:cubicBezTo>
                  <a:cubicBezTo>
                    <a:pt x="10633" y="9673"/>
                    <a:pt x="10695" y="9673"/>
                    <a:pt x="10757" y="9703"/>
                  </a:cubicBezTo>
                  <a:cubicBezTo>
                    <a:pt x="10757" y="9767"/>
                    <a:pt x="10633" y="9891"/>
                    <a:pt x="10510" y="10015"/>
                  </a:cubicBezTo>
                  <a:cubicBezTo>
                    <a:pt x="10519" y="10033"/>
                    <a:pt x="10530" y="10040"/>
                    <a:pt x="10542" y="10040"/>
                  </a:cubicBezTo>
                  <a:cubicBezTo>
                    <a:pt x="10594" y="10040"/>
                    <a:pt x="10667" y="9899"/>
                    <a:pt x="10746" y="9899"/>
                  </a:cubicBezTo>
                  <a:cubicBezTo>
                    <a:pt x="10771" y="9899"/>
                    <a:pt x="10796" y="9913"/>
                    <a:pt x="10821" y="9950"/>
                  </a:cubicBezTo>
                  <a:cubicBezTo>
                    <a:pt x="10821" y="10074"/>
                    <a:pt x="10945" y="10138"/>
                    <a:pt x="11192" y="10262"/>
                  </a:cubicBezTo>
                  <a:cubicBezTo>
                    <a:pt x="11160" y="10353"/>
                    <a:pt x="11129" y="10368"/>
                    <a:pt x="11098" y="10368"/>
                  </a:cubicBezTo>
                  <a:cubicBezTo>
                    <a:pt x="11083" y="10368"/>
                    <a:pt x="11069" y="10365"/>
                    <a:pt x="11054" y="10365"/>
                  </a:cubicBezTo>
                  <a:cubicBezTo>
                    <a:pt x="11037" y="10365"/>
                    <a:pt x="11021" y="10369"/>
                    <a:pt x="11004" y="10386"/>
                  </a:cubicBezTo>
                  <a:lnTo>
                    <a:pt x="11192" y="10386"/>
                  </a:lnTo>
                  <a:cubicBezTo>
                    <a:pt x="11192" y="10445"/>
                    <a:pt x="11128" y="10445"/>
                    <a:pt x="11128" y="10445"/>
                  </a:cubicBezTo>
                  <a:cubicBezTo>
                    <a:pt x="11155" y="10459"/>
                    <a:pt x="11179" y="10464"/>
                    <a:pt x="11202" y="10464"/>
                  </a:cubicBezTo>
                  <a:cubicBezTo>
                    <a:pt x="11261" y="10464"/>
                    <a:pt x="11310" y="10428"/>
                    <a:pt x="11370" y="10428"/>
                  </a:cubicBezTo>
                  <a:cubicBezTo>
                    <a:pt x="11391" y="10428"/>
                    <a:pt x="11414" y="10433"/>
                    <a:pt x="11440" y="10445"/>
                  </a:cubicBezTo>
                  <a:cubicBezTo>
                    <a:pt x="11454" y="10442"/>
                    <a:pt x="11465" y="10440"/>
                    <a:pt x="11475" y="10440"/>
                  </a:cubicBezTo>
                  <a:cubicBezTo>
                    <a:pt x="11640" y="10440"/>
                    <a:pt x="11269" y="10880"/>
                    <a:pt x="11563" y="10880"/>
                  </a:cubicBezTo>
                  <a:cubicBezTo>
                    <a:pt x="11499" y="10939"/>
                    <a:pt x="11440" y="10939"/>
                    <a:pt x="11375" y="11004"/>
                  </a:cubicBezTo>
                  <a:cubicBezTo>
                    <a:pt x="11622" y="11127"/>
                    <a:pt x="11563" y="11127"/>
                    <a:pt x="11870" y="11187"/>
                  </a:cubicBezTo>
                  <a:lnTo>
                    <a:pt x="11810" y="11375"/>
                  </a:lnTo>
                  <a:cubicBezTo>
                    <a:pt x="11872" y="11281"/>
                    <a:pt x="11949" y="11250"/>
                    <a:pt x="12041" y="11250"/>
                  </a:cubicBezTo>
                  <a:cubicBezTo>
                    <a:pt x="12133" y="11250"/>
                    <a:pt x="12241" y="11281"/>
                    <a:pt x="12364" y="11310"/>
                  </a:cubicBezTo>
                  <a:cubicBezTo>
                    <a:pt x="12364" y="11251"/>
                    <a:pt x="12429" y="11187"/>
                    <a:pt x="12488" y="11127"/>
                  </a:cubicBezTo>
                  <a:lnTo>
                    <a:pt x="12676" y="11251"/>
                  </a:lnTo>
                  <a:cubicBezTo>
                    <a:pt x="12612" y="11310"/>
                    <a:pt x="12552" y="11310"/>
                    <a:pt x="12488" y="11310"/>
                  </a:cubicBezTo>
                  <a:cubicBezTo>
                    <a:pt x="12488" y="11310"/>
                    <a:pt x="12488" y="11375"/>
                    <a:pt x="12552" y="11375"/>
                  </a:cubicBezTo>
                  <a:cubicBezTo>
                    <a:pt x="12488" y="11434"/>
                    <a:pt x="12364" y="11498"/>
                    <a:pt x="12241" y="11498"/>
                  </a:cubicBezTo>
                  <a:cubicBezTo>
                    <a:pt x="12241" y="11434"/>
                    <a:pt x="12305" y="11375"/>
                    <a:pt x="12305" y="11375"/>
                  </a:cubicBezTo>
                  <a:cubicBezTo>
                    <a:pt x="12181" y="11375"/>
                    <a:pt x="11993" y="11375"/>
                    <a:pt x="11934" y="11434"/>
                  </a:cubicBezTo>
                  <a:cubicBezTo>
                    <a:pt x="11934" y="11434"/>
                    <a:pt x="11993" y="11434"/>
                    <a:pt x="11993" y="11498"/>
                  </a:cubicBezTo>
                  <a:lnTo>
                    <a:pt x="11870" y="11622"/>
                  </a:lnTo>
                  <a:lnTo>
                    <a:pt x="11870" y="11929"/>
                  </a:lnTo>
                  <a:cubicBezTo>
                    <a:pt x="12181" y="11993"/>
                    <a:pt x="12552" y="12052"/>
                    <a:pt x="12800" y="12299"/>
                  </a:cubicBezTo>
                  <a:cubicBezTo>
                    <a:pt x="12612" y="12299"/>
                    <a:pt x="12552" y="12364"/>
                    <a:pt x="12364" y="12487"/>
                  </a:cubicBezTo>
                  <a:cubicBezTo>
                    <a:pt x="12488" y="12299"/>
                    <a:pt x="12181" y="12299"/>
                    <a:pt x="12117" y="12116"/>
                  </a:cubicBezTo>
                  <a:cubicBezTo>
                    <a:pt x="12117" y="12176"/>
                    <a:pt x="12058" y="12240"/>
                    <a:pt x="11993" y="12240"/>
                  </a:cubicBezTo>
                  <a:lnTo>
                    <a:pt x="12305" y="12423"/>
                  </a:lnTo>
                  <a:cubicBezTo>
                    <a:pt x="12117" y="12487"/>
                    <a:pt x="12181" y="12487"/>
                    <a:pt x="12181" y="12611"/>
                  </a:cubicBezTo>
                  <a:cubicBezTo>
                    <a:pt x="12251" y="12568"/>
                    <a:pt x="12305" y="12551"/>
                    <a:pt x="12348" y="12551"/>
                  </a:cubicBezTo>
                  <a:cubicBezTo>
                    <a:pt x="12494" y="12551"/>
                    <a:pt x="12516" y="12748"/>
                    <a:pt x="12612" y="12794"/>
                  </a:cubicBezTo>
                  <a:cubicBezTo>
                    <a:pt x="12561" y="12794"/>
                    <a:pt x="12511" y="12805"/>
                    <a:pt x="12469" y="12805"/>
                  </a:cubicBezTo>
                  <a:cubicBezTo>
                    <a:pt x="12408" y="12805"/>
                    <a:pt x="12364" y="12782"/>
                    <a:pt x="12364" y="12670"/>
                  </a:cubicBezTo>
                  <a:lnTo>
                    <a:pt x="12364" y="12670"/>
                  </a:lnTo>
                  <a:cubicBezTo>
                    <a:pt x="12187" y="12911"/>
                    <a:pt x="12765" y="12745"/>
                    <a:pt x="12685" y="12962"/>
                  </a:cubicBezTo>
                  <a:lnTo>
                    <a:pt x="12685" y="12962"/>
                  </a:lnTo>
                  <a:cubicBezTo>
                    <a:pt x="12682" y="12957"/>
                    <a:pt x="12679" y="12952"/>
                    <a:pt x="12675" y="12948"/>
                  </a:cubicBezTo>
                  <a:lnTo>
                    <a:pt x="12675" y="12948"/>
                  </a:lnTo>
                  <a:cubicBezTo>
                    <a:pt x="12676" y="12957"/>
                    <a:pt x="12676" y="12968"/>
                    <a:pt x="12676" y="12982"/>
                  </a:cubicBezTo>
                  <a:cubicBezTo>
                    <a:pt x="12679" y="12975"/>
                    <a:pt x="12682" y="12968"/>
                    <a:pt x="12685" y="12962"/>
                  </a:cubicBezTo>
                  <a:lnTo>
                    <a:pt x="12685" y="12962"/>
                  </a:lnTo>
                  <a:cubicBezTo>
                    <a:pt x="12724" y="13029"/>
                    <a:pt x="12705" y="13149"/>
                    <a:pt x="12628" y="13163"/>
                  </a:cubicBezTo>
                  <a:lnTo>
                    <a:pt x="12628" y="13163"/>
                  </a:lnTo>
                  <a:cubicBezTo>
                    <a:pt x="12622" y="13143"/>
                    <a:pt x="12616" y="13124"/>
                    <a:pt x="12612" y="13106"/>
                  </a:cubicBezTo>
                  <a:lnTo>
                    <a:pt x="12612" y="13165"/>
                  </a:lnTo>
                  <a:cubicBezTo>
                    <a:pt x="12617" y="13165"/>
                    <a:pt x="12623" y="13164"/>
                    <a:pt x="12628" y="13163"/>
                  </a:cubicBezTo>
                  <a:lnTo>
                    <a:pt x="12628" y="13163"/>
                  </a:lnTo>
                  <a:cubicBezTo>
                    <a:pt x="12698" y="13397"/>
                    <a:pt x="12854" y="13729"/>
                    <a:pt x="13060" y="13729"/>
                  </a:cubicBezTo>
                  <a:cubicBezTo>
                    <a:pt x="13069" y="13729"/>
                    <a:pt x="13078" y="13729"/>
                    <a:pt x="13087" y="13727"/>
                  </a:cubicBezTo>
                  <a:lnTo>
                    <a:pt x="13087" y="13727"/>
                  </a:lnTo>
                  <a:cubicBezTo>
                    <a:pt x="13020" y="13740"/>
                    <a:pt x="12790" y="13783"/>
                    <a:pt x="12735" y="13783"/>
                  </a:cubicBezTo>
                  <a:cubicBezTo>
                    <a:pt x="13106" y="13847"/>
                    <a:pt x="13418" y="13847"/>
                    <a:pt x="13789" y="13847"/>
                  </a:cubicBezTo>
                  <a:cubicBezTo>
                    <a:pt x="13582" y="13897"/>
                    <a:pt x="13201" y="14123"/>
                    <a:pt x="12973" y="14123"/>
                  </a:cubicBezTo>
                  <a:cubicBezTo>
                    <a:pt x="12928" y="14123"/>
                    <a:pt x="12890" y="14115"/>
                    <a:pt x="12859" y="14095"/>
                  </a:cubicBezTo>
                  <a:lnTo>
                    <a:pt x="12859" y="14095"/>
                  </a:lnTo>
                  <a:cubicBezTo>
                    <a:pt x="12800" y="14154"/>
                    <a:pt x="12800" y="14218"/>
                    <a:pt x="12923" y="14342"/>
                  </a:cubicBezTo>
                  <a:cubicBezTo>
                    <a:pt x="12923" y="14286"/>
                    <a:pt x="13152" y="14142"/>
                    <a:pt x="13256" y="14142"/>
                  </a:cubicBezTo>
                  <a:cubicBezTo>
                    <a:pt x="13272" y="14142"/>
                    <a:pt x="13285" y="14146"/>
                    <a:pt x="13294" y="14154"/>
                  </a:cubicBezTo>
                  <a:cubicBezTo>
                    <a:pt x="13047" y="14401"/>
                    <a:pt x="13170" y="14278"/>
                    <a:pt x="12983" y="14525"/>
                  </a:cubicBezTo>
                  <a:cubicBezTo>
                    <a:pt x="13028" y="14483"/>
                    <a:pt x="13225" y="14439"/>
                    <a:pt x="13338" y="14439"/>
                  </a:cubicBezTo>
                  <a:cubicBezTo>
                    <a:pt x="13385" y="14439"/>
                    <a:pt x="13418" y="14447"/>
                    <a:pt x="13418" y="14466"/>
                  </a:cubicBezTo>
                  <a:cubicBezTo>
                    <a:pt x="13353" y="14525"/>
                    <a:pt x="13047" y="14589"/>
                    <a:pt x="12983" y="14589"/>
                  </a:cubicBezTo>
                  <a:cubicBezTo>
                    <a:pt x="13153" y="14643"/>
                    <a:pt x="13271" y="14648"/>
                    <a:pt x="13384" y="14697"/>
                  </a:cubicBezTo>
                  <a:lnTo>
                    <a:pt x="13384" y="14697"/>
                  </a:lnTo>
                  <a:cubicBezTo>
                    <a:pt x="13377" y="14695"/>
                    <a:pt x="13369" y="14695"/>
                    <a:pt x="13361" y="14695"/>
                  </a:cubicBezTo>
                  <a:cubicBezTo>
                    <a:pt x="13264" y="14695"/>
                    <a:pt x="13094" y="14785"/>
                    <a:pt x="13047" y="14837"/>
                  </a:cubicBezTo>
                  <a:cubicBezTo>
                    <a:pt x="13106" y="14837"/>
                    <a:pt x="13106" y="15019"/>
                    <a:pt x="13170" y="15084"/>
                  </a:cubicBezTo>
                  <a:lnTo>
                    <a:pt x="13170" y="14960"/>
                  </a:lnTo>
                  <a:cubicBezTo>
                    <a:pt x="13230" y="15207"/>
                    <a:pt x="13789" y="15084"/>
                    <a:pt x="13848" y="15331"/>
                  </a:cubicBezTo>
                  <a:cubicBezTo>
                    <a:pt x="13817" y="15315"/>
                    <a:pt x="13770" y="15307"/>
                    <a:pt x="13716" y="15307"/>
                  </a:cubicBezTo>
                  <a:cubicBezTo>
                    <a:pt x="13557" y="15307"/>
                    <a:pt x="13338" y="15377"/>
                    <a:pt x="13294" y="15514"/>
                  </a:cubicBezTo>
                  <a:cubicBezTo>
                    <a:pt x="13541" y="15514"/>
                    <a:pt x="14283" y="15514"/>
                    <a:pt x="14466" y="15702"/>
                  </a:cubicBezTo>
                  <a:lnTo>
                    <a:pt x="14407" y="15761"/>
                  </a:lnTo>
                  <a:lnTo>
                    <a:pt x="14530" y="15885"/>
                  </a:lnTo>
                  <a:cubicBezTo>
                    <a:pt x="14219" y="15885"/>
                    <a:pt x="13601" y="15702"/>
                    <a:pt x="13294" y="15638"/>
                  </a:cubicBezTo>
                  <a:cubicBezTo>
                    <a:pt x="13230" y="15702"/>
                    <a:pt x="13170" y="15702"/>
                    <a:pt x="13230" y="15826"/>
                  </a:cubicBezTo>
                  <a:cubicBezTo>
                    <a:pt x="13218" y="15837"/>
                    <a:pt x="13204" y="15842"/>
                    <a:pt x="13189" y="15842"/>
                  </a:cubicBezTo>
                  <a:cubicBezTo>
                    <a:pt x="13127" y="15842"/>
                    <a:pt x="13047" y="15761"/>
                    <a:pt x="13047" y="15761"/>
                  </a:cubicBezTo>
                  <a:lnTo>
                    <a:pt x="13047" y="16073"/>
                  </a:lnTo>
                  <a:cubicBezTo>
                    <a:pt x="13076" y="16065"/>
                    <a:pt x="13102" y="16062"/>
                    <a:pt x="13126" y="16062"/>
                  </a:cubicBezTo>
                  <a:cubicBezTo>
                    <a:pt x="13287" y="16062"/>
                    <a:pt x="13357" y="16206"/>
                    <a:pt x="13484" y="16206"/>
                  </a:cubicBezTo>
                  <a:cubicBezTo>
                    <a:pt x="13502" y="16206"/>
                    <a:pt x="13521" y="16203"/>
                    <a:pt x="13541" y="16197"/>
                  </a:cubicBezTo>
                  <a:cubicBezTo>
                    <a:pt x="13418" y="16073"/>
                    <a:pt x="13294" y="16009"/>
                    <a:pt x="13230" y="15885"/>
                  </a:cubicBezTo>
                  <a:cubicBezTo>
                    <a:pt x="13261" y="15875"/>
                    <a:pt x="13299" y="15870"/>
                    <a:pt x="13341" y="15870"/>
                  </a:cubicBezTo>
                  <a:cubicBezTo>
                    <a:pt x="13551" y="15870"/>
                    <a:pt x="13859" y="15990"/>
                    <a:pt x="13912" y="16197"/>
                  </a:cubicBezTo>
                  <a:cubicBezTo>
                    <a:pt x="13789" y="16256"/>
                    <a:pt x="13477" y="16256"/>
                    <a:pt x="13418" y="16256"/>
                  </a:cubicBezTo>
                  <a:cubicBezTo>
                    <a:pt x="13477" y="16256"/>
                    <a:pt x="13601" y="16444"/>
                    <a:pt x="13541" y="16444"/>
                  </a:cubicBezTo>
                  <a:lnTo>
                    <a:pt x="13418" y="16379"/>
                  </a:lnTo>
                  <a:lnTo>
                    <a:pt x="13418" y="16379"/>
                  </a:lnTo>
                  <a:cubicBezTo>
                    <a:pt x="13353" y="16567"/>
                    <a:pt x="13724" y="16567"/>
                    <a:pt x="13541" y="16750"/>
                  </a:cubicBezTo>
                  <a:cubicBezTo>
                    <a:pt x="13541" y="16815"/>
                    <a:pt x="13294" y="16938"/>
                    <a:pt x="13477" y="16938"/>
                  </a:cubicBezTo>
                  <a:cubicBezTo>
                    <a:pt x="13665" y="16815"/>
                    <a:pt x="14466" y="16627"/>
                    <a:pt x="14654" y="16627"/>
                  </a:cubicBezTo>
                  <a:cubicBezTo>
                    <a:pt x="14654" y="16691"/>
                    <a:pt x="14466" y="16998"/>
                    <a:pt x="14343" y="17062"/>
                  </a:cubicBezTo>
                  <a:cubicBezTo>
                    <a:pt x="14293" y="17096"/>
                    <a:pt x="14233" y="17106"/>
                    <a:pt x="14170" y="17106"/>
                  </a:cubicBezTo>
                  <a:cubicBezTo>
                    <a:pt x="14066" y="17106"/>
                    <a:pt x="13953" y="17077"/>
                    <a:pt x="13861" y="17077"/>
                  </a:cubicBezTo>
                  <a:cubicBezTo>
                    <a:pt x="13806" y="17077"/>
                    <a:pt x="13758" y="17088"/>
                    <a:pt x="13724" y="17121"/>
                  </a:cubicBezTo>
                  <a:cubicBezTo>
                    <a:pt x="13789" y="17121"/>
                    <a:pt x="13848" y="17121"/>
                    <a:pt x="13912" y="17186"/>
                  </a:cubicBezTo>
                  <a:cubicBezTo>
                    <a:pt x="13848" y="17245"/>
                    <a:pt x="13665" y="17186"/>
                    <a:pt x="13724" y="17309"/>
                  </a:cubicBezTo>
                  <a:cubicBezTo>
                    <a:pt x="13748" y="17303"/>
                    <a:pt x="13768" y="17300"/>
                    <a:pt x="13785" y="17300"/>
                  </a:cubicBezTo>
                  <a:cubicBezTo>
                    <a:pt x="13889" y="17300"/>
                    <a:pt x="13860" y="17406"/>
                    <a:pt x="13864" y="17406"/>
                  </a:cubicBezTo>
                  <a:cubicBezTo>
                    <a:pt x="13866" y="17406"/>
                    <a:pt x="13876" y="17382"/>
                    <a:pt x="13912" y="17309"/>
                  </a:cubicBezTo>
                  <a:cubicBezTo>
                    <a:pt x="14036" y="17433"/>
                    <a:pt x="13912" y="17433"/>
                    <a:pt x="13972" y="17557"/>
                  </a:cubicBezTo>
                  <a:cubicBezTo>
                    <a:pt x="13995" y="17544"/>
                    <a:pt x="14027" y="17539"/>
                    <a:pt x="14064" y="17539"/>
                  </a:cubicBezTo>
                  <a:cubicBezTo>
                    <a:pt x="14224" y="17539"/>
                    <a:pt x="14478" y="17639"/>
                    <a:pt x="14530" y="17739"/>
                  </a:cubicBezTo>
                  <a:cubicBezTo>
                    <a:pt x="14466" y="17739"/>
                    <a:pt x="14407" y="17739"/>
                    <a:pt x="14407" y="17804"/>
                  </a:cubicBezTo>
                  <a:cubicBezTo>
                    <a:pt x="14407" y="18051"/>
                    <a:pt x="14343" y="18175"/>
                    <a:pt x="14343" y="18422"/>
                  </a:cubicBezTo>
                  <a:cubicBezTo>
                    <a:pt x="14343" y="18422"/>
                    <a:pt x="14283" y="18546"/>
                    <a:pt x="14160" y="18546"/>
                  </a:cubicBezTo>
                  <a:cubicBezTo>
                    <a:pt x="14219" y="18546"/>
                    <a:pt x="14283" y="18546"/>
                    <a:pt x="14283" y="18669"/>
                  </a:cubicBezTo>
                  <a:cubicBezTo>
                    <a:pt x="14262" y="18690"/>
                    <a:pt x="14248" y="18699"/>
                    <a:pt x="14238" y="18699"/>
                  </a:cubicBezTo>
                  <a:cubicBezTo>
                    <a:pt x="14201" y="18699"/>
                    <a:pt x="14224" y="18575"/>
                    <a:pt x="14133" y="18575"/>
                  </a:cubicBezTo>
                  <a:cubicBezTo>
                    <a:pt x="14110" y="18575"/>
                    <a:pt x="14078" y="18584"/>
                    <a:pt x="14036" y="18605"/>
                  </a:cubicBezTo>
                  <a:cubicBezTo>
                    <a:pt x="14160" y="18605"/>
                    <a:pt x="14219" y="18793"/>
                    <a:pt x="14343" y="18852"/>
                  </a:cubicBezTo>
                  <a:cubicBezTo>
                    <a:pt x="14530" y="18793"/>
                    <a:pt x="14343" y="18605"/>
                    <a:pt x="14219" y="18546"/>
                  </a:cubicBezTo>
                  <a:cubicBezTo>
                    <a:pt x="14274" y="18534"/>
                    <a:pt x="14329" y="18529"/>
                    <a:pt x="14383" y="18529"/>
                  </a:cubicBezTo>
                  <a:cubicBezTo>
                    <a:pt x="14635" y="18529"/>
                    <a:pt x="14870" y="18649"/>
                    <a:pt x="15025" y="18852"/>
                  </a:cubicBezTo>
                  <a:cubicBezTo>
                    <a:pt x="15060" y="18964"/>
                    <a:pt x="14987" y="18986"/>
                    <a:pt x="14936" y="18986"/>
                  </a:cubicBezTo>
                  <a:cubicBezTo>
                    <a:pt x="14922" y="18986"/>
                    <a:pt x="14910" y="18985"/>
                    <a:pt x="14901" y="18983"/>
                  </a:cubicBezTo>
                  <a:lnTo>
                    <a:pt x="14901" y="18983"/>
                  </a:lnTo>
                  <a:cubicBezTo>
                    <a:pt x="14908" y="19345"/>
                    <a:pt x="15454" y="19225"/>
                    <a:pt x="15272" y="19535"/>
                  </a:cubicBezTo>
                  <a:cubicBezTo>
                    <a:pt x="15084" y="19658"/>
                    <a:pt x="14901" y="19594"/>
                    <a:pt x="14778" y="19658"/>
                  </a:cubicBezTo>
                  <a:cubicBezTo>
                    <a:pt x="14713" y="19470"/>
                    <a:pt x="14837" y="19411"/>
                    <a:pt x="14837" y="19287"/>
                  </a:cubicBezTo>
                  <a:lnTo>
                    <a:pt x="14837" y="19287"/>
                  </a:lnTo>
                  <a:lnTo>
                    <a:pt x="14778" y="19411"/>
                  </a:lnTo>
                  <a:cubicBezTo>
                    <a:pt x="14713" y="19411"/>
                    <a:pt x="14654" y="19287"/>
                    <a:pt x="14713" y="19223"/>
                  </a:cubicBezTo>
                  <a:lnTo>
                    <a:pt x="14713" y="19223"/>
                  </a:lnTo>
                  <a:cubicBezTo>
                    <a:pt x="14530" y="19347"/>
                    <a:pt x="14778" y="19841"/>
                    <a:pt x="14654" y="20153"/>
                  </a:cubicBezTo>
                  <a:cubicBezTo>
                    <a:pt x="14713" y="20153"/>
                    <a:pt x="14778" y="20212"/>
                    <a:pt x="14837" y="20212"/>
                  </a:cubicBezTo>
                  <a:lnTo>
                    <a:pt x="14837" y="20089"/>
                  </a:lnTo>
                  <a:cubicBezTo>
                    <a:pt x="14851" y="20082"/>
                    <a:pt x="14864" y="20079"/>
                    <a:pt x="14876" y="20079"/>
                  </a:cubicBezTo>
                  <a:cubicBezTo>
                    <a:pt x="14952" y="20079"/>
                    <a:pt x="15003" y="20188"/>
                    <a:pt x="15047" y="20188"/>
                  </a:cubicBezTo>
                  <a:cubicBezTo>
                    <a:pt x="15060" y="20188"/>
                    <a:pt x="15072" y="20178"/>
                    <a:pt x="15084" y="20153"/>
                  </a:cubicBezTo>
                  <a:cubicBezTo>
                    <a:pt x="15208" y="20212"/>
                    <a:pt x="15396" y="20336"/>
                    <a:pt x="15332" y="20524"/>
                  </a:cubicBezTo>
                  <a:lnTo>
                    <a:pt x="15149" y="20583"/>
                  </a:lnTo>
                  <a:cubicBezTo>
                    <a:pt x="15149" y="20583"/>
                    <a:pt x="15183" y="20513"/>
                    <a:pt x="15173" y="20452"/>
                  </a:cubicBezTo>
                  <a:lnTo>
                    <a:pt x="15173" y="20452"/>
                  </a:lnTo>
                  <a:cubicBezTo>
                    <a:pt x="15155" y="20548"/>
                    <a:pt x="14960" y="20719"/>
                    <a:pt x="15208" y="20771"/>
                  </a:cubicBezTo>
                  <a:lnTo>
                    <a:pt x="15332" y="20647"/>
                  </a:lnTo>
                  <a:cubicBezTo>
                    <a:pt x="15455" y="20707"/>
                    <a:pt x="15643" y="20830"/>
                    <a:pt x="15643" y="21018"/>
                  </a:cubicBezTo>
                  <a:cubicBezTo>
                    <a:pt x="15826" y="20895"/>
                    <a:pt x="15579" y="20954"/>
                    <a:pt x="15826" y="20830"/>
                  </a:cubicBezTo>
                  <a:lnTo>
                    <a:pt x="15826" y="20830"/>
                  </a:lnTo>
                  <a:cubicBezTo>
                    <a:pt x="15791" y="20844"/>
                    <a:pt x="15764" y="20851"/>
                    <a:pt x="15742" y="20851"/>
                  </a:cubicBezTo>
                  <a:cubicBezTo>
                    <a:pt x="15601" y="20851"/>
                    <a:pt x="15688" y="20604"/>
                    <a:pt x="15606" y="20604"/>
                  </a:cubicBezTo>
                  <a:cubicBezTo>
                    <a:pt x="15601" y="20604"/>
                    <a:pt x="15595" y="20605"/>
                    <a:pt x="15588" y="20607"/>
                  </a:cubicBezTo>
                  <a:lnTo>
                    <a:pt x="15588" y="20607"/>
                  </a:lnTo>
                  <a:cubicBezTo>
                    <a:pt x="15730" y="20508"/>
                    <a:pt x="15607" y="20439"/>
                    <a:pt x="15826" y="20277"/>
                  </a:cubicBezTo>
                  <a:cubicBezTo>
                    <a:pt x="15797" y="20277"/>
                    <a:pt x="15767" y="20291"/>
                    <a:pt x="15744" y="20291"/>
                  </a:cubicBezTo>
                  <a:cubicBezTo>
                    <a:pt x="15719" y="20291"/>
                    <a:pt x="15703" y="20275"/>
                    <a:pt x="15703" y="20212"/>
                  </a:cubicBezTo>
                  <a:lnTo>
                    <a:pt x="15643" y="20212"/>
                  </a:lnTo>
                  <a:cubicBezTo>
                    <a:pt x="15579" y="20212"/>
                    <a:pt x="15579" y="20277"/>
                    <a:pt x="15520" y="20277"/>
                  </a:cubicBezTo>
                  <a:cubicBezTo>
                    <a:pt x="15396" y="20212"/>
                    <a:pt x="15332" y="20029"/>
                    <a:pt x="15272" y="19965"/>
                  </a:cubicBezTo>
                  <a:cubicBezTo>
                    <a:pt x="15272" y="19945"/>
                    <a:pt x="15279" y="19939"/>
                    <a:pt x="15290" y="19939"/>
                  </a:cubicBezTo>
                  <a:cubicBezTo>
                    <a:pt x="15312" y="19939"/>
                    <a:pt x="15353" y="19965"/>
                    <a:pt x="15396" y="19965"/>
                  </a:cubicBezTo>
                  <a:lnTo>
                    <a:pt x="15272" y="19841"/>
                  </a:lnTo>
                  <a:cubicBezTo>
                    <a:pt x="15405" y="19841"/>
                    <a:pt x="15475" y="19711"/>
                    <a:pt x="15551" y="19711"/>
                  </a:cubicBezTo>
                  <a:cubicBezTo>
                    <a:pt x="15580" y="19711"/>
                    <a:pt x="15609" y="19730"/>
                    <a:pt x="15643" y="19782"/>
                  </a:cubicBezTo>
                  <a:lnTo>
                    <a:pt x="15579" y="19594"/>
                  </a:lnTo>
                  <a:cubicBezTo>
                    <a:pt x="15643" y="19535"/>
                    <a:pt x="15703" y="19411"/>
                    <a:pt x="15579" y="19347"/>
                  </a:cubicBezTo>
                  <a:cubicBezTo>
                    <a:pt x="15615" y="19277"/>
                    <a:pt x="15552" y="19227"/>
                    <a:pt x="15512" y="19208"/>
                  </a:cubicBezTo>
                  <a:lnTo>
                    <a:pt x="15512" y="19208"/>
                  </a:lnTo>
                  <a:lnTo>
                    <a:pt x="15396" y="18976"/>
                  </a:lnTo>
                  <a:lnTo>
                    <a:pt x="15455" y="18976"/>
                  </a:lnTo>
                  <a:cubicBezTo>
                    <a:pt x="15455" y="18729"/>
                    <a:pt x="15149" y="18546"/>
                    <a:pt x="15332" y="18175"/>
                  </a:cubicBezTo>
                  <a:cubicBezTo>
                    <a:pt x="15272" y="18110"/>
                    <a:pt x="15272" y="18051"/>
                    <a:pt x="15272" y="17927"/>
                  </a:cubicBezTo>
                  <a:lnTo>
                    <a:pt x="15396" y="17863"/>
                  </a:lnTo>
                  <a:cubicBezTo>
                    <a:pt x="15332" y="17739"/>
                    <a:pt x="15455" y="17492"/>
                    <a:pt x="15332" y="17492"/>
                  </a:cubicBezTo>
                  <a:cubicBezTo>
                    <a:pt x="15643" y="17309"/>
                    <a:pt x="15332" y="16998"/>
                    <a:pt x="15332" y="16815"/>
                  </a:cubicBezTo>
                  <a:lnTo>
                    <a:pt x="15149" y="16815"/>
                  </a:lnTo>
                  <a:cubicBezTo>
                    <a:pt x="15149" y="16691"/>
                    <a:pt x="15084" y="16567"/>
                    <a:pt x="14961" y="16444"/>
                  </a:cubicBezTo>
                  <a:lnTo>
                    <a:pt x="14837" y="16444"/>
                  </a:lnTo>
                  <a:cubicBezTo>
                    <a:pt x="14654" y="16379"/>
                    <a:pt x="14837" y="16073"/>
                    <a:pt x="14778" y="15885"/>
                  </a:cubicBezTo>
                  <a:cubicBezTo>
                    <a:pt x="14837" y="15885"/>
                    <a:pt x="14837" y="15949"/>
                    <a:pt x="14837" y="16009"/>
                  </a:cubicBezTo>
                  <a:cubicBezTo>
                    <a:pt x="14961" y="15826"/>
                    <a:pt x="14901" y="15702"/>
                    <a:pt x="14778" y="15578"/>
                  </a:cubicBezTo>
                  <a:cubicBezTo>
                    <a:pt x="14654" y="15455"/>
                    <a:pt x="14530" y="15390"/>
                    <a:pt x="14654" y="15207"/>
                  </a:cubicBezTo>
                  <a:cubicBezTo>
                    <a:pt x="14590" y="15207"/>
                    <a:pt x="14590" y="15143"/>
                    <a:pt x="14590" y="15084"/>
                  </a:cubicBezTo>
                  <a:cubicBezTo>
                    <a:pt x="14590" y="15019"/>
                    <a:pt x="14590" y="14960"/>
                    <a:pt x="14530" y="14896"/>
                  </a:cubicBezTo>
                  <a:lnTo>
                    <a:pt x="14654" y="14837"/>
                  </a:lnTo>
                  <a:cubicBezTo>
                    <a:pt x="14679" y="14784"/>
                    <a:pt x="14671" y="14764"/>
                    <a:pt x="14644" y="14764"/>
                  </a:cubicBezTo>
                  <a:cubicBezTo>
                    <a:pt x="14608" y="14764"/>
                    <a:pt x="14537" y="14800"/>
                    <a:pt x="14466" y="14837"/>
                  </a:cubicBezTo>
                  <a:cubicBezTo>
                    <a:pt x="14407" y="14837"/>
                    <a:pt x="14407" y="14772"/>
                    <a:pt x="14343" y="14772"/>
                  </a:cubicBezTo>
                  <a:cubicBezTo>
                    <a:pt x="14590" y="14649"/>
                    <a:pt x="14219" y="14649"/>
                    <a:pt x="14466" y="14466"/>
                  </a:cubicBezTo>
                  <a:cubicBezTo>
                    <a:pt x="14283" y="14466"/>
                    <a:pt x="14283" y="14218"/>
                    <a:pt x="13972" y="14218"/>
                  </a:cubicBezTo>
                  <a:lnTo>
                    <a:pt x="14036" y="14218"/>
                  </a:lnTo>
                  <a:cubicBezTo>
                    <a:pt x="14036" y="14154"/>
                    <a:pt x="14036" y="14095"/>
                    <a:pt x="13972" y="14030"/>
                  </a:cubicBezTo>
                  <a:lnTo>
                    <a:pt x="14160" y="13971"/>
                  </a:lnTo>
                  <a:lnTo>
                    <a:pt x="13848" y="13847"/>
                  </a:lnTo>
                  <a:cubicBezTo>
                    <a:pt x="13895" y="13757"/>
                    <a:pt x="13939" y="13698"/>
                    <a:pt x="14033" y="13698"/>
                  </a:cubicBezTo>
                  <a:cubicBezTo>
                    <a:pt x="14068" y="13698"/>
                    <a:pt x="14109" y="13706"/>
                    <a:pt x="14160" y="13724"/>
                  </a:cubicBezTo>
                  <a:cubicBezTo>
                    <a:pt x="13848" y="13600"/>
                    <a:pt x="13972" y="13536"/>
                    <a:pt x="13665" y="13476"/>
                  </a:cubicBezTo>
                  <a:lnTo>
                    <a:pt x="13848" y="13412"/>
                  </a:lnTo>
                  <a:cubicBezTo>
                    <a:pt x="13789" y="13353"/>
                    <a:pt x="13601" y="13289"/>
                    <a:pt x="13665" y="13229"/>
                  </a:cubicBezTo>
                  <a:cubicBezTo>
                    <a:pt x="13789" y="13106"/>
                    <a:pt x="13724" y="12918"/>
                    <a:pt x="13601" y="12670"/>
                  </a:cubicBezTo>
                  <a:cubicBezTo>
                    <a:pt x="13541" y="12487"/>
                    <a:pt x="13418" y="12240"/>
                    <a:pt x="13477" y="11993"/>
                  </a:cubicBezTo>
                  <a:lnTo>
                    <a:pt x="13477" y="11993"/>
                  </a:lnTo>
                  <a:cubicBezTo>
                    <a:pt x="13401" y="12044"/>
                    <a:pt x="13359" y="12063"/>
                    <a:pt x="13337" y="12063"/>
                  </a:cubicBezTo>
                  <a:cubicBezTo>
                    <a:pt x="13265" y="12063"/>
                    <a:pt x="13419" y="11849"/>
                    <a:pt x="13310" y="11849"/>
                  </a:cubicBezTo>
                  <a:cubicBezTo>
                    <a:pt x="13291" y="11849"/>
                    <a:pt x="13265" y="11855"/>
                    <a:pt x="13230" y="11869"/>
                  </a:cubicBezTo>
                  <a:cubicBezTo>
                    <a:pt x="13353" y="11805"/>
                    <a:pt x="13353" y="11746"/>
                    <a:pt x="13477" y="11746"/>
                  </a:cubicBezTo>
                  <a:cubicBezTo>
                    <a:pt x="13294" y="11622"/>
                    <a:pt x="13477" y="11375"/>
                    <a:pt x="13170" y="11375"/>
                  </a:cubicBezTo>
                  <a:cubicBezTo>
                    <a:pt x="13200" y="11343"/>
                    <a:pt x="13231" y="11343"/>
                    <a:pt x="13262" y="11343"/>
                  </a:cubicBezTo>
                  <a:cubicBezTo>
                    <a:pt x="13293" y="11343"/>
                    <a:pt x="13324" y="11343"/>
                    <a:pt x="13353" y="11310"/>
                  </a:cubicBezTo>
                  <a:cubicBezTo>
                    <a:pt x="13294" y="11310"/>
                    <a:pt x="13230" y="11310"/>
                    <a:pt x="13294" y="11251"/>
                  </a:cubicBezTo>
                  <a:cubicBezTo>
                    <a:pt x="13294" y="11230"/>
                    <a:pt x="13301" y="11222"/>
                    <a:pt x="13312" y="11222"/>
                  </a:cubicBezTo>
                  <a:cubicBezTo>
                    <a:pt x="13334" y="11222"/>
                    <a:pt x="13375" y="11251"/>
                    <a:pt x="13418" y="11251"/>
                  </a:cubicBezTo>
                  <a:cubicBezTo>
                    <a:pt x="13369" y="11177"/>
                    <a:pt x="13301" y="11151"/>
                    <a:pt x="13222" y="11151"/>
                  </a:cubicBezTo>
                  <a:cubicBezTo>
                    <a:pt x="13099" y="11151"/>
                    <a:pt x="12949" y="11212"/>
                    <a:pt x="12800" y="11251"/>
                  </a:cubicBezTo>
                  <a:cubicBezTo>
                    <a:pt x="12859" y="11127"/>
                    <a:pt x="12800" y="11063"/>
                    <a:pt x="12612" y="11063"/>
                  </a:cubicBezTo>
                  <a:cubicBezTo>
                    <a:pt x="12656" y="11022"/>
                    <a:pt x="12698" y="10951"/>
                    <a:pt x="12760" y="10951"/>
                  </a:cubicBezTo>
                  <a:cubicBezTo>
                    <a:pt x="12788" y="10951"/>
                    <a:pt x="12820" y="10965"/>
                    <a:pt x="12859" y="11004"/>
                  </a:cubicBezTo>
                  <a:cubicBezTo>
                    <a:pt x="12804" y="10945"/>
                    <a:pt x="12745" y="10625"/>
                    <a:pt x="12594" y="10625"/>
                  </a:cubicBezTo>
                  <a:cubicBezTo>
                    <a:pt x="12580" y="10625"/>
                    <a:pt x="12567" y="10628"/>
                    <a:pt x="12552" y="10633"/>
                  </a:cubicBezTo>
                  <a:cubicBezTo>
                    <a:pt x="12612" y="10569"/>
                    <a:pt x="12488" y="10509"/>
                    <a:pt x="12488" y="10509"/>
                  </a:cubicBezTo>
                  <a:cubicBezTo>
                    <a:pt x="12429" y="10386"/>
                    <a:pt x="12429" y="10321"/>
                    <a:pt x="12364" y="10198"/>
                  </a:cubicBezTo>
                  <a:lnTo>
                    <a:pt x="12305" y="10262"/>
                  </a:lnTo>
                  <a:cubicBezTo>
                    <a:pt x="12261" y="10273"/>
                    <a:pt x="12231" y="10277"/>
                    <a:pt x="12210" y="10277"/>
                  </a:cubicBezTo>
                  <a:cubicBezTo>
                    <a:pt x="12113" y="10277"/>
                    <a:pt x="12219" y="10176"/>
                    <a:pt x="12117" y="10074"/>
                  </a:cubicBezTo>
                  <a:lnTo>
                    <a:pt x="12181" y="10074"/>
                  </a:lnTo>
                  <a:cubicBezTo>
                    <a:pt x="12181" y="9703"/>
                    <a:pt x="11993" y="9950"/>
                    <a:pt x="12058" y="9644"/>
                  </a:cubicBezTo>
                  <a:lnTo>
                    <a:pt x="12058" y="9644"/>
                  </a:lnTo>
                  <a:lnTo>
                    <a:pt x="11934" y="9703"/>
                  </a:lnTo>
                  <a:cubicBezTo>
                    <a:pt x="11896" y="9718"/>
                    <a:pt x="11868" y="9725"/>
                    <a:pt x="11848" y="9725"/>
                  </a:cubicBezTo>
                  <a:cubicBezTo>
                    <a:pt x="11706" y="9725"/>
                    <a:pt x="11971" y="9381"/>
                    <a:pt x="11810" y="9273"/>
                  </a:cubicBezTo>
                  <a:lnTo>
                    <a:pt x="11810" y="9273"/>
                  </a:lnTo>
                  <a:lnTo>
                    <a:pt x="11746" y="9396"/>
                  </a:lnTo>
                  <a:cubicBezTo>
                    <a:pt x="11622" y="9332"/>
                    <a:pt x="12058" y="8902"/>
                    <a:pt x="12058" y="8778"/>
                  </a:cubicBezTo>
                  <a:lnTo>
                    <a:pt x="12117" y="8838"/>
                  </a:lnTo>
                  <a:cubicBezTo>
                    <a:pt x="12137" y="8722"/>
                    <a:pt x="12127" y="8684"/>
                    <a:pt x="12099" y="8684"/>
                  </a:cubicBezTo>
                  <a:cubicBezTo>
                    <a:pt x="12050" y="8684"/>
                    <a:pt x="11947" y="8801"/>
                    <a:pt x="11865" y="8801"/>
                  </a:cubicBezTo>
                  <a:cubicBezTo>
                    <a:pt x="11845" y="8801"/>
                    <a:pt x="11827" y="8795"/>
                    <a:pt x="11810" y="8778"/>
                  </a:cubicBezTo>
                  <a:cubicBezTo>
                    <a:pt x="11870" y="8655"/>
                    <a:pt x="12058" y="8655"/>
                    <a:pt x="11993" y="8531"/>
                  </a:cubicBezTo>
                  <a:cubicBezTo>
                    <a:pt x="12058" y="8467"/>
                    <a:pt x="11934" y="8407"/>
                    <a:pt x="11810" y="8407"/>
                  </a:cubicBezTo>
                  <a:cubicBezTo>
                    <a:pt x="11687" y="8343"/>
                    <a:pt x="11563" y="8219"/>
                    <a:pt x="11622" y="8096"/>
                  </a:cubicBezTo>
                  <a:lnTo>
                    <a:pt x="11622" y="8096"/>
                  </a:lnTo>
                  <a:cubicBezTo>
                    <a:pt x="11579" y="8186"/>
                    <a:pt x="11533" y="8245"/>
                    <a:pt x="11463" y="8245"/>
                  </a:cubicBezTo>
                  <a:cubicBezTo>
                    <a:pt x="11438" y="8245"/>
                    <a:pt x="11409" y="8237"/>
                    <a:pt x="11375" y="8219"/>
                  </a:cubicBezTo>
                  <a:lnTo>
                    <a:pt x="11375" y="7972"/>
                  </a:lnTo>
                  <a:cubicBezTo>
                    <a:pt x="11375" y="7872"/>
                    <a:pt x="11336" y="7772"/>
                    <a:pt x="11255" y="7772"/>
                  </a:cubicBezTo>
                  <a:cubicBezTo>
                    <a:pt x="11237" y="7772"/>
                    <a:pt x="11216" y="7777"/>
                    <a:pt x="11192" y="7789"/>
                  </a:cubicBezTo>
                  <a:lnTo>
                    <a:pt x="11192" y="7725"/>
                  </a:lnTo>
                  <a:cubicBezTo>
                    <a:pt x="11137" y="7674"/>
                    <a:pt x="10995" y="7529"/>
                    <a:pt x="10837" y="7529"/>
                  </a:cubicBezTo>
                  <a:cubicBezTo>
                    <a:pt x="10811" y="7529"/>
                    <a:pt x="10784" y="7533"/>
                    <a:pt x="10757" y="7542"/>
                  </a:cubicBezTo>
                  <a:cubicBezTo>
                    <a:pt x="10945" y="7354"/>
                    <a:pt x="10821" y="7230"/>
                    <a:pt x="10633" y="7171"/>
                  </a:cubicBezTo>
                  <a:cubicBezTo>
                    <a:pt x="10510" y="7107"/>
                    <a:pt x="10386" y="7047"/>
                    <a:pt x="10574" y="6859"/>
                  </a:cubicBezTo>
                  <a:cubicBezTo>
                    <a:pt x="10510" y="6800"/>
                    <a:pt x="10386" y="6736"/>
                    <a:pt x="10327" y="6612"/>
                  </a:cubicBezTo>
                  <a:lnTo>
                    <a:pt x="10386" y="6612"/>
                  </a:lnTo>
                  <a:cubicBezTo>
                    <a:pt x="10307" y="6496"/>
                    <a:pt x="10229" y="6453"/>
                    <a:pt x="10134" y="6453"/>
                  </a:cubicBezTo>
                  <a:cubicBezTo>
                    <a:pt x="10081" y="6453"/>
                    <a:pt x="10022" y="6467"/>
                    <a:pt x="9956" y="6489"/>
                  </a:cubicBezTo>
                  <a:cubicBezTo>
                    <a:pt x="9956" y="6429"/>
                    <a:pt x="10015" y="6429"/>
                    <a:pt x="10080" y="6429"/>
                  </a:cubicBezTo>
                  <a:cubicBezTo>
                    <a:pt x="9956" y="6118"/>
                    <a:pt x="9892" y="6118"/>
                    <a:pt x="9521" y="6118"/>
                  </a:cubicBezTo>
                  <a:lnTo>
                    <a:pt x="9644" y="5994"/>
                  </a:lnTo>
                  <a:cubicBezTo>
                    <a:pt x="9585" y="5994"/>
                    <a:pt x="9521" y="5870"/>
                    <a:pt x="9461" y="5747"/>
                  </a:cubicBezTo>
                  <a:cubicBezTo>
                    <a:pt x="9397" y="5564"/>
                    <a:pt x="9338" y="5440"/>
                    <a:pt x="9150" y="5440"/>
                  </a:cubicBezTo>
                  <a:cubicBezTo>
                    <a:pt x="9150" y="5376"/>
                    <a:pt x="9214" y="5376"/>
                    <a:pt x="9214" y="5376"/>
                  </a:cubicBezTo>
                  <a:cubicBezTo>
                    <a:pt x="8912" y="5327"/>
                    <a:pt x="8938" y="4784"/>
                    <a:pt x="8691" y="4784"/>
                  </a:cubicBezTo>
                  <a:cubicBezTo>
                    <a:pt x="8635" y="4784"/>
                    <a:pt x="8564" y="4812"/>
                    <a:pt x="8472" y="4881"/>
                  </a:cubicBezTo>
                  <a:lnTo>
                    <a:pt x="8225" y="4881"/>
                  </a:lnTo>
                  <a:cubicBezTo>
                    <a:pt x="8349" y="5069"/>
                    <a:pt x="7978" y="5069"/>
                    <a:pt x="8037" y="5193"/>
                  </a:cubicBezTo>
                  <a:cubicBezTo>
                    <a:pt x="7927" y="5136"/>
                    <a:pt x="7915" y="4935"/>
                    <a:pt x="8000" y="4935"/>
                  </a:cubicBezTo>
                  <a:cubicBezTo>
                    <a:pt x="8011" y="4935"/>
                    <a:pt x="8023" y="4938"/>
                    <a:pt x="8037" y="4946"/>
                  </a:cubicBezTo>
                  <a:cubicBezTo>
                    <a:pt x="8284" y="4758"/>
                    <a:pt x="7854" y="4634"/>
                    <a:pt x="7978" y="4510"/>
                  </a:cubicBezTo>
                  <a:cubicBezTo>
                    <a:pt x="7542" y="4139"/>
                    <a:pt x="7295" y="3709"/>
                    <a:pt x="6865" y="3338"/>
                  </a:cubicBezTo>
                  <a:lnTo>
                    <a:pt x="6741" y="3586"/>
                  </a:lnTo>
                  <a:lnTo>
                    <a:pt x="6618" y="3462"/>
                  </a:lnTo>
                  <a:cubicBezTo>
                    <a:pt x="6618" y="3410"/>
                    <a:pt x="6656" y="3320"/>
                    <a:pt x="6735" y="3320"/>
                  </a:cubicBezTo>
                  <a:cubicBezTo>
                    <a:pt x="6755" y="3320"/>
                    <a:pt x="6776" y="3326"/>
                    <a:pt x="6801" y="3338"/>
                  </a:cubicBezTo>
                  <a:cubicBezTo>
                    <a:pt x="6821" y="3300"/>
                    <a:pt x="6804" y="3285"/>
                    <a:pt x="6772" y="3285"/>
                  </a:cubicBezTo>
                  <a:cubicBezTo>
                    <a:pt x="6701" y="3285"/>
                    <a:pt x="6553" y="3357"/>
                    <a:pt x="6553" y="3398"/>
                  </a:cubicBezTo>
                  <a:cubicBezTo>
                    <a:pt x="6370" y="3150"/>
                    <a:pt x="6801" y="3215"/>
                    <a:pt x="6741" y="3150"/>
                  </a:cubicBezTo>
                  <a:lnTo>
                    <a:pt x="6618" y="3091"/>
                  </a:lnTo>
                  <a:lnTo>
                    <a:pt x="6618" y="3150"/>
                  </a:lnTo>
                  <a:cubicBezTo>
                    <a:pt x="6535" y="3150"/>
                    <a:pt x="6479" y="3205"/>
                    <a:pt x="6414" y="3205"/>
                  </a:cubicBezTo>
                  <a:cubicBezTo>
                    <a:pt x="6382" y="3205"/>
                    <a:pt x="6347" y="3192"/>
                    <a:pt x="6306" y="3150"/>
                  </a:cubicBezTo>
                  <a:cubicBezTo>
                    <a:pt x="6247" y="3027"/>
                    <a:pt x="6370" y="2967"/>
                    <a:pt x="6370" y="2967"/>
                  </a:cubicBezTo>
                  <a:cubicBezTo>
                    <a:pt x="6370" y="2967"/>
                    <a:pt x="6370" y="2903"/>
                    <a:pt x="6306" y="2903"/>
                  </a:cubicBezTo>
                  <a:lnTo>
                    <a:pt x="6123" y="2779"/>
                  </a:lnTo>
                  <a:lnTo>
                    <a:pt x="6059" y="2967"/>
                  </a:lnTo>
                  <a:cubicBezTo>
                    <a:pt x="5997" y="2967"/>
                    <a:pt x="5966" y="2936"/>
                    <a:pt x="5943" y="2936"/>
                  </a:cubicBezTo>
                  <a:cubicBezTo>
                    <a:pt x="5920" y="2936"/>
                    <a:pt x="5906" y="2967"/>
                    <a:pt x="5876" y="3091"/>
                  </a:cubicBezTo>
                  <a:cubicBezTo>
                    <a:pt x="5935" y="2720"/>
                    <a:pt x="5258" y="2473"/>
                    <a:pt x="5258" y="2349"/>
                  </a:cubicBezTo>
                  <a:cubicBezTo>
                    <a:pt x="5208" y="2365"/>
                    <a:pt x="5162" y="2372"/>
                    <a:pt x="5120" y="2372"/>
                  </a:cubicBezTo>
                  <a:cubicBezTo>
                    <a:pt x="5004" y="2372"/>
                    <a:pt x="4913" y="2316"/>
                    <a:pt x="4822" y="2226"/>
                  </a:cubicBezTo>
                  <a:cubicBezTo>
                    <a:pt x="4822" y="2271"/>
                    <a:pt x="4751" y="2390"/>
                    <a:pt x="4690" y="2390"/>
                  </a:cubicBezTo>
                  <a:cubicBezTo>
                    <a:pt x="4671" y="2390"/>
                    <a:pt x="4654" y="2379"/>
                    <a:pt x="4639" y="2349"/>
                  </a:cubicBezTo>
                  <a:cubicBezTo>
                    <a:pt x="4874" y="2053"/>
                    <a:pt x="4552" y="2038"/>
                    <a:pt x="4569" y="1775"/>
                  </a:cubicBezTo>
                  <a:lnTo>
                    <a:pt x="4569" y="1775"/>
                  </a:lnTo>
                  <a:cubicBezTo>
                    <a:pt x="4561" y="1801"/>
                    <a:pt x="4543" y="1811"/>
                    <a:pt x="4520" y="1811"/>
                  </a:cubicBezTo>
                  <a:cubicBezTo>
                    <a:pt x="4456" y="1811"/>
                    <a:pt x="4350" y="1737"/>
                    <a:pt x="4279" y="1737"/>
                  </a:cubicBezTo>
                  <a:cubicBezTo>
                    <a:pt x="4235" y="1737"/>
                    <a:pt x="4204" y="1765"/>
                    <a:pt x="4204" y="1855"/>
                  </a:cubicBezTo>
                  <a:cubicBezTo>
                    <a:pt x="4081" y="1790"/>
                    <a:pt x="4269" y="1731"/>
                    <a:pt x="4269" y="1607"/>
                  </a:cubicBezTo>
                  <a:cubicBezTo>
                    <a:pt x="3898" y="1543"/>
                    <a:pt x="3774" y="1113"/>
                    <a:pt x="3403" y="989"/>
                  </a:cubicBezTo>
                  <a:cubicBezTo>
                    <a:pt x="3403" y="1049"/>
                    <a:pt x="3403" y="1172"/>
                    <a:pt x="3279" y="1172"/>
                  </a:cubicBezTo>
                  <a:lnTo>
                    <a:pt x="3279" y="801"/>
                  </a:lnTo>
                  <a:cubicBezTo>
                    <a:pt x="3191" y="801"/>
                    <a:pt x="3102" y="961"/>
                    <a:pt x="3059" y="961"/>
                  </a:cubicBezTo>
                  <a:cubicBezTo>
                    <a:pt x="3042" y="961"/>
                    <a:pt x="3032" y="936"/>
                    <a:pt x="3032" y="866"/>
                  </a:cubicBezTo>
                  <a:lnTo>
                    <a:pt x="2968" y="989"/>
                  </a:lnTo>
                  <a:cubicBezTo>
                    <a:pt x="2661" y="678"/>
                    <a:pt x="2290" y="554"/>
                    <a:pt x="1919" y="430"/>
                  </a:cubicBezTo>
                  <a:cubicBezTo>
                    <a:pt x="1796" y="430"/>
                    <a:pt x="1732" y="430"/>
                    <a:pt x="1608" y="371"/>
                  </a:cubicBezTo>
                  <a:cubicBezTo>
                    <a:pt x="1549" y="371"/>
                    <a:pt x="1425" y="307"/>
                    <a:pt x="1301" y="307"/>
                  </a:cubicBezTo>
                  <a:cubicBezTo>
                    <a:pt x="1113" y="247"/>
                    <a:pt x="930" y="124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2589825" y="243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0"/>
                    <a:pt x="60" y="0"/>
                    <a:pt x="0" y="64"/>
                  </a:cubicBezTo>
                  <a:cubicBezTo>
                    <a:pt x="60" y="64"/>
                    <a:pt x="60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2507850" y="23264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2636175" y="257987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60" y="0"/>
                  </a:moveTo>
                  <a:cubicBezTo>
                    <a:pt x="1" y="0"/>
                    <a:pt x="1" y="0"/>
                    <a:pt x="1" y="65"/>
                  </a:cubicBezTo>
                  <a:cubicBezTo>
                    <a:pt x="1" y="65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2688725" y="26649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lnTo>
                    <a:pt x="1" y="124"/>
                  </a:lnTo>
                  <a:cubicBezTo>
                    <a:pt x="1" y="124"/>
                    <a:pt x="27" y="96"/>
                    <a:pt x="45" y="96"/>
                  </a:cubicBezTo>
                  <a:cubicBezTo>
                    <a:pt x="45" y="96"/>
                    <a:pt x="46" y="96"/>
                    <a:pt x="46" y="96"/>
                  </a:cubicBezTo>
                  <a:lnTo>
                    <a:pt x="46" y="96"/>
                  </a:lnTo>
                  <a:lnTo>
                    <a:pt x="1" y="1"/>
                  </a:lnTo>
                  <a:close/>
                  <a:moveTo>
                    <a:pt x="46" y="96"/>
                  </a:moveTo>
                  <a:lnTo>
                    <a:pt x="60" y="124"/>
                  </a:lnTo>
                  <a:cubicBezTo>
                    <a:pt x="60" y="104"/>
                    <a:pt x="54" y="97"/>
                    <a:pt x="46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2668575" y="2694050"/>
              <a:ext cx="1625" cy="1825"/>
            </a:xfrm>
            <a:custGeom>
              <a:rect b="b" l="l" r="r" t="t"/>
              <a:pathLst>
                <a:path extrusionOk="0" h="73" w="65">
                  <a:moveTo>
                    <a:pt x="26" y="0"/>
                  </a:moveTo>
                  <a:cubicBezTo>
                    <a:pt x="12" y="0"/>
                    <a:pt x="1" y="19"/>
                    <a:pt x="1" y="72"/>
                  </a:cubicBezTo>
                  <a:lnTo>
                    <a:pt x="65" y="72"/>
                  </a:lnTo>
                  <a:cubicBezTo>
                    <a:pt x="65" y="35"/>
                    <a:pt x="44" y="0"/>
                    <a:pt x="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2674750" y="26711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0"/>
                  </a:moveTo>
                  <a:cubicBezTo>
                    <a:pt x="1" y="59"/>
                    <a:pt x="1" y="124"/>
                    <a:pt x="65" y="183"/>
                  </a:cubicBezTo>
                  <a:cubicBezTo>
                    <a:pt x="248" y="183"/>
                    <a:pt x="189" y="12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2676375" y="2677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2683175" y="2647725"/>
              <a:ext cx="7375" cy="3250"/>
            </a:xfrm>
            <a:custGeom>
              <a:rect b="b" l="l" r="r" t="t"/>
              <a:pathLst>
                <a:path extrusionOk="0" h="130" w="295">
                  <a:moveTo>
                    <a:pt x="35" y="0"/>
                  </a:moveTo>
                  <a:cubicBezTo>
                    <a:pt x="9" y="0"/>
                    <a:pt x="1" y="19"/>
                    <a:pt x="35" y="71"/>
                  </a:cubicBezTo>
                  <a:cubicBezTo>
                    <a:pt x="5" y="100"/>
                    <a:pt x="52" y="100"/>
                    <a:pt x="99" y="100"/>
                  </a:cubicBezTo>
                  <a:cubicBezTo>
                    <a:pt x="145" y="100"/>
                    <a:pt x="191" y="100"/>
                    <a:pt x="159" y="130"/>
                  </a:cubicBezTo>
                  <a:cubicBezTo>
                    <a:pt x="295" y="130"/>
                    <a:pt x="104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7100" y="267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0" y="65"/>
                  </a:lnTo>
                  <a:lnTo>
                    <a:pt x="124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667100" y="2658750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lnTo>
                    <a:pt x="0" y="124"/>
                  </a:lnTo>
                  <a:cubicBezTo>
                    <a:pt x="0" y="124"/>
                    <a:pt x="60" y="124"/>
                    <a:pt x="60" y="184"/>
                  </a:cubicBezTo>
                  <a:cubicBezTo>
                    <a:pt x="60" y="60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668575" y="26633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1"/>
                  </a:moveTo>
                  <a:cubicBezTo>
                    <a:pt x="1" y="1"/>
                    <a:pt x="1" y="65"/>
                    <a:pt x="65" y="65"/>
                  </a:cubicBezTo>
                  <a:cubicBezTo>
                    <a:pt x="1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664000" y="2666425"/>
              <a:ext cx="1525" cy="4725"/>
            </a:xfrm>
            <a:custGeom>
              <a:rect b="b" l="l" r="r" t="t"/>
              <a:pathLst>
                <a:path extrusionOk="0" h="189" w="61">
                  <a:moveTo>
                    <a:pt x="60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659300" y="262165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65" y="1"/>
                    <a:pt x="1" y="1"/>
                    <a:pt x="65" y="60"/>
                  </a:cubicBezTo>
                  <a:cubicBezTo>
                    <a:pt x="65" y="60"/>
                    <a:pt x="124" y="125"/>
                    <a:pt x="189" y="12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651650" y="2634025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3" y="0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646450" y="2624200"/>
              <a:ext cx="5225" cy="3425"/>
            </a:xfrm>
            <a:custGeom>
              <a:rect b="b" l="l" r="r" t="t"/>
              <a:pathLst>
                <a:path extrusionOk="0" h="137" w="209">
                  <a:moveTo>
                    <a:pt x="28" y="1"/>
                  </a:moveTo>
                  <a:cubicBezTo>
                    <a:pt x="8" y="1"/>
                    <a:pt x="0" y="21"/>
                    <a:pt x="20" y="82"/>
                  </a:cubicBezTo>
                  <a:cubicBezTo>
                    <a:pt x="63" y="82"/>
                    <a:pt x="104" y="137"/>
                    <a:pt x="145" y="137"/>
                  </a:cubicBezTo>
                  <a:cubicBezTo>
                    <a:pt x="166" y="137"/>
                    <a:pt x="187" y="123"/>
                    <a:pt x="208" y="82"/>
                  </a:cubicBezTo>
                  <a:cubicBezTo>
                    <a:pt x="165" y="82"/>
                    <a:pt x="70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2648550" y="2573700"/>
              <a:ext cx="9300" cy="1625"/>
            </a:xfrm>
            <a:custGeom>
              <a:rect b="b" l="l" r="r" t="t"/>
              <a:pathLst>
                <a:path extrusionOk="0" h="65" w="372">
                  <a:moveTo>
                    <a:pt x="1" y="0"/>
                  </a:moveTo>
                  <a:lnTo>
                    <a:pt x="1" y="6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2618700" y="2533300"/>
              <a:ext cx="6625" cy="4925"/>
            </a:xfrm>
            <a:custGeom>
              <a:rect b="b" l="l" r="r" t="t"/>
              <a:pathLst>
                <a:path extrusionOk="0" h="197" w="265">
                  <a:moveTo>
                    <a:pt x="154" y="1"/>
                  </a:moveTo>
                  <a:cubicBezTo>
                    <a:pt x="132" y="1"/>
                    <a:pt x="98" y="20"/>
                    <a:pt x="18" y="73"/>
                  </a:cubicBezTo>
                  <a:cubicBezTo>
                    <a:pt x="0" y="109"/>
                    <a:pt x="9" y="119"/>
                    <a:pt x="29" y="119"/>
                  </a:cubicBezTo>
                  <a:cubicBezTo>
                    <a:pt x="50" y="119"/>
                    <a:pt x="85" y="108"/>
                    <a:pt x="112" y="108"/>
                  </a:cubicBezTo>
                  <a:cubicBezTo>
                    <a:pt x="144" y="108"/>
                    <a:pt x="166" y="124"/>
                    <a:pt x="141" y="197"/>
                  </a:cubicBezTo>
                  <a:cubicBezTo>
                    <a:pt x="205" y="197"/>
                    <a:pt x="205" y="73"/>
                    <a:pt x="265" y="73"/>
                  </a:cubicBezTo>
                  <a:cubicBezTo>
                    <a:pt x="194" y="36"/>
                    <a:pt x="185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2625300" y="253512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cubicBezTo>
                    <a:pt x="1" y="0"/>
                    <a:pt x="65" y="0"/>
                    <a:pt x="65" y="59"/>
                  </a:cubicBezTo>
                  <a:cubicBezTo>
                    <a:pt x="6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2296175" y="21487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" y="0"/>
                  </a:moveTo>
                  <a:lnTo>
                    <a:pt x="60" y="124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2291475" y="2151850"/>
              <a:ext cx="1650" cy="4600"/>
            </a:xfrm>
            <a:custGeom>
              <a:rect b="b" l="l" r="r" t="t"/>
              <a:pathLst>
                <a:path extrusionOk="0" h="184" w="66">
                  <a:moveTo>
                    <a:pt x="65" y="0"/>
                  </a:moveTo>
                  <a:lnTo>
                    <a:pt x="1" y="183"/>
                  </a:lnTo>
                  <a:cubicBezTo>
                    <a:pt x="1" y="183"/>
                    <a:pt x="30" y="157"/>
                    <a:pt x="49" y="157"/>
                  </a:cubicBezTo>
                  <a:cubicBezTo>
                    <a:pt x="58" y="157"/>
                    <a:pt x="65" y="163"/>
                    <a:pt x="65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2551125" y="23913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5" y="0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65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2537275" y="2360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124"/>
                  </a:moveTo>
                  <a:lnTo>
                    <a:pt x="1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2515650" y="2344525"/>
              <a:ext cx="3100" cy="3550"/>
            </a:xfrm>
            <a:custGeom>
              <a:rect b="b" l="l" r="r" t="t"/>
              <a:pathLst>
                <a:path extrusionOk="0" h="142" w="124">
                  <a:moveTo>
                    <a:pt x="85" y="1"/>
                  </a:moveTo>
                  <a:cubicBezTo>
                    <a:pt x="79" y="1"/>
                    <a:pt x="58" y="22"/>
                    <a:pt x="0" y="82"/>
                  </a:cubicBezTo>
                  <a:cubicBezTo>
                    <a:pt x="0" y="82"/>
                    <a:pt x="41" y="82"/>
                    <a:pt x="92" y="116"/>
                  </a:cubicBezTo>
                  <a:lnTo>
                    <a:pt x="92" y="116"/>
                  </a:lnTo>
                  <a:cubicBezTo>
                    <a:pt x="57" y="70"/>
                    <a:pt x="96" y="1"/>
                    <a:pt x="85" y="1"/>
                  </a:cubicBezTo>
                  <a:close/>
                  <a:moveTo>
                    <a:pt x="92" y="116"/>
                  </a:moveTo>
                  <a:cubicBezTo>
                    <a:pt x="99" y="126"/>
                    <a:pt x="109" y="135"/>
                    <a:pt x="124" y="142"/>
                  </a:cubicBezTo>
                  <a:cubicBezTo>
                    <a:pt x="113" y="132"/>
                    <a:pt x="102" y="123"/>
                    <a:pt x="92" y="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2708750" y="2705125"/>
              <a:ext cx="3950" cy="1925"/>
            </a:xfrm>
            <a:custGeom>
              <a:rect b="b" l="l" r="r" t="t"/>
              <a:pathLst>
                <a:path extrusionOk="0" h="77" w="158">
                  <a:moveTo>
                    <a:pt x="1" y="0"/>
                  </a:moveTo>
                  <a:cubicBezTo>
                    <a:pt x="1" y="61"/>
                    <a:pt x="46" y="76"/>
                    <a:pt x="85" y="76"/>
                  </a:cubicBezTo>
                  <a:cubicBezTo>
                    <a:pt x="125" y="76"/>
                    <a:pt x="157" y="59"/>
                    <a:pt x="125" y="59"/>
                  </a:cubicBezTo>
                  <a:cubicBezTo>
                    <a:pt x="125" y="30"/>
                    <a:pt x="94" y="30"/>
                    <a:pt x="63" y="30"/>
                  </a:cubicBezTo>
                  <a:cubicBezTo>
                    <a:pt x="32" y="30"/>
                    <a:pt x="1" y="3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2741275" y="270202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1" y="0"/>
                    <a:pt x="60" y="0"/>
                    <a:pt x="60" y="60"/>
                  </a:cubicBezTo>
                  <a:lnTo>
                    <a:pt x="124" y="60"/>
                  </a:lnTo>
                  <a:cubicBezTo>
                    <a:pt x="124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2733500" y="2686575"/>
              <a:ext cx="10900" cy="9300"/>
            </a:xfrm>
            <a:custGeom>
              <a:rect b="b" l="l" r="r" t="t"/>
              <a:pathLst>
                <a:path extrusionOk="0" h="372" w="436">
                  <a:moveTo>
                    <a:pt x="188" y="0"/>
                  </a:moveTo>
                  <a:lnTo>
                    <a:pt x="188" y="0"/>
                  </a:lnTo>
                  <a:cubicBezTo>
                    <a:pt x="0" y="124"/>
                    <a:pt x="312" y="183"/>
                    <a:pt x="247" y="371"/>
                  </a:cubicBezTo>
                  <a:lnTo>
                    <a:pt x="435" y="371"/>
                  </a:lnTo>
                  <a:cubicBezTo>
                    <a:pt x="371" y="248"/>
                    <a:pt x="188" y="124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2747450" y="2674200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60" y="1"/>
                  </a:moveTo>
                  <a:cubicBezTo>
                    <a:pt x="1" y="60"/>
                    <a:pt x="1" y="1"/>
                    <a:pt x="60" y="124"/>
                  </a:cubicBezTo>
                  <a:lnTo>
                    <a:pt x="60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2748950" y="2675275"/>
              <a:ext cx="1375" cy="925"/>
            </a:xfrm>
            <a:custGeom>
              <a:rect b="b" l="l" r="r" t="t"/>
              <a:pathLst>
                <a:path extrusionOk="0" h="37" w="55">
                  <a:moveTo>
                    <a:pt x="32" y="0"/>
                  </a:moveTo>
                  <a:cubicBezTo>
                    <a:pt x="24" y="0"/>
                    <a:pt x="13" y="5"/>
                    <a:pt x="0" y="17"/>
                  </a:cubicBezTo>
                  <a:cubicBezTo>
                    <a:pt x="14" y="31"/>
                    <a:pt x="25" y="36"/>
                    <a:pt x="33" y="36"/>
                  </a:cubicBezTo>
                  <a:cubicBezTo>
                    <a:pt x="54" y="36"/>
                    <a:pt x="5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2745850" y="2667350"/>
              <a:ext cx="4725" cy="3800"/>
            </a:xfrm>
            <a:custGeom>
              <a:rect b="b" l="l" r="r" t="t"/>
              <a:pathLst>
                <a:path extrusionOk="0" h="152" w="189">
                  <a:moveTo>
                    <a:pt x="144" y="1"/>
                  </a:moveTo>
                  <a:cubicBezTo>
                    <a:pt x="113" y="1"/>
                    <a:pt x="88" y="45"/>
                    <a:pt x="1" y="87"/>
                  </a:cubicBezTo>
                  <a:lnTo>
                    <a:pt x="124" y="151"/>
                  </a:lnTo>
                  <a:cubicBezTo>
                    <a:pt x="189" y="87"/>
                    <a:pt x="189" y="27"/>
                    <a:pt x="189" y="27"/>
                  </a:cubicBezTo>
                  <a:cubicBezTo>
                    <a:pt x="170" y="8"/>
                    <a:pt x="156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2741275" y="2668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1" y="0"/>
                  </a:moveTo>
                  <a:lnTo>
                    <a:pt x="60" y="60"/>
                  </a:lnTo>
                  <a:cubicBezTo>
                    <a:pt x="60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2741275" y="26695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60" y="1"/>
                  </a:moveTo>
                  <a:lnTo>
                    <a:pt x="124" y="65"/>
                  </a:lnTo>
                  <a:cubicBezTo>
                    <a:pt x="124" y="1"/>
                    <a:pt x="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2741275" y="2672600"/>
              <a:ext cx="3975" cy="4400"/>
            </a:xfrm>
            <a:custGeom>
              <a:rect b="b" l="l" r="r" t="t"/>
              <a:pathLst>
                <a:path extrusionOk="0" h="176" w="159">
                  <a:moveTo>
                    <a:pt x="124" y="0"/>
                  </a:moveTo>
                  <a:lnTo>
                    <a:pt x="124" y="0"/>
                  </a:lnTo>
                  <a:cubicBezTo>
                    <a:pt x="79" y="46"/>
                    <a:pt x="65" y="89"/>
                    <a:pt x="40" y="89"/>
                  </a:cubicBezTo>
                  <a:cubicBezTo>
                    <a:pt x="30" y="89"/>
                    <a:pt x="18" y="82"/>
                    <a:pt x="1" y="65"/>
                  </a:cubicBezTo>
                  <a:lnTo>
                    <a:pt x="1" y="65"/>
                  </a:lnTo>
                  <a:cubicBezTo>
                    <a:pt x="25" y="141"/>
                    <a:pt x="62" y="175"/>
                    <a:pt x="91" y="175"/>
                  </a:cubicBezTo>
                  <a:cubicBezTo>
                    <a:pt x="131" y="175"/>
                    <a:pt x="159" y="11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2732000" y="268657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124"/>
                    <a:pt x="1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2741275" y="2654050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4" y="1"/>
                  </a:moveTo>
                  <a:cubicBezTo>
                    <a:pt x="124" y="1"/>
                    <a:pt x="60" y="65"/>
                    <a:pt x="1" y="124"/>
                  </a:cubicBezTo>
                  <a:lnTo>
                    <a:pt x="60" y="124"/>
                  </a:lnTo>
                  <a:cubicBezTo>
                    <a:pt x="124" y="124"/>
                    <a:pt x="124" y="6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2738200" y="26540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"/>
                  </a:lnTo>
                  <a:cubicBezTo>
                    <a:pt x="59" y="124"/>
                    <a:pt x="59" y="124"/>
                    <a:pt x="124" y="1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2735100" y="266802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0" y="60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2742750" y="264477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89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2742750" y="2634025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" y="0"/>
                  </a:moveTo>
                  <a:cubicBezTo>
                    <a:pt x="65" y="0"/>
                    <a:pt x="65" y="60"/>
                    <a:pt x="1" y="183"/>
                  </a:cubicBezTo>
                  <a:cubicBezTo>
                    <a:pt x="125" y="183"/>
                    <a:pt x="125" y="124"/>
                    <a:pt x="189" y="124"/>
                  </a:cubicBezTo>
                  <a:cubicBezTo>
                    <a:pt x="189" y="6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2739675" y="26324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0" y="0"/>
                    <a:pt x="65" y="0"/>
                    <a:pt x="124" y="64"/>
                  </a:cubicBezTo>
                  <a:cubicBezTo>
                    <a:pt x="124" y="0"/>
                    <a:pt x="65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2738200" y="264787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lnTo>
                    <a:pt x="0" y="65"/>
                  </a:lnTo>
                  <a:cubicBezTo>
                    <a:pt x="59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2738200" y="26463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5"/>
                  </a:moveTo>
                  <a:lnTo>
                    <a:pt x="0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2738200" y="26494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2728925" y="2660050"/>
              <a:ext cx="7675" cy="1825"/>
            </a:xfrm>
            <a:custGeom>
              <a:rect b="b" l="l" r="r" t="t"/>
              <a:pathLst>
                <a:path extrusionOk="0" h="73" w="307">
                  <a:moveTo>
                    <a:pt x="153" y="0"/>
                  </a:moveTo>
                  <a:cubicBezTo>
                    <a:pt x="105" y="0"/>
                    <a:pt x="53" y="19"/>
                    <a:pt x="0" y="72"/>
                  </a:cubicBezTo>
                  <a:cubicBezTo>
                    <a:pt x="83" y="72"/>
                    <a:pt x="136" y="44"/>
                    <a:pt x="200" y="44"/>
                  </a:cubicBezTo>
                  <a:cubicBezTo>
                    <a:pt x="231" y="44"/>
                    <a:pt x="266" y="51"/>
                    <a:pt x="307" y="72"/>
                  </a:cubicBezTo>
                  <a:cubicBezTo>
                    <a:pt x="273" y="35"/>
                    <a:pt x="217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2733500" y="26525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64" y="0"/>
                  </a:moveTo>
                  <a:lnTo>
                    <a:pt x="0" y="124"/>
                  </a:lnTo>
                  <a:cubicBezTo>
                    <a:pt x="43" y="124"/>
                    <a:pt x="84" y="95"/>
                    <a:pt x="125" y="95"/>
                  </a:cubicBezTo>
                  <a:cubicBezTo>
                    <a:pt x="146" y="95"/>
                    <a:pt x="167" y="102"/>
                    <a:pt x="188" y="12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2733500" y="265095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64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2733500" y="2634025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64" y="0"/>
                  </a:moveTo>
                  <a:cubicBezTo>
                    <a:pt x="0" y="60"/>
                    <a:pt x="0" y="124"/>
                    <a:pt x="64" y="183"/>
                  </a:cubicBezTo>
                  <a:cubicBezTo>
                    <a:pt x="64" y="183"/>
                    <a:pt x="188" y="183"/>
                    <a:pt x="124" y="124"/>
                  </a:cubicBezTo>
                  <a:cubicBezTo>
                    <a:pt x="64" y="60"/>
                    <a:pt x="64" y="6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2736575" y="26433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2730400" y="2618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lnTo>
                    <a:pt x="65" y="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2733500" y="2638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0"/>
                  </a:moveTo>
                  <a:cubicBezTo>
                    <a:pt x="0" y="65"/>
                    <a:pt x="64" y="65"/>
                    <a:pt x="64" y="12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2735100" y="2627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60" y="0"/>
                  </a:moveTo>
                  <a:cubicBezTo>
                    <a:pt x="60" y="60"/>
                    <a:pt x="60" y="60"/>
                    <a:pt x="0" y="124"/>
                  </a:cubicBezTo>
                  <a:cubicBezTo>
                    <a:pt x="60" y="6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2738200" y="2641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cubicBezTo>
                    <a:pt x="5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2735100" y="264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cubicBezTo>
                    <a:pt x="60" y="0"/>
                    <a:pt x="60" y="0"/>
                    <a:pt x="60" y="64"/>
                  </a:cubicBezTo>
                  <a:cubicBezTo>
                    <a:pt x="124" y="64"/>
                    <a:pt x="12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2707275" y="2616075"/>
              <a:ext cx="23150" cy="9700"/>
            </a:xfrm>
            <a:custGeom>
              <a:rect b="b" l="l" r="r" t="t"/>
              <a:pathLst>
                <a:path extrusionOk="0" h="388" w="926">
                  <a:moveTo>
                    <a:pt x="201" y="0"/>
                  </a:moveTo>
                  <a:cubicBezTo>
                    <a:pt x="159" y="0"/>
                    <a:pt x="112" y="10"/>
                    <a:pt x="60" y="36"/>
                  </a:cubicBezTo>
                  <a:lnTo>
                    <a:pt x="184" y="100"/>
                  </a:lnTo>
                  <a:cubicBezTo>
                    <a:pt x="154" y="130"/>
                    <a:pt x="123" y="130"/>
                    <a:pt x="92" y="130"/>
                  </a:cubicBezTo>
                  <a:cubicBezTo>
                    <a:pt x="61" y="130"/>
                    <a:pt x="30" y="130"/>
                    <a:pt x="1" y="160"/>
                  </a:cubicBezTo>
                  <a:cubicBezTo>
                    <a:pt x="33" y="149"/>
                    <a:pt x="64" y="144"/>
                    <a:pt x="92" y="144"/>
                  </a:cubicBezTo>
                  <a:cubicBezTo>
                    <a:pt x="220" y="144"/>
                    <a:pt x="285" y="246"/>
                    <a:pt x="184" y="348"/>
                  </a:cubicBezTo>
                  <a:cubicBezTo>
                    <a:pt x="212" y="376"/>
                    <a:pt x="257" y="388"/>
                    <a:pt x="312" y="388"/>
                  </a:cubicBezTo>
                  <a:cubicBezTo>
                    <a:pt x="494" y="388"/>
                    <a:pt x="785" y="255"/>
                    <a:pt x="925" y="160"/>
                  </a:cubicBezTo>
                  <a:cubicBezTo>
                    <a:pt x="866" y="160"/>
                    <a:pt x="866" y="160"/>
                    <a:pt x="742" y="36"/>
                  </a:cubicBezTo>
                  <a:cubicBezTo>
                    <a:pt x="685" y="93"/>
                    <a:pt x="632" y="294"/>
                    <a:pt x="535" y="294"/>
                  </a:cubicBezTo>
                  <a:cubicBezTo>
                    <a:pt x="522" y="294"/>
                    <a:pt x="509" y="291"/>
                    <a:pt x="495" y="283"/>
                  </a:cubicBezTo>
                  <a:cubicBezTo>
                    <a:pt x="372" y="160"/>
                    <a:pt x="495" y="160"/>
                    <a:pt x="555" y="36"/>
                  </a:cubicBezTo>
                  <a:lnTo>
                    <a:pt x="555" y="36"/>
                  </a:lnTo>
                  <a:cubicBezTo>
                    <a:pt x="528" y="62"/>
                    <a:pt x="502" y="72"/>
                    <a:pt x="475" y="72"/>
                  </a:cubicBezTo>
                  <a:cubicBezTo>
                    <a:pt x="400" y="72"/>
                    <a:pt x="31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2732000" y="2619450"/>
              <a:ext cx="4600" cy="6800"/>
            </a:xfrm>
            <a:custGeom>
              <a:rect b="b" l="l" r="r" t="t"/>
              <a:pathLst>
                <a:path extrusionOk="0" h="272" w="184">
                  <a:moveTo>
                    <a:pt x="16" y="0"/>
                  </a:moveTo>
                  <a:cubicBezTo>
                    <a:pt x="6" y="0"/>
                    <a:pt x="1" y="7"/>
                    <a:pt x="1" y="25"/>
                  </a:cubicBezTo>
                  <a:lnTo>
                    <a:pt x="1" y="213"/>
                  </a:lnTo>
                  <a:lnTo>
                    <a:pt x="1" y="272"/>
                  </a:lnTo>
                  <a:cubicBezTo>
                    <a:pt x="1" y="213"/>
                    <a:pt x="60" y="148"/>
                    <a:pt x="184" y="89"/>
                  </a:cubicBezTo>
                  <a:cubicBezTo>
                    <a:pt x="96" y="43"/>
                    <a:pt x="41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2724225" y="2626225"/>
              <a:ext cx="10900" cy="7825"/>
            </a:xfrm>
            <a:custGeom>
              <a:rect b="b" l="l" r="r" t="t"/>
              <a:pathLst>
                <a:path extrusionOk="0" h="313" w="436">
                  <a:moveTo>
                    <a:pt x="312" y="1"/>
                  </a:moveTo>
                  <a:cubicBezTo>
                    <a:pt x="312" y="1"/>
                    <a:pt x="312" y="65"/>
                    <a:pt x="371" y="189"/>
                  </a:cubicBezTo>
                  <a:cubicBezTo>
                    <a:pt x="371" y="167"/>
                    <a:pt x="378" y="160"/>
                    <a:pt x="388" y="160"/>
                  </a:cubicBezTo>
                  <a:cubicBezTo>
                    <a:pt x="407" y="160"/>
                    <a:pt x="435" y="189"/>
                    <a:pt x="435" y="189"/>
                  </a:cubicBezTo>
                  <a:lnTo>
                    <a:pt x="312" y="1"/>
                  </a:lnTo>
                  <a:close/>
                  <a:moveTo>
                    <a:pt x="124" y="134"/>
                  </a:moveTo>
                  <a:cubicBezTo>
                    <a:pt x="83" y="134"/>
                    <a:pt x="41" y="148"/>
                    <a:pt x="0" y="189"/>
                  </a:cubicBezTo>
                  <a:cubicBezTo>
                    <a:pt x="64" y="312"/>
                    <a:pt x="124" y="248"/>
                    <a:pt x="188" y="312"/>
                  </a:cubicBezTo>
                  <a:cubicBezTo>
                    <a:pt x="168" y="253"/>
                    <a:pt x="173" y="237"/>
                    <a:pt x="190" y="237"/>
                  </a:cubicBezTo>
                  <a:cubicBezTo>
                    <a:pt x="212" y="237"/>
                    <a:pt x="252" y="261"/>
                    <a:pt x="291" y="261"/>
                  </a:cubicBezTo>
                  <a:cubicBezTo>
                    <a:pt x="322" y="261"/>
                    <a:pt x="353" y="245"/>
                    <a:pt x="371" y="189"/>
                  </a:cubicBezTo>
                  <a:cubicBezTo>
                    <a:pt x="289" y="189"/>
                    <a:pt x="206" y="134"/>
                    <a:pt x="124" y="134"/>
                  </a:cubicBezTo>
                  <a:close/>
                  <a:moveTo>
                    <a:pt x="371" y="189"/>
                  </a:moveTo>
                  <a:cubicBezTo>
                    <a:pt x="371" y="248"/>
                    <a:pt x="371" y="248"/>
                    <a:pt x="435" y="312"/>
                  </a:cubicBezTo>
                  <a:lnTo>
                    <a:pt x="435" y="1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2721125" y="26602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2721125" y="2654050"/>
              <a:ext cx="9300" cy="6925"/>
            </a:xfrm>
            <a:custGeom>
              <a:rect b="b" l="l" r="r" t="t"/>
              <a:pathLst>
                <a:path extrusionOk="0" h="277" w="372">
                  <a:moveTo>
                    <a:pt x="371" y="1"/>
                  </a:moveTo>
                  <a:lnTo>
                    <a:pt x="371" y="1"/>
                  </a:lnTo>
                  <a:cubicBezTo>
                    <a:pt x="248" y="65"/>
                    <a:pt x="188" y="65"/>
                    <a:pt x="65" y="189"/>
                  </a:cubicBezTo>
                  <a:cubicBezTo>
                    <a:pt x="65" y="189"/>
                    <a:pt x="124" y="189"/>
                    <a:pt x="124" y="248"/>
                  </a:cubicBezTo>
                  <a:lnTo>
                    <a:pt x="1" y="248"/>
                  </a:lnTo>
                  <a:cubicBezTo>
                    <a:pt x="43" y="248"/>
                    <a:pt x="84" y="276"/>
                    <a:pt x="125" y="276"/>
                  </a:cubicBezTo>
                  <a:cubicBezTo>
                    <a:pt x="146" y="276"/>
                    <a:pt x="167" y="269"/>
                    <a:pt x="188" y="248"/>
                  </a:cubicBezTo>
                  <a:lnTo>
                    <a:pt x="188" y="189"/>
                  </a:lnTo>
                  <a:cubicBezTo>
                    <a:pt x="188" y="124"/>
                    <a:pt x="371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2721125" y="26402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124" y="184"/>
                    <a:pt x="188" y="184"/>
                    <a:pt x="248" y="184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2730400" y="2616950"/>
              <a:ext cx="6200" cy="1650"/>
            </a:xfrm>
            <a:custGeom>
              <a:rect b="b" l="l" r="r" t="t"/>
              <a:pathLst>
                <a:path extrusionOk="0" h="66" w="248">
                  <a:moveTo>
                    <a:pt x="0" y="1"/>
                  </a:moveTo>
                  <a:lnTo>
                    <a:pt x="124" y="65"/>
                  </a:lnTo>
                  <a:lnTo>
                    <a:pt x="248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2732000" y="26107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1"/>
                  </a:moveTo>
                  <a:lnTo>
                    <a:pt x="1" y="65"/>
                  </a:lnTo>
                  <a:lnTo>
                    <a:pt x="124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2549650" y="23418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cubicBezTo>
                    <a:pt x="0" y="65"/>
                    <a:pt x="59" y="65"/>
                    <a:pt x="59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2557300" y="23496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2685650" y="2468300"/>
              <a:ext cx="5000" cy="6500"/>
            </a:xfrm>
            <a:custGeom>
              <a:rect b="b" l="l" r="r" t="t"/>
              <a:pathLst>
                <a:path extrusionOk="0" h="260" w="200">
                  <a:moveTo>
                    <a:pt x="158" y="1"/>
                  </a:moveTo>
                  <a:cubicBezTo>
                    <a:pt x="151" y="1"/>
                    <a:pt x="140" y="4"/>
                    <a:pt x="124" y="12"/>
                  </a:cubicBezTo>
                  <a:lnTo>
                    <a:pt x="0" y="77"/>
                  </a:lnTo>
                  <a:lnTo>
                    <a:pt x="0" y="260"/>
                  </a:lnTo>
                  <a:cubicBezTo>
                    <a:pt x="52" y="153"/>
                    <a:pt x="20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2619125" y="23975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1" y="1"/>
                  </a:moveTo>
                  <a:lnTo>
                    <a:pt x="1" y="65"/>
                  </a:lnTo>
                  <a:cubicBezTo>
                    <a:pt x="1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2605275" y="24022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1"/>
                    <a:pt x="1" y="60"/>
                    <a:pt x="1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2509450" y="2310950"/>
              <a:ext cx="3125" cy="2050"/>
            </a:xfrm>
            <a:custGeom>
              <a:rect b="b" l="l" r="r" t="t"/>
              <a:pathLst>
                <a:path extrusionOk="0" h="82" w="125">
                  <a:moveTo>
                    <a:pt x="125" y="1"/>
                  </a:moveTo>
                  <a:lnTo>
                    <a:pt x="1" y="65"/>
                  </a:lnTo>
                  <a:cubicBezTo>
                    <a:pt x="12" y="77"/>
                    <a:pt x="24" y="81"/>
                    <a:pt x="35" y="81"/>
                  </a:cubicBezTo>
                  <a:cubicBezTo>
                    <a:pt x="83" y="81"/>
                    <a:pt x="124" y="1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2711425" y="2548950"/>
              <a:ext cx="3550" cy="5125"/>
            </a:xfrm>
            <a:custGeom>
              <a:rect b="b" l="l" r="r" t="t"/>
              <a:pathLst>
                <a:path extrusionOk="0" h="205" w="142">
                  <a:moveTo>
                    <a:pt x="141" y="1"/>
                  </a:moveTo>
                  <a:cubicBezTo>
                    <a:pt x="92" y="103"/>
                    <a:pt x="0" y="204"/>
                    <a:pt x="38" y="204"/>
                  </a:cubicBezTo>
                  <a:cubicBezTo>
                    <a:pt x="46" y="204"/>
                    <a:pt x="60" y="199"/>
                    <a:pt x="82" y="189"/>
                  </a:cubicBezTo>
                  <a:cubicBezTo>
                    <a:pt x="141" y="125"/>
                    <a:pt x="141" y="65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2580550" y="2319575"/>
              <a:ext cx="1500" cy="675"/>
            </a:xfrm>
            <a:custGeom>
              <a:rect b="b" l="l" r="r" t="t"/>
              <a:pathLst>
                <a:path extrusionOk="0" h="27" w="60">
                  <a:moveTo>
                    <a:pt x="18" y="0"/>
                  </a:moveTo>
                  <a:cubicBezTo>
                    <a:pt x="1" y="0"/>
                    <a:pt x="1" y="27"/>
                    <a:pt x="1" y="27"/>
                  </a:cubicBezTo>
                  <a:lnTo>
                    <a:pt x="60" y="27"/>
                  </a:lnTo>
                  <a:cubicBezTo>
                    <a:pt x="40" y="7"/>
                    <a:pt x="27" y="0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2713450" y="25443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60"/>
                  </a:lnTo>
                  <a:cubicBezTo>
                    <a:pt x="1" y="125"/>
                    <a:pt x="60" y="125"/>
                    <a:pt x="60" y="184"/>
                  </a:cubicBezTo>
                  <a:cubicBezTo>
                    <a:pt x="125" y="125"/>
                    <a:pt x="12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2365675" y="22027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2330175" y="214715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2727300" y="2589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2713450" y="25984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2687125" y="2539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0"/>
                  </a:moveTo>
                  <a:lnTo>
                    <a:pt x="65" y="0"/>
                  </a:lnTo>
                  <a:cubicBezTo>
                    <a:pt x="1" y="64"/>
                    <a:pt x="1" y="6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2725825" y="25891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2727300" y="25907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2725825" y="2587650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0" y="1"/>
                  </a:moveTo>
                  <a:cubicBezTo>
                    <a:pt x="60" y="1"/>
                    <a:pt x="60" y="60"/>
                    <a:pt x="0" y="60"/>
                  </a:cubicBezTo>
                  <a:lnTo>
                    <a:pt x="60" y="60"/>
                  </a:lnTo>
                  <a:cubicBezTo>
                    <a:pt x="6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2453825" y="2246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lnTo>
                    <a:pt x="60" y="1"/>
                  </a:lnTo>
                  <a:cubicBezTo>
                    <a:pt x="0" y="65"/>
                    <a:pt x="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2637675" y="24609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2633100" y="2454750"/>
              <a:ext cx="13875" cy="6200"/>
            </a:xfrm>
            <a:custGeom>
              <a:rect b="b" l="l" r="r" t="t"/>
              <a:pathLst>
                <a:path extrusionOk="0" h="248" w="555">
                  <a:moveTo>
                    <a:pt x="554" y="0"/>
                  </a:moveTo>
                  <a:lnTo>
                    <a:pt x="0" y="183"/>
                  </a:lnTo>
                  <a:cubicBezTo>
                    <a:pt x="53" y="166"/>
                    <a:pt x="91" y="159"/>
                    <a:pt x="118" y="159"/>
                  </a:cubicBezTo>
                  <a:cubicBezTo>
                    <a:pt x="183" y="159"/>
                    <a:pt x="183" y="202"/>
                    <a:pt x="183" y="248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2313125" y="2144050"/>
              <a:ext cx="418900" cy="466750"/>
            </a:xfrm>
            <a:custGeom>
              <a:rect b="b" l="l" r="r" t="t"/>
              <a:pathLst>
                <a:path extrusionOk="0" h="18670" w="16756">
                  <a:moveTo>
                    <a:pt x="1608" y="1548"/>
                  </a:moveTo>
                  <a:lnTo>
                    <a:pt x="1608" y="1548"/>
                  </a:lnTo>
                  <a:cubicBezTo>
                    <a:pt x="1581" y="1632"/>
                    <a:pt x="1592" y="1690"/>
                    <a:pt x="1623" y="1735"/>
                  </a:cubicBezTo>
                  <a:lnTo>
                    <a:pt x="1623" y="1735"/>
                  </a:lnTo>
                  <a:cubicBezTo>
                    <a:pt x="1574" y="1694"/>
                    <a:pt x="1507" y="1649"/>
                    <a:pt x="1608" y="1548"/>
                  </a:cubicBezTo>
                  <a:close/>
                  <a:moveTo>
                    <a:pt x="2405" y="2520"/>
                  </a:moveTo>
                  <a:lnTo>
                    <a:pt x="2414" y="2538"/>
                  </a:lnTo>
                  <a:cubicBezTo>
                    <a:pt x="2414" y="2530"/>
                    <a:pt x="2410" y="2524"/>
                    <a:pt x="2405" y="2520"/>
                  </a:cubicBezTo>
                  <a:close/>
                  <a:moveTo>
                    <a:pt x="5876" y="2908"/>
                  </a:moveTo>
                  <a:lnTo>
                    <a:pt x="5876" y="2968"/>
                  </a:lnTo>
                  <a:cubicBezTo>
                    <a:pt x="5811" y="2968"/>
                    <a:pt x="5876" y="2968"/>
                    <a:pt x="5876" y="2908"/>
                  </a:cubicBezTo>
                  <a:close/>
                  <a:moveTo>
                    <a:pt x="5456" y="4380"/>
                  </a:moveTo>
                  <a:lnTo>
                    <a:pt x="5456" y="4380"/>
                  </a:lnTo>
                  <a:cubicBezTo>
                    <a:pt x="5451" y="4384"/>
                    <a:pt x="5446" y="4388"/>
                    <a:pt x="5440" y="4392"/>
                  </a:cubicBezTo>
                  <a:cubicBezTo>
                    <a:pt x="5446" y="4388"/>
                    <a:pt x="5451" y="4384"/>
                    <a:pt x="5456" y="4380"/>
                  </a:cubicBezTo>
                  <a:close/>
                  <a:moveTo>
                    <a:pt x="6271" y="5174"/>
                  </a:moveTo>
                  <a:cubicBezTo>
                    <a:pt x="6282" y="5186"/>
                    <a:pt x="6294" y="5193"/>
                    <a:pt x="6306" y="5193"/>
                  </a:cubicBezTo>
                  <a:cubicBezTo>
                    <a:pt x="6293" y="5187"/>
                    <a:pt x="6282" y="5181"/>
                    <a:pt x="6271" y="5174"/>
                  </a:cubicBezTo>
                  <a:close/>
                  <a:moveTo>
                    <a:pt x="11068" y="7359"/>
                  </a:moveTo>
                  <a:cubicBezTo>
                    <a:pt x="11066" y="7369"/>
                    <a:pt x="11064" y="7379"/>
                    <a:pt x="11064" y="7388"/>
                  </a:cubicBezTo>
                  <a:lnTo>
                    <a:pt x="11064" y="7388"/>
                  </a:lnTo>
                  <a:cubicBezTo>
                    <a:pt x="11067" y="7378"/>
                    <a:pt x="11068" y="7369"/>
                    <a:pt x="11068" y="7359"/>
                  </a:cubicBezTo>
                  <a:close/>
                  <a:moveTo>
                    <a:pt x="10975" y="9531"/>
                  </a:moveTo>
                  <a:lnTo>
                    <a:pt x="10932" y="9546"/>
                  </a:lnTo>
                  <a:lnTo>
                    <a:pt x="10932" y="9546"/>
                  </a:lnTo>
                  <a:cubicBezTo>
                    <a:pt x="10948" y="9543"/>
                    <a:pt x="10963" y="9539"/>
                    <a:pt x="10975" y="9531"/>
                  </a:cubicBezTo>
                  <a:close/>
                  <a:moveTo>
                    <a:pt x="10932" y="9546"/>
                  </a:moveTo>
                  <a:lnTo>
                    <a:pt x="10932" y="9546"/>
                  </a:lnTo>
                  <a:cubicBezTo>
                    <a:pt x="10895" y="9553"/>
                    <a:pt x="10850" y="9553"/>
                    <a:pt x="10821" y="9585"/>
                  </a:cubicBezTo>
                  <a:lnTo>
                    <a:pt x="10932" y="9546"/>
                  </a:lnTo>
                  <a:close/>
                  <a:moveTo>
                    <a:pt x="12117" y="10450"/>
                  </a:moveTo>
                  <a:lnTo>
                    <a:pt x="12117" y="10574"/>
                  </a:lnTo>
                  <a:cubicBezTo>
                    <a:pt x="12058" y="10574"/>
                    <a:pt x="12058" y="10510"/>
                    <a:pt x="12117" y="10450"/>
                  </a:cubicBezTo>
                  <a:close/>
                  <a:moveTo>
                    <a:pt x="12900" y="12422"/>
                  </a:moveTo>
                  <a:cubicBezTo>
                    <a:pt x="12886" y="12424"/>
                    <a:pt x="12872" y="12426"/>
                    <a:pt x="12859" y="12428"/>
                  </a:cubicBezTo>
                  <a:cubicBezTo>
                    <a:pt x="12868" y="12428"/>
                    <a:pt x="12882" y="12426"/>
                    <a:pt x="12900" y="12422"/>
                  </a:cubicBezTo>
                  <a:close/>
                  <a:moveTo>
                    <a:pt x="14901" y="13230"/>
                  </a:moveTo>
                  <a:lnTo>
                    <a:pt x="14837" y="13294"/>
                  </a:lnTo>
                  <a:cubicBezTo>
                    <a:pt x="14901" y="13294"/>
                    <a:pt x="14901" y="13230"/>
                    <a:pt x="14901" y="13230"/>
                  </a:cubicBezTo>
                  <a:close/>
                  <a:moveTo>
                    <a:pt x="13418" y="14159"/>
                  </a:moveTo>
                  <a:cubicBezTo>
                    <a:pt x="13418" y="14165"/>
                    <a:pt x="13419" y="14171"/>
                    <a:pt x="13421" y="14177"/>
                  </a:cubicBezTo>
                  <a:lnTo>
                    <a:pt x="13421" y="14177"/>
                  </a:lnTo>
                  <a:lnTo>
                    <a:pt x="13418" y="14159"/>
                  </a:lnTo>
                  <a:close/>
                  <a:moveTo>
                    <a:pt x="14975" y="16581"/>
                  </a:moveTo>
                  <a:lnTo>
                    <a:pt x="14975" y="16581"/>
                  </a:lnTo>
                  <a:cubicBezTo>
                    <a:pt x="14988" y="16592"/>
                    <a:pt x="15005" y="16605"/>
                    <a:pt x="15023" y="16618"/>
                  </a:cubicBezTo>
                  <a:lnTo>
                    <a:pt x="15023" y="16618"/>
                  </a:lnTo>
                  <a:cubicBezTo>
                    <a:pt x="15016" y="16600"/>
                    <a:pt x="14998" y="16588"/>
                    <a:pt x="14975" y="16581"/>
                  </a:cubicBezTo>
                  <a:close/>
                  <a:moveTo>
                    <a:pt x="15023" y="16618"/>
                  </a:moveTo>
                  <a:cubicBezTo>
                    <a:pt x="15024" y="16622"/>
                    <a:pt x="15025" y="16627"/>
                    <a:pt x="15025" y="16632"/>
                  </a:cubicBezTo>
                  <a:cubicBezTo>
                    <a:pt x="14978" y="16678"/>
                    <a:pt x="14951" y="16693"/>
                    <a:pt x="14933" y="16693"/>
                  </a:cubicBezTo>
                  <a:cubicBezTo>
                    <a:pt x="14897" y="16693"/>
                    <a:pt x="14901" y="16631"/>
                    <a:pt x="14867" y="16631"/>
                  </a:cubicBezTo>
                  <a:cubicBezTo>
                    <a:pt x="14850" y="16631"/>
                    <a:pt x="14823" y="16646"/>
                    <a:pt x="14778" y="16691"/>
                  </a:cubicBezTo>
                  <a:cubicBezTo>
                    <a:pt x="14794" y="16683"/>
                    <a:pt x="14810" y="16680"/>
                    <a:pt x="14825" y="16680"/>
                  </a:cubicBezTo>
                  <a:cubicBezTo>
                    <a:pt x="14919" y="16680"/>
                    <a:pt x="14977" y="16824"/>
                    <a:pt x="15084" y="16879"/>
                  </a:cubicBezTo>
                  <a:cubicBezTo>
                    <a:pt x="15231" y="16783"/>
                    <a:pt x="15112" y="16686"/>
                    <a:pt x="15023" y="16618"/>
                  </a:cubicBezTo>
                  <a:close/>
                  <a:moveTo>
                    <a:pt x="16305" y="17239"/>
                  </a:moveTo>
                  <a:cubicBezTo>
                    <a:pt x="16310" y="17239"/>
                    <a:pt x="16296" y="17275"/>
                    <a:pt x="16261" y="17310"/>
                  </a:cubicBezTo>
                  <a:cubicBezTo>
                    <a:pt x="16286" y="17258"/>
                    <a:pt x="16301" y="17239"/>
                    <a:pt x="16305" y="17239"/>
                  </a:cubicBezTo>
                  <a:close/>
                  <a:moveTo>
                    <a:pt x="866" y="1"/>
                  </a:moveTo>
                  <a:lnTo>
                    <a:pt x="866" y="1"/>
                  </a:lnTo>
                  <a:cubicBezTo>
                    <a:pt x="930" y="124"/>
                    <a:pt x="866" y="124"/>
                    <a:pt x="807" y="124"/>
                  </a:cubicBezTo>
                  <a:cubicBezTo>
                    <a:pt x="866" y="188"/>
                    <a:pt x="742" y="248"/>
                    <a:pt x="742" y="371"/>
                  </a:cubicBezTo>
                  <a:cubicBezTo>
                    <a:pt x="683" y="248"/>
                    <a:pt x="559" y="188"/>
                    <a:pt x="436" y="65"/>
                  </a:cubicBezTo>
                  <a:cubicBezTo>
                    <a:pt x="371" y="188"/>
                    <a:pt x="248" y="188"/>
                    <a:pt x="188" y="188"/>
                  </a:cubicBezTo>
                  <a:cubicBezTo>
                    <a:pt x="65" y="248"/>
                    <a:pt x="0" y="248"/>
                    <a:pt x="0" y="371"/>
                  </a:cubicBezTo>
                  <a:cubicBezTo>
                    <a:pt x="0" y="371"/>
                    <a:pt x="65" y="312"/>
                    <a:pt x="124" y="312"/>
                  </a:cubicBezTo>
                  <a:cubicBezTo>
                    <a:pt x="65" y="436"/>
                    <a:pt x="124" y="559"/>
                    <a:pt x="188" y="683"/>
                  </a:cubicBezTo>
                  <a:cubicBezTo>
                    <a:pt x="248" y="807"/>
                    <a:pt x="312" y="990"/>
                    <a:pt x="312" y="1178"/>
                  </a:cubicBezTo>
                  <a:cubicBezTo>
                    <a:pt x="347" y="1105"/>
                    <a:pt x="361" y="1075"/>
                    <a:pt x="367" y="1075"/>
                  </a:cubicBezTo>
                  <a:cubicBezTo>
                    <a:pt x="371" y="1075"/>
                    <a:pt x="371" y="1089"/>
                    <a:pt x="371" y="1113"/>
                  </a:cubicBezTo>
                  <a:cubicBezTo>
                    <a:pt x="436" y="1113"/>
                    <a:pt x="436" y="1178"/>
                    <a:pt x="495" y="1237"/>
                  </a:cubicBezTo>
                  <a:cubicBezTo>
                    <a:pt x="534" y="1276"/>
                    <a:pt x="571" y="1337"/>
                    <a:pt x="622" y="1337"/>
                  </a:cubicBezTo>
                  <a:cubicBezTo>
                    <a:pt x="655" y="1337"/>
                    <a:pt x="694" y="1311"/>
                    <a:pt x="742" y="1237"/>
                  </a:cubicBezTo>
                  <a:lnTo>
                    <a:pt x="742" y="1237"/>
                  </a:lnTo>
                  <a:cubicBezTo>
                    <a:pt x="742" y="1301"/>
                    <a:pt x="683" y="1301"/>
                    <a:pt x="683" y="1425"/>
                  </a:cubicBezTo>
                  <a:cubicBezTo>
                    <a:pt x="720" y="1348"/>
                    <a:pt x="759" y="1294"/>
                    <a:pt x="813" y="1294"/>
                  </a:cubicBezTo>
                  <a:cubicBezTo>
                    <a:pt x="845" y="1294"/>
                    <a:pt x="883" y="1314"/>
                    <a:pt x="930" y="1361"/>
                  </a:cubicBezTo>
                  <a:cubicBezTo>
                    <a:pt x="1054" y="1425"/>
                    <a:pt x="1113" y="1484"/>
                    <a:pt x="1177" y="1548"/>
                  </a:cubicBezTo>
                  <a:cubicBezTo>
                    <a:pt x="1301" y="1608"/>
                    <a:pt x="1360" y="1731"/>
                    <a:pt x="1484" y="1855"/>
                  </a:cubicBezTo>
                  <a:lnTo>
                    <a:pt x="1548" y="1731"/>
                  </a:lnTo>
                  <a:cubicBezTo>
                    <a:pt x="1608" y="1796"/>
                    <a:pt x="1608" y="1796"/>
                    <a:pt x="1608" y="1855"/>
                  </a:cubicBezTo>
                  <a:cubicBezTo>
                    <a:pt x="1660" y="1821"/>
                    <a:pt x="1669" y="1796"/>
                    <a:pt x="1659" y="1774"/>
                  </a:cubicBezTo>
                  <a:lnTo>
                    <a:pt x="1659" y="1774"/>
                  </a:lnTo>
                  <a:cubicBezTo>
                    <a:pt x="1697" y="1807"/>
                    <a:pt x="1746" y="1831"/>
                    <a:pt x="1796" y="1855"/>
                  </a:cubicBezTo>
                  <a:cubicBezTo>
                    <a:pt x="1919" y="1979"/>
                    <a:pt x="2043" y="2043"/>
                    <a:pt x="1979" y="2226"/>
                  </a:cubicBezTo>
                  <a:cubicBezTo>
                    <a:pt x="1993" y="2233"/>
                    <a:pt x="2005" y="2237"/>
                    <a:pt x="2015" y="2237"/>
                  </a:cubicBezTo>
                  <a:cubicBezTo>
                    <a:pt x="2082" y="2237"/>
                    <a:pt x="2064" y="2093"/>
                    <a:pt x="2132" y="2093"/>
                  </a:cubicBezTo>
                  <a:cubicBezTo>
                    <a:pt x="2142" y="2093"/>
                    <a:pt x="2153" y="2096"/>
                    <a:pt x="2167" y="2102"/>
                  </a:cubicBezTo>
                  <a:lnTo>
                    <a:pt x="2102" y="2226"/>
                  </a:lnTo>
                  <a:lnTo>
                    <a:pt x="2102" y="2226"/>
                  </a:lnTo>
                  <a:lnTo>
                    <a:pt x="2226" y="2102"/>
                  </a:lnTo>
                  <a:cubicBezTo>
                    <a:pt x="2290" y="2167"/>
                    <a:pt x="2290" y="2290"/>
                    <a:pt x="2226" y="2350"/>
                  </a:cubicBezTo>
                  <a:lnTo>
                    <a:pt x="2167" y="2350"/>
                  </a:lnTo>
                  <a:cubicBezTo>
                    <a:pt x="2167" y="2516"/>
                    <a:pt x="2360" y="2485"/>
                    <a:pt x="2405" y="2520"/>
                  </a:cubicBezTo>
                  <a:lnTo>
                    <a:pt x="2405" y="2520"/>
                  </a:lnTo>
                  <a:lnTo>
                    <a:pt x="2350" y="2414"/>
                  </a:lnTo>
                  <a:lnTo>
                    <a:pt x="2350" y="2414"/>
                  </a:lnTo>
                  <a:cubicBezTo>
                    <a:pt x="2693" y="2469"/>
                    <a:pt x="2986" y="2791"/>
                    <a:pt x="3322" y="2791"/>
                  </a:cubicBezTo>
                  <a:cubicBezTo>
                    <a:pt x="3349" y="2791"/>
                    <a:pt x="3376" y="2789"/>
                    <a:pt x="3403" y="2785"/>
                  </a:cubicBezTo>
                  <a:lnTo>
                    <a:pt x="3403" y="2721"/>
                  </a:lnTo>
                  <a:cubicBezTo>
                    <a:pt x="3710" y="2721"/>
                    <a:pt x="3527" y="2908"/>
                    <a:pt x="3833" y="2968"/>
                  </a:cubicBezTo>
                  <a:lnTo>
                    <a:pt x="3774" y="3032"/>
                  </a:lnTo>
                  <a:cubicBezTo>
                    <a:pt x="3836" y="3000"/>
                    <a:pt x="3881" y="2984"/>
                    <a:pt x="3920" y="2984"/>
                  </a:cubicBezTo>
                  <a:cubicBezTo>
                    <a:pt x="3958" y="2984"/>
                    <a:pt x="3989" y="3000"/>
                    <a:pt x="4021" y="3032"/>
                  </a:cubicBezTo>
                  <a:cubicBezTo>
                    <a:pt x="3897" y="3032"/>
                    <a:pt x="4021" y="3215"/>
                    <a:pt x="3897" y="3279"/>
                  </a:cubicBezTo>
                  <a:cubicBezTo>
                    <a:pt x="4204" y="3279"/>
                    <a:pt x="4080" y="3215"/>
                    <a:pt x="4392" y="3091"/>
                  </a:cubicBezTo>
                  <a:lnTo>
                    <a:pt x="4392" y="3091"/>
                  </a:lnTo>
                  <a:lnTo>
                    <a:pt x="4328" y="3215"/>
                  </a:lnTo>
                  <a:cubicBezTo>
                    <a:pt x="4415" y="3173"/>
                    <a:pt x="4473" y="3129"/>
                    <a:pt x="4542" y="3129"/>
                  </a:cubicBezTo>
                  <a:cubicBezTo>
                    <a:pt x="4571" y="3129"/>
                    <a:pt x="4603" y="3137"/>
                    <a:pt x="4639" y="3156"/>
                  </a:cubicBezTo>
                  <a:cubicBezTo>
                    <a:pt x="4451" y="3215"/>
                    <a:pt x="4575" y="3339"/>
                    <a:pt x="4392" y="3403"/>
                  </a:cubicBezTo>
                  <a:cubicBezTo>
                    <a:pt x="4516" y="3774"/>
                    <a:pt x="4946" y="3403"/>
                    <a:pt x="4822" y="3833"/>
                  </a:cubicBezTo>
                  <a:cubicBezTo>
                    <a:pt x="4946" y="3710"/>
                    <a:pt x="4946" y="3650"/>
                    <a:pt x="4887" y="3586"/>
                  </a:cubicBezTo>
                  <a:cubicBezTo>
                    <a:pt x="4822" y="3527"/>
                    <a:pt x="4763" y="3527"/>
                    <a:pt x="4822" y="3527"/>
                  </a:cubicBezTo>
                  <a:cubicBezTo>
                    <a:pt x="4822" y="3436"/>
                    <a:pt x="4954" y="3378"/>
                    <a:pt x="5050" y="3378"/>
                  </a:cubicBezTo>
                  <a:cubicBezTo>
                    <a:pt x="5086" y="3378"/>
                    <a:pt x="5117" y="3386"/>
                    <a:pt x="5134" y="3403"/>
                  </a:cubicBezTo>
                  <a:cubicBezTo>
                    <a:pt x="5193" y="3462"/>
                    <a:pt x="5010" y="3898"/>
                    <a:pt x="5193" y="4021"/>
                  </a:cubicBezTo>
                  <a:lnTo>
                    <a:pt x="5134" y="4021"/>
                  </a:lnTo>
                  <a:cubicBezTo>
                    <a:pt x="5134" y="4083"/>
                    <a:pt x="5180" y="4083"/>
                    <a:pt x="5225" y="4083"/>
                  </a:cubicBezTo>
                  <a:cubicBezTo>
                    <a:pt x="5271" y="4083"/>
                    <a:pt x="5317" y="4083"/>
                    <a:pt x="5317" y="4145"/>
                  </a:cubicBezTo>
                  <a:cubicBezTo>
                    <a:pt x="5358" y="4118"/>
                    <a:pt x="5387" y="4109"/>
                    <a:pt x="5409" y="4109"/>
                  </a:cubicBezTo>
                  <a:cubicBezTo>
                    <a:pt x="5458" y="4109"/>
                    <a:pt x="5474" y="4154"/>
                    <a:pt x="5514" y="4154"/>
                  </a:cubicBezTo>
                  <a:cubicBezTo>
                    <a:pt x="5539" y="4154"/>
                    <a:pt x="5572" y="4137"/>
                    <a:pt x="5628" y="4081"/>
                  </a:cubicBezTo>
                  <a:lnTo>
                    <a:pt x="5381" y="3957"/>
                  </a:lnTo>
                  <a:lnTo>
                    <a:pt x="5381" y="3957"/>
                  </a:lnTo>
                  <a:cubicBezTo>
                    <a:pt x="5410" y="3967"/>
                    <a:pt x="5441" y="3971"/>
                    <a:pt x="5472" y="3971"/>
                  </a:cubicBezTo>
                  <a:cubicBezTo>
                    <a:pt x="5568" y="3971"/>
                    <a:pt x="5670" y="3935"/>
                    <a:pt x="5749" y="3935"/>
                  </a:cubicBezTo>
                  <a:cubicBezTo>
                    <a:pt x="5807" y="3935"/>
                    <a:pt x="5853" y="3954"/>
                    <a:pt x="5876" y="4021"/>
                  </a:cubicBezTo>
                  <a:cubicBezTo>
                    <a:pt x="5876" y="4081"/>
                    <a:pt x="5752" y="4081"/>
                    <a:pt x="5688" y="4081"/>
                  </a:cubicBezTo>
                  <a:cubicBezTo>
                    <a:pt x="5688" y="4204"/>
                    <a:pt x="5811" y="4145"/>
                    <a:pt x="5811" y="4204"/>
                  </a:cubicBezTo>
                  <a:cubicBezTo>
                    <a:pt x="5757" y="4277"/>
                    <a:pt x="5713" y="4302"/>
                    <a:pt x="5674" y="4302"/>
                  </a:cubicBezTo>
                  <a:cubicBezTo>
                    <a:pt x="5592" y="4302"/>
                    <a:pt x="5529" y="4196"/>
                    <a:pt x="5429" y="4196"/>
                  </a:cubicBezTo>
                  <a:cubicBezTo>
                    <a:pt x="5414" y="4196"/>
                    <a:pt x="5398" y="4199"/>
                    <a:pt x="5381" y="4204"/>
                  </a:cubicBezTo>
                  <a:cubicBezTo>
                    <a:pt x="5318" y="4325"/>
                    <a:pt x="5671" y="4210"/>
                    <a:pt x="5456" y="4380"/>
                  </a:cubicBezTo>
                  <a:lnTo>
                    <a:pt x="5456" y="4380"/>
                  </a:lnTo>
                  <a:cubicBezTo>
                    <a:pt x="5520" y="4332"/>
                    <a:pt x="5564" y="4314"/>
                    <a:pt x="5597" y="4314"/>
                  </a:cubicBezTo>
                  <a:cubicBezTo>
                    <a:pt x="5695" y="4314"/>
                    <a:pt x="5691" y="4474"/>
                    <a:pt x="5796" y="4474"/>
                  </a:cubicBezTo>
                  <a:cubicBezTo>
                    <a:pt x="5817" y="4474"/>
                    <a:pt x="5843" y="4468"/>
                    <a:pt x="5876" y="4451"/>
                  </a:cubicBezTo>
                  <a:lnTo>
                    <a:pt x="5876" y="4451"/>
                  </a:lnTo>
                  <a:lnTo>
                    <a:pt x="5811" y="4575"/>
                  </a:lnTo>
                  <a:cubicBezTo>
                    <a:pt x="5811" y="4575"/>
                    <a:pt x="5866" y="4549"/>
                    <a:pt x="5903" y="4549"/>
                  </a:cubicBezTo>
                  <a:cubicBezTo>
                    <a:pt x="5921" y="4549"/>
                    <a:pt x="5935" y="4555"/>
                    <a:pt x="5935" y="4575"/>
                  </a:cubicBezTo>
                  <a:lnTo>
                    <a:pt x="5752" y="4699"/>
                  </a:lnTo>
                  <a:cubicBezTo>
                    <a:pt x="5778" y="4681"/>
                    <a:pt x="5799" y="4673"/>
                    <a:pt x="5817" y="4673"/>
                  </a:cubicBezTo>
                  <a:cubicBezTo>
                    <a:pt x="5922" y="4673"/>
                    <a:pt x="5893" y="4946"/>
                    <a:pt x="5999" y="4946"/>
                  </a:cubicBezTo>
                  <a:cubicBezTo>
                    <a:pt x="5811" y="4763"/>
                    <a:pt x="6059" y="4763"/>
                    <a:pt x="6059" y="4575"/>
                  </a:cubicBezTo>
                  <a:lnTo>
                    <a:pt x="6059" y="4575"/>
                  </a:lnTo>
                  <a:cubicBezTo>
                    <a:pt x="6417" y="4637"/>
                    <a:pt x="5968" y="4985"/>
                    <a:pt x="6271" y="5174"/>
                  </a:cubicBezTo>
                  <a:lnTo>
                    <a:pt x="6271" y="5174"/>
                  </a:lnTo>
                  <a:cubicBezTo>
                    <a:pt x="6228" y="5127"/>
                    <a:pt x="6207" y="5010"/>
                    <a:pt x="6306" y="5010"/>
                  </a:cubicBezTo>
                  <a:cubicBezTo>
                    <a:pt x="6306" y="5070"/>
                    <a:pt x="6370" y="5134"/>
                    <a:pt x="6370" y="5258"/>
                  </a:cubicBezTo>
                  <a:cubicBezTo>
                    <a:pt x="6401" y="5278"/>
                    <a:pt x="6422" y="5287"/>
                    <a:pt x="6438" y="5287"/>
                  </a:cubicBezTo>
                  <a:cubicBezTo>
                    <a:pt x="6519" y="5287"/>
                    <a:pt x="6450" y="5070"/>
                    <a:pt x="6553" y="5070"/>
                  </a:cubicBezTo>
                  <a:cubicBezTo>
                    <a:pt x="6533" y="5132"/>
                    <a:pt x="6541" y="5153"/>
                    <a:pt x="6563" y="5153"/>
                  </a:cubicBezTo>
                  <a:cubicBezTo>
                    <a:pt x="6609" y="5153"/>
                    <a:pt x="6718" y="5070"/>
                    <a:pt x="6800" y="5070"/>
                  </a:cubicBezTo>
                  <a:lnTo>
                    <a:pt x="6741" y="5193"/>
                  </a:lnTo>
                  <a:cubicBezTo>
                    <a:pt x="6771" y="5253"/>
                    <a:pt x="6801" y="5273"/>
                    <a:pt x="6830" y="5273"/>
                  </a:cubicBezTo>
                  <a:cubicBezTo>
                    <a:pt x="6894" y="5273"/>
                    <a:pt x="6959" y="5178"/>
                    <a:pt x="7023" y="5178"/>
                  </a:cubicBezTo>
                  <a:cubicBezTo>
                    <a:pt x="7053" y="5178"/>
                    <a:pt x="7082" y="5198"/>
                    <a:pt x="7112" y="5258"/>
                  </a:cubicBezTo>
                  <a:lnTo>
                    <a:pt x="6865" y="5381"/>
                  </a:lnTo>
                  <a:lnTo>
                    <a:pt x="6988" y="5381"/>
                  </a:lnTo>
                  <a:lnTo>
                    <a:pt x="6865" y="5505"/>
                  </a:lnTo>
                  <a:cubicBezTo>
                    <a:pt x="7048" y="5505"/>
                    <a:pt x="7048" y="5564"/>
                    <a:pt x="7112" y="5688"/>
                  </a:cubicBezTo>
                  <a:cubicBezTo>
                    <a:pt x="7154" y="5600"/>
                    <a:pt x="7260" y="5513"/>
                    <a:pt x="7340" y="5513"/>
                  </a:cubicBezTo>
                  <a:cubicBezTo>
                    <a:pt x="7373" y="5513"/>
                    <a:pt x="7401" y="5528"/>
                    <a:pt x="7419" y="5564"/>
                  </a:cubicBezTo>
                  <a:cubicBezTo>
                    <a:pt x="7419" y="5688"/>
                    <a:pt x="7295" y="5628"/>
                    <a:pt x="7419" y="5688"/>
                  </a:cubicBezTo>
                  <a:cubicBezTo>
                    <a:pt x="7385" y="5725"/>
                    <a:pt x="7329" y="5760"/>
                    <a:pt x="7289" y="5760"/>
                  </a:cubicBezTo>
                  <a:cubicBezTo>
                    <a:pt x="7258" y="5760"/>
                    <a:pt x="7236" y="5741"/>
                    <a:pt x="7236" y="5688"/>
                  </a:cubicBezTo>
                  <a:cubicBezTo>
                    <a:pt x="7236" y="5688"/>
                    <a:pt x="7171" y="5752"/>
                    <a:pt x="7112" y="5752"/>
                  </a:cubicBezTo>
                  <a:cubicBezTo>
                    <a:pt x="7112" y="5935"/>
                    <a:pt x="7295" y="5935"/>
                    <a:pt x="7295" y="5935"/>
                  </a:cubicBezTo>
                  <a:lnTo>
                    <a:pt x="7295" y="5876"/>
                  </a:lnTo>
                  <a:lnTo>
                    <a:pt x="7607" y="5876"/>
                  </a:lnTo>
                  <a:cubicBezTo>
                    <a:pt x="7607" y="5935"/>
                    <a:pt x="7542" y="5935"/>
                    <a:pt x="7483" y="5999"/>
                  </a:cubicBezTo>
                  <a:cubicBezTo>
                    <a:pt x="7523" y="5999"/>
                    <a:pt x="7564" y="5971"/>
                    <a:pt x="7605" y="5971"/>
                  </a:cubicBezTo>
                  <a:cubicBezTo>
                    <a:pt x="7626" y="5971"/>
                    <a:pt x="7646" y="5978"/>
                    <a:pt x="7666" y="5999"/>
                  </a:cubicBezTo>
                  <a:cubicBezTo>
                    <a:pt x="7607" y="6059"/>
                    <a:pt x="7483" y="6182"/>
                    <a:pt x="7359" y="6182"/>
                  </a:cubicBezTo>
                  <a:lnTo>
                    <a:pt x="7666" y="6247"/>
                  </a:lnTo>
                  <a:cubicBezTo>
                    <a:pt x="7607" y="6247"/>
                    <a:pt x="7607" y="6430"/>
                    <a:pt x="7607" y="6430"/>
                  </a:cubicBezTo>
                  <a:cubicBezTo>
                    <a:pt x="7607" y="6494"/>
                    <a:pt x="7666" y="6494"/>
                    <a:pt x="7790" y="6494"/>
                  </a:cubicBezTo>
                  <a:cubicBezTo>
                    <a:pt x="7913" y="6494"/>
                    <a:pt x="7978" y="6553"/>
                    <a:pt x="8037" y="6618"/>
                  </a:cubicBezTo>
                  <a:lnTo>
                    <a:pt x="8101" y="6618"/>
                  </a:lnTo>
                  <a:cubicBezTo>
                    <a:pt x="8225" y="6741"/>
                    <a:pt x="8225" y="6988"/>
                    <a:pt x="8472" y="6988"/>
                  </a:cubicBezTo>
                  <a:lnTo>
                    <a:pt x="8348" y="7171"/>
                  </a:lnTo>
                  <a:cubicBezTo>
                    <a:pt x="8363" y="7177"/>
                    <a:pt x="8376" y="7179"/>
                    <a:pt x="8388" y="7179"/>
                  </a:cubicBezTo>
                  <a:cubicBezTo>
                    <a:pt x="8502" y="7179"/>
                    <a:pt x="8498" y="6963"/>
                    <a:pt x="8630" y="6963"/>
                  </a:cubicBezTo>
                  <a:cubicBezTo>
                    <a:pt x="8654" y="6963"/>
                    <a:pt x="8684" y="6971"/>
                    <a:pt x="8719" y="6988"/>
                  </a:cubicBezTo>
                  <a:cubicBezTo>
                    <a:pt x="8902" y="7048"/>
                    <a:pt x="8596" y="7171"/>
                    <a:pt x="8596" y="7295"/>
                  </a:cubicBezTo>
                  <a:cubicBezTo>
                    <a:pt x="8678" y="7268"/>
                    <a:pt x="8773" y="7241"/>
                    <a:pt x="8853" y="7241"/>
                  </a:cubicBezTo>
                  <a:cubicBezTo>
                    <a:pt x="8951" y="7241"/>
                    <a:pt x="9026" y="7282"/>
                    <a:pt x="9026" y="7419"/>
                  </a:cubicBezTo>
                  <a:cubicBezTo>
                    <a:pt x="8967" y="7419"/>
                    <a:pt x="8902" y="7359"/>
                    <a:pt x="8902" y="7359"/>
                  </a:cubicBezTo>
                  <a:lnTo>
                    <a:pt x="8902" y="7542"/>
                  </a:lnTo>
                  <a:cubicBezTo>
                    <a:pt x="8749" y="7542"/>
                    <a:pt x="8672" y="7511"/>
                    <a:pt x="8626" y="7511"/>
                  </a:cubicBezTo>
                  <a:cubicBezTo>
                    <a:pt x="8580" y="7511"/>
                    <a:pt x="8564" y="7542"/>
                    <a:pt x="8531" y="7666"/>
                  </a:cubicBezTo>
                  <a:cubicBezTo>
                    <a:pt x="8609" y="7602"/>
                    <a:pt x="8671" y="7578"/>
                    <a:pt x="8722" y="7578"/>
                  </a:cubicBezTo>
                  <a:cubicBezTo>
                    <a:pt x="8864" y="7578"/>
                    <a:pt x="8930" y="7756"/>
                    <a:pt x="9051" y="7756"/>
                  </a:cubicBezTo>
                  <a:cubicBezTo>
                    <a:pt x="9095" y="7756"/>
                    <a:pt x="9148" y="7732"/>
                    <a:pt x="9214" y="7666"/>
                  </a:cubicBezTo>
                  <a:lnTo>
                    <a:pt x="9214" y="7790"/>
                  </a:lnTo>
                  <a:cubicBezTo>
                    <a:pt x="9214" y="7760"/>
                    <a:pt x="9214" y="7760"/>
                    <a:pt x="9206" y="7760"/>
                  </a:cubicBezTo>
                  <a:cubicBezTo>
                    <a:pt x="9198" y="7760"/>
                    <a:pt x="9182" y="7760"/>
                    <a:pt x="9150" y="7730"/>
                  </a:cubicBezTo>
                  <a:lnTo>
                    <a:pt x="9150" y="7730"/>
                  </a:lnTo>
                  <a:cubicBezTo>
                    <a:pt x="9150" y="7816"/>
                    <a:pt x="9179" y="7844"/>
                    <a:pt x="9222" y="7844"/>
                  </a:cubicBezTo>
                  <a:cubicBezTo>
                    <a:pt x="9304" y="7844"/>
                    <a:pt x="9438" y="7742"/>
                    <a:pt x="9520" y="7742"/>
                  </a:cubicBezTo>
                  <a:cubicBezTo>
                    <a:pt x="9550" y="7742"/>
                    <a:pt x="9573" y="7755"/>
                    <a:pt x="9585" y="7790"/>
                  </a:cubicBezTo>
                  <a:cubicBezTo>
                    <a:pt x="9585" y="7854"/>
                    <a:pt x="9585" y="7978"/>
                    <a:pt x="9520" y="7978"/>
                  </a:cubicBezTo>
                  <a:lnTo>
                    <a:pt x="9708" y="7978"/>
                  </a:lnTo>
                  <a:cubicBezTo>
                    <a:pt x="9708" y="8009"/>
                    <a:pt x="9690" y="8042"/>
                    <a:pt x="9673" y="8056"/>
                  </a:cubicBezTo>
                  <a:lnTo>
                    <a:pt x="9673" y="8056"/>
                  </a:lnTo>
                  <a:lnTo>
                    <a:pt x="9644" y="8037"/>
                  </a:lnTo>
                  <a:lnTo>
                    <a:pt x="9644" y="8037"/>
                  </a:lnTo>
                  <a:cubicBezTo>
                    <a:pt x="9644" y="8056"/>
                    <a:pt x="9650" y="8064"/>
                    <a:pt x="9658" y="8064"/>
                  </a:cubicBezTo>
                  <a:cubicBezTo>
                    <a:pt x="9662" y="8064"/>
                    <a:pt x="9668" y="8061"/>
                    <a:pt x="9673" y="8056"/>
                  </a:cubicBezTo>
                  <a:lnTo>
                    <a:pt x="9673" y="8056"/>
                  </a:lnTo>
                  <a:lnTo>
                    <a:pt x="9832" y="8161"/>
                  </a:lnTo>
                  <a:lnTo>
                    <a:pt x="9832" y="8225"/>
                  </a:lnTo>
                  <a:cubicBezTo>
                    <a:pt x="9891" y="8161"/>
                    <a:pt x="10015" y="8161"/>
                    <a:pt x="10079" y="8161"/>
                  </a:cubicBezTo>
                  <a:cubicBezTo>
                    <a:pt x="10079" y="8193"/>
                    <a:pt x="10063" y="8193"/>
                    <a:pt x="10047" y="8193"/>
                  </a:cubicBezTo>
                  <a:cubicBezTo>
                    <a:pt x="10031" y="8193"/>
                    <a:pt x="10015" y="8193"/>
                    <a:pt x="10015" y="8225"/>
                  </a:cubicBezTo>
                  <a:lnTo>
                    <a:pt x="10139" y="8225"/>
                  </a:lnTo>
                  <a:cubicBezTo>
                    <a:pt x="10139" y="8297"/>
                    <a:pt x="10077" y="8327"/>
                    <a:pt x="10013" y="8327"/>
                  </a:cubicBezTo>
                  <a:cubicBezTo>
                    <a:pt x="9966" y="8327"/>
                    <a:pt x="9918" y="8311"/>
                    <a:pt x="9891" y="8284"/>
                  </a:cubicBezTo>
                  <a:cubicBezTo>
                    <a:pt x="9768" y="8470"/>
                    <a:pt x="9815" y="8470"/>
                    <a:pt x="9885" y="8470"/>
                  </a:cubicBezTo>
                  <a:cubicBezTo>
                    <a:pt x="9954" y="8470"/>
                    <a:pt x="10047" y="8470"/>
                    <a:pt x="10015" y="8655"/>
                  </a:cubicBezTo>
                  <a:lnTo>
                    <a:pt x="9891" y="8596"/>
                  </a:lnTo>
                  <a:cubicBezTo>
                    <a:pt x="9768" y="8843"/>
                    <a:pt x="9891" y="8843"/>
                    <a:pt x="9832" y="9026"/>
                  </a:cubicBezTo>
                  <a:cubicBezTo>
                    <a:pt x="9891" y="8967"/>
                    <a:pt x="10015" y="8596"/>
                    <a:pt x="10203" y="8596"/>
                  </a:cubicBezTo>
                  <a:cubicBezTo>
                    <a:pt x="10139" y="8596"/>
                    <a:pt x="10015" y="8596"/>
                    <a:pt x="10079" y="8531"/>
                  </a:cubicBezTo>
                  <a:cubicBezTo>
                    <a:pt x="10118" y="8493"/>
                    <a:pt x="10144" y="8479"/>
                    <a:pt x="10162" y="8479"/>
                  </a:cubicBezTo>
                  <a:cubicBezTo>
                    <a:pt x="10203" y="8479"/>
                    <a:pt x="10203" y="8551"/>
                    <a:pt x="10203" y="8596"/>
                  </a:cubicBezTo>
                  <a:cubicBezTo>
                    <a:pt x="10139" y="8655"/>
                    <a:pt x="10203" y="8719"/>
                    <a:pt x="10327" y="8719"/>
                  </a:cubicBezTo>
                  <a:cubicBezTo>
                    <a:pt x="10203" y="8779"/>
                    <a:pt x="10262" y="8843"/>
                    <a:pt x="10327" y="8902"/>
                  </a:cubicBezTo>
                  <a:lnTo>
                    <a:pt x="10139" y="9026"/>
                  </a:lnTo>
                  <a:cubicBezTo>
                    <a:pt x="10175" y="9045"/>
                    <a:pt x="10207" y="9053"/>
                    <a:pt x="10236" y="9053"/>
                  </a:cubicBezTo>
                  <a:cubicBezTo>
                    <a:pt x="10305" y="9053"/>
                    <a:pt x="10363" y="9008"/>
                    <a:pt x="10450" y="8967"/>
                  </a:cubicBezTo>
                  <a:lnTo>
                    <a:pt x="10450" y="8967"/>
                  </a:lnTo>
                  <a:cubicBezTo>
                    <a:pt x="10510" y="9090"/>
                    <a:pt x="10386" y="9214"/>
                    <a:pt x="10327" y="9338"/>
                  </a:cubicBezTo>
                  <a:cubicBezTo>
                    <a:pt x="10334" y="9353"/>
                    <a:pt x="10342" y="9360"/>
                    <a:pt x="10350" y="9360"/>
                  </a:cubicBezTo>
                  <a:cubicBezTo>
                    <a:pt x="10393" y="9360"/>
                    <a:pt x="10445" y="9166"/>
                    <a:pt x="10544" y="9166"/>
                  </a:cubicBezTo>
                  <a:cubicBezTo>
                    <a:pt x="10570" y="9166"/>
                    <a:pt x="10600" y="9180"/>
                    <a:pt x="10633" y="9214"/>
                  </a:cubicBezTo>
                  <a:cubicBezTo>
                    <a:pt x="10633" y="9338"/>
                    <a:pt x="10757" y="9397"/>
                    <a:pt x="11004" y="9461"/>
                  </a:cubicBezTo>
                  <a:cubicBezTo>
                    <a:pt x="11004" y="9499"/>
                    <a:pt x="10993" y="9519"/>
                    <a:pt x="10975" y="9531"/>
                  </a:cubicBezTo>
                  <a:lnTo>
                    <a:pt x="10975" y="9531"/>
                  </a:lnTo>
                  <a:lnTo>
                    <a:pt x="11004" y="9521"/>
                  </a:lnTo>
                  <a:lnTo>
                    <a:pt x="11004" y="9521"/>
                  </a:lnTo>
                  <a:cubicBezTo>
                    <a:pt x="11068" y="9585"/>
                    <a:pt x="11004" y="9585"/>
                    <a:pt x="10945" y="9585"/>
                  </a:cubicBezTo>
                  <a:cubicBezTo>
                    <a:pt x="10962" y="9593"/>
                    <a:pt x="10979" y="9597"/>
                    <a:pt x="10994" y="9597"/>
                  </a:cubicBezTo>
                  <a:cubicBezTo>
                    <a:pt x="11071" y="9597"/>
                    <a:pt x="11125" y="9509"/>
                    <a:pt x="11202" y="9509"/>
                  </a:cubicBezTo>
                  <a:cubicBezTo>
                    <a:pt x="11217" y="9509"/>
                    <a:pt x="11234" y="9512"/>
                    <a:pt x="11251" y="9521"/>
                  </a:cubicBezTo>
                  <a:cubicBezTo>
                    <a:pt x="11375" y="9521"/>
                    <a:pt x="11316" y="9585"/>
                    <a:pt x="11316" y="9708"/>
                  </a:cubicBezTo>
                  <a:cubicBezTo>
                    <a:pt x="11316" y="9832"/>
                    <a:pt x="11316" y="9956"/>
                    <a:pt x="11439" y="9956"/>
                  </a:cubicBezTo>
                  <a:cubicBezTo>
                    <a:pt x="11439" y="10015"/>
                    <a:pt x="11316" y="10015"/>
                    <a:pt x="11251" y="10015"/>
                  </a:cubicBezTo>
                  <a:cubicBezTo>
                    <a:pt x="11499" y="10139"/>
                    <a:pt x="11499" y="10139"/>
                    <a:pt x="11746" y="10139"/>
                  </a:cubicBezTo>
                  <a:lnTo>
                    <a:pt x="11746" y="10327"/>
                  </a:lnTo>
                  <a:cubicBezTo>
                    <a:pt x="11810" y="10139"/>
                    <a:pt x="12058" y="10139"/>
                    <a:pt x="12241" y="10139"/>
                  </a:cubicBezTo>
                  <a:cubicBezTo>
                    <a:pt x="12305" y="10079"/>
                    <a:pt x="12305" y="10015"/>
                    <a:pt x="12364" y="9956"/>
                  </a:cubicBezTo>
                  <a:lnTo>
                    <a:pt x="12552" y="10079"/>
                  </a:lnTo>
                  <a:cubicBezTo>
                    <a:pt x="12552" y="10139"/>
                    <a:pt x="12428" y="10139"/>
                    <a:pt x="12364" y="10139"/>
                  </a:cubicBezTo>
                  <a:lnTo>
                    <a:pt x="12428" y="10139"/>
                  </a:lnTo>
                  <a:cubicBezTo>
                    <a:pt x="12428" y="10262"/>
                    <a:pt x="12305" y="10327"/>
                    <a:pt x="12117" y="10327"/>
                  </a:cubicBezTo>
                  <a:lnTo>
                    <a:pt x="12241" y="10203"/>
                  </a:lnTo>
                  <a:lnTo>
                    <a:pt x="12241" y="10203"/>
                  </a:lnTo>
                  <a:cubicBezTo>
                    <a:pt x="12058" y="10262"/>
                    <a:pt x="11934" y="10262"/>
                    <a:pt x="11810" y="10386"/>
                  </a:cubicBezTo>
                  <a:cubicBezTo>
                    <a:pt x="11830" y="10366"/>
                    <a:pt x="11843" y="10360"/>
                    <a:pt x="11854" y="10360"/>
                  </a:cubicBezTo>
                  <a:cubicBezTo>
                    <a:pt x="11877" y="10360"/>
                    <a:pt x="11891" y="10386"/>
                    <a:pt x="11934" y="10386"/>
                  </a:cubicBezTo>
                  <a:lnTo>
                    <a:pt x="11870" y="10386"/>
                  </a:lnTo>
                  <a:cubicBezTo>
                    <a:pt x="11810" y="10450"/>
                    <a:pt x="11870" y="10450"/>
                    <a:pt x="11934" y="10450"/>
                  </a:cubicBezTo>
                  <a:lnTo>
                    <a:pt x="11746" y="10574"/>
                  </a:lnTo>
                  <a:lnTo>
                    <a:pt x="11870" y="10574"/>
                  </a:lnTo>
                  <a:lnTo>
                    <a:pt x="11870" y="10821"/>
                  </a:lnTo>
                  <a:cubicBezTo>
                    <a:pt x="12181" y="10821"/>
                    <a:pt x="12552" y="10821"/>
                    <a:pt x="12799" y="11004"/>
                  </a:cubicBezTo>
                  <a:cubicBezTo>
                    <a:pt x="12611" y="11004"/>
                    <a:pt x="12552" y="11128"/>
                    <a:pt x="12364" y="11251"/>
                  </a:cubicBezTo>
                  <a:cubicBezTo>
                    <a:pt x="12488" y="11068"/>
                    <a:pt x="12181" y="11068"/>
                    <a:pt x="12117" y="10945"/>
                  </a:cubicBezTo>
                  <a:cubicBezTo>
                    <a:pt x="12117" y="11004"/>
                    <a:pt x="12058" y="11068"/>
                    <a:pt x="11993" y="11068"/>
                  </a:cubicBezTo>
                  <a:lnTo>
                    <a:pt x="12305" y="11192"/>
                  </a:lnTo>
                  <a:cubicBezTo>
                    <a:pt x="12181" y="11251"/>
                    <a:pt x="12241" y="11316"/>
                    <a:pt x="12241" y="11375"/>
                  </a:cubicBezTo>
                  <a:cubicBezTo>
                    <a:pt x="12305" y="11327"/>
                    <a:pt x="12353" y="11309"/>
                    <a:pt x="12392" y="11309"/>
                  </a:cubicBezTo>
                  <a:cubicBezTo>
                    <a:pt x="12501" y="11309"/>
                    <a:pt x="12537" y="11455"/>
                    <a:pt x="12676" y="11499"/>
                  </a:cubicBezTo>
                  <a:cubicBezTo>
                    <a:pt x="12624" y="11526"/>
                    <a:pt x="12572" y="11541"/>
                    <a:pt x="12529" y="11541"/>
                  </a:cubicBezTo>
                  <a:cubicBezTo>
                    <a:pt x="12470" y="11541"/>
                    <a:pt x="12428" y="11511"/>
                    <a:pt x="12428" y="11439"/>
                  </a:cubicBezTo>
                  <a:lnTo>
                    <a:pt x="12428" y="11439"/>
                  </a:lnTo>
                  <a:cubicBezTo>
                    <a:pt x="12354" y="11538"/>
                    <a:pt x="12407" y="11558"/>
                    <a:pt x="12490" y="11558"/>
                  </a:cubicBezTo>
                  <a:cubicBezTo>
                    <a:pt x="12547" y="11558"/>
                    <a:pt x="12618" y="11549"/>
                    <a:pt x="12671" y="11549"/>
                  </a:cubicBezTo>
                  <a:cubicBezTo>
                    <a:pt x="12736" y="11549"/>
                    <a:pt x="12776" y="11562"/>
                    <a:pt x="12735" y="11622"/>
                  </a:cubicBezTo>
                  <a:lnTo>
                    <a:pt x="12676" y="11622"/>
                  </a:lnTo>
                  <a:cubicBezTo>
                    <a:pt x="12799" y="11622"/>
                    <a:pt x="12799" y="11810"/>
                    <a:pt x="12676" y="11810"/>
                  </a:cubicBezTo>
                  <a:lnTo>
                    <a:pt x="12859" y="12181"/>
                  </a:lnTo>
                  <a:cubicBezTo>
                    <a:pt x="12982" y="12241"/>
                    <a:pt x="13106" y="12305"/>
                    <a:pt x="13230" y="12305"/>
                  </a:cubicBezTo>
                  <a:cubicBezTo>
                    <a:pt x="13230" y="12305"/>
                    <a:pt x="13004" y="12396"/>
                    <a:pt x="12900" y="12422"/>
                  </a:cubicBezTo>
                  <a:lnTo>
                    <a:pt x="12900" y="12422"/>
                  </a:lnTo>
                  <a:cubicBezTo>
                    <a:pt x="13253" y="12364"/>
                    <a:pt x="13555" y="12362"/>
                    <a:pt x="13912" y="12305"/>
                  </a:cubicBezTo>
                  <a:lnTo>
                    <a:pt x="13912" y="12305"/>
                  </a:lnTo>
                  <a:cubicBezTo>
                    <a:pt x="13699" y="12411"/>
                    <a:pt x="13347" y="12701"/>
                    <a:pt x="13096" y="12701"/>
                  </a:cubicBezTo>
                  <a:cubicBezTo>
                    <a:pt x="13055" y="12701"/>
                    <a:pt x="13017" y="12693"/>
                    <a:pt x="12982" y="12676"/>
                  </a:cubicBezTo>
                  <a:lnTo>
                    <a:pt x="12982" y="12676"/>
                  </a:lnTo>
                  <a:cubicBezTo>
                    <a:pt x="12982" y="12735"/>
                    <a:pt x="12982" y="12799"/>
                    <a:pt x="13106" y="12859"/>
                  </a:cubicBezTo>
                  <a:lnTo>
                    <a:pt x="13418" y="12676"/>
                  </a:lnTo>
                  <a:lnTo>
                    <a:pt x="13418" y="12676"/>
                  </a:lnTo>
                  <a:cubicBezTo>
                    <a:pt x="13230" y="12923"/>
                    <a:pt x="13353" y="12799"/>
                    <a:pt x="13170" y="13047"/>
                  </a:cubicBezTo>
                  <a:cubicBezTo>
                    <a:pt x="13211" y="13002"/>
                    <a:pt x="13401" y="12930"/>
                    <a:pt x="13514" y="12930"/>
                  </a:cubicBezTo>
                  <a:cubicBezTo>
                    <a:pt x="13565" y="12930"/>
                    <a:pt x="13601" y="12944"/>
                    <a:pt x="13601" y="12982"/>
                  </a:cubicBezTo>
                  <a:cubicBezTo>
                    <a:pt x="13541" y="12982"/>
                    <a:pt x="13294" y="13106"/>
                    <a:pt x="13230" y="13106"/>
                  </a:cubicBezTo>
                  <a:lnTo>
                    <a:pt x="13599" y="13161"/>
                  </a:lnTo>
                  <a:lnTo>
                    <a:pt x="13599" y="13161"/>
                  </a:lnTo>
                  <a:cubicBezTo>
                    <a:pt x="13500" y="13183"/>
                    <a:pt x="13340" y="13307"/>
                    <a:pt x="13294" y="13353"/>
                  </a:cubicBezTo>
                  <a:cubicBezTo>
                    <a:pt x="13300" y="13347"/>
                    <a:pt x="13306" y="13344"/>
                    <a:pt x="13311" y="13344"/>
                  </a:cubicBezTo>
                  <a:cubicBezTo>
                    <a:pt x="13354" y="13344"/>
                    <a:pt x="13360" y="13541"/>
                    <a:pt x="13418" y="13541"/>
                  </a:cubicBezTo>
                  <a:lnTo>
                    <a:pt x="13477" y="13418"/>
                  </a:lnTo>
                  <a:cubicBezTo>
                    <a:pt x="13477" y="13541"/>
                    <a:pt x="13617" y="13541"/>
                    <a:pt x="13764" y="13541"/>
                  </a:cubicBezTo>
                  <a:cubicBezTo>
                    <a:pt x="13911" y="13541"/>
                    <a:pt x="14065" y="13541"/>
                    <a:pt x="14095" y="13665"/>
                  </a:cubicBezTo>
                  <a:cubicBezTo>
                    <a:pt x="14036" y="13665"/>
                    <a:pt x="13665" y="13788"/>
                    <a:pt x="13665" y="13912"/>
                  </a:cubicBezTo>
                  <a:cubicBezTo>
                    <a:pt x="13787" y="13912"/>
                    <a:pt x="14157" y="13857"/>
                    <a:pt x="14464" y="13857"/>
                  </a:cubicBezTo>
                  <a:cubicBezTo>
                    <a:pt x="14617" y="13857"/>
                    <a:pt x="14754" y="13871"/>
                    <a:pt x="14837" y="13912"/>
                  </a:cubicBezTo>
                  <a:lnTo>
                    <a:pt x="14713" y="13971"/>
                  </a:lnTo>
                  <a:lnTo>
                    <a:pt x="14901" y="14095"/>
                  </a:lnTo>
                  <a:cubicBezTo>
                    <a:pt x="14590" y="14095"/>
                    <a:pt x="13912" y="14095"/>
                    <a:pt x="13665" y="14036"/>
                  </a:cubicBezTo>
                  <a:cubicBezTo>
                    <a:pt x="13601" y="14159"/>
                    <a:pt x="13541" y="14095"/>
                    <a:pt x="13601" y="14219"/>
                  </a:cubicBezTo>
                  <a:cubicBezTo>
                    <a:pt x="13583" y="14238"/>
                    <a:pt x="13560" y="14246"/>
                    <a:pt x="13536" y="14246"/>
                  </a:cubicBezTo>
                  <a:cubicBezTo>
                    <a:pt x="13487" y="14246"/>
                    <a:pt x="13434" y="14213"/>
                    <a:pt x="13421" y="14177"/>
                  </a:cubicBezTo>
                  <a:lnTo>
                    <a:pt x="13421" y="14177"/>
                  </a:lnTo>
                  <a:lnTo>
                    <a:pt x="13477" y="14466"/>
                  </a:lnTo>
                  <a:cubicBezTo>
                    <a:pt x="13504" y="14458"/>
                    <a:pt x="13528" y="14454"/>
                    <a:pt x="13550" y="14454"/>
                  </a:cubicBezTo>
                  <a:cubicBezTo>
                    <a:pt x="13662" y="14454"/>
                    <a:pt x="13727" y="14542"/>
                    <a:pt x="13839" y="14542"/>
                  </a:cubicBezTo>
                  <a:cubicBezTo>
                    <a:pt x="13861" y="14542"/>
                    <a:pt x="13885" y="14539"/>
                    <a:pt x="13912" y="14530"/>
                  </a:cubicBezTo>
                  <a:cubicBezTo>
                    <a:pt x="13788" y="14466"/>
                    <a:pt x="13665" y="14407"/>
                    <a:pt x="13601" y="14342"/>
                  </a:cubicBezTo>
                  <a:cubicBezTo>
                    <a:pt x="13678" y="14291"/>
                    <a:pt x="13798" y="14261"/>
                    <a:pt x="13916" y="14261"/>
                  </a:cubicBezTo>
                  <a:cubicBezTo>
                    <a:pt x="14082" y="14261"/>
                    <a:pt x="14245" y="14321"/>
                    <a:pt x="14283" y="14466"/>
                  </a:cubicBezTo>
                  <a:cubicBezTo>
                    <a:pt x="14219" y="14530"/>
                    <a:pt x="13912" y="14590"/>
                    <a:pt x="13848" y="14590"/>
                  </a:cubicBezTo>
                  <a:cubicBezTo>
                    <a:pt x="13912" y="14590"/>
                    <a:pt x="14036" y="14713"/>
                    <a:pt x="13971" y="14778"/>
                  </a:cubicBezTo>
                  <a:lnTo>
                    <a:pt x="13848" y="14713"/>
                  </a:lnTo>
                  <a:lnTo>
                    <a:pt x="13848" y="14713"/>
                  </a:lnTo>
                  <a:cubicBezTo>
                    <a:pt x="13788" y="14901"/>
                    <a:pt x="14219" y="14837"/>
                    <a:pt x="14036" y="15025"/>
                  </a:cubicBezTo>
                  <a:cubicBezTo>
                    <a:pt x="14036" y="15076"/>
                    <a:pt x="13898" y="15221"/>
                    <a:pt x="13936" y="15221"/>
                  </a:cubicBezTo>
                  <a:cubicBezTo>
                    <a:pt x="13942" y="15221"/>
                    <a:pt x="13954" y="15217"/>
                    <a:pt x="13971" y="15208"/>
                  </a:cubicBezTo>
                  <a:cubicBezTo>
                    <a:pt x="14159" y="15084"/>
                    <a:pt x="14901" y="14778"/>
                    <a:pt x="15084" y="14778"/>
                  </a:cubicBezTo>
                  <a:cubicBezTo>
                    <a:pt x="15084" y="14778"/>
                    <a:pt x="14961" y="15084"/>
                    <a:pt x="14901" y="15208"/>
                  </a:cubicBezTo>
                  <a:cubicBezTo>
                    <a:pt x="14807" y="15270"/>
                    <a:pt x="14668" y="15270"/>
                    <a:pt x="14536" y="15270"/>
                  </a:cubicBezTo>
                  <a:cubicBezTo>
                    <a:pt x="14404" y="15270"/>
                    <a:pt x="14281" y="15270"/>
                    <a:pt x="14219" y="15331"/>
                  </a:cubicBezTo>
                  <a:lnTo>
                    <a:pt x="14407" y="15331"/>
                  </a:lnTo>
                  <a:cubicBezTo>
                    <a:pt x="14407" y="15455"/>
                    <a:pt x="14219" y="15396"/>
                    <a:pt x="14283" y="15519"/>
                  </a:cubicBezTo>
                  <a:cubicBezTo>
                    <a:pt x="14313" y="15512"/>
                    <a:pt x="14336" y="15508"/>
                    <a:pt x="14355" y="15508"/>
                  </a:cubicBezTo>
                  <a:cubicBezTo>
                    <a:pt x="14447" y="15508"/>
                    <a:pt x="14414" y="15588"/>
                    <a:pt x="14419" y="15588"/>
                  </a:cubicBezTo>
                  <a:cubicBezTo>
                    <a:pt x="14421" y="15588"/>
                    <a:pt x="14431" y="15571"/>
                    <a:pt x="14466" y="15519"/>
                  </a:cubicBezTo>
                  <a:cubicBezTo>
                    <a:pt x="14590" y="15579"/>
                    <a:pt x="14466" y="15643"/>
                    <a:pt x="14530" y="15702"/>
                  </a:cubicBezTo>
                  <a:cubicBezTo>
                    <a:pt x="14566" y="15685"/>
                    <a:pt x="14623" y="15678"/>
                    <a:pt x="14688" y="15678"/>
                  </a:cubicBezTo>
                  <a:cubicBezTo>
                    <a:pt x="14848" y="15678"/>
                    <a:pt x="15061" y="15721"/>
                    <a:pt x="15148" y="15767"/>
                  </a:cubicBezTo>
                  <a:cubicBezTo>
                    <a:pt x="15084" y="15767"/>
                    <a:pt x="15025" y="15826"/>
                    <a:pt x="15025" y="15826"/>
                  </a:cubicBezTo>
                  <a:cubicBezTo>
                    <a:pt x="15025" y="16073"/>
                    <a:pt x="14961" y="16197"/>
                    <a:pt x="15025" y="16444"/>
                  </a:cubicBezTo>
                  <a:cubicBezTo>
                    <a:pt x="15025" y="16444"/>
                    <a:pt x="14961" y="16568"/>
                    <a:pt x="14837" y="16568"/>
                  </a:cubicBezTo>
                  <a:cubicBezTo>
                    <a:pt x="14875" y="16568"/>
                    <a:pt x="14933" y="16568"/>
                    <a:pt x="14975" y="16581"/>
                  </a:cubicBezTo>
                  <a:lnTo>
                    <a:pt x="14975" y="16581"/>
                  </a:lnTo>
                  <a:cubicBezTo>
                    <a:pt x="14970" y="16576"/>
                    <a:pt x="14965" y="16572"/>
                    <a:pt x="14961" y="16568"/>
                  </a:cubicBezTo>
                  <a:cubicBezTo>
                    <a:pt x="15022" y="16553"/>
                    <a:pt x="15090" y="16546"/>
                    <a:pt x="15162" y="16546"/>
                  </a:cubicBezTo>
                  <a:cubicBezTo>
                    <a:pt x="15380" y="16546"/>
                    <a:pt x="15625" y="16614"/>
                    <a:pt x="15767" y="16756"/>
                  </a:cubicBezTo>
                  <a:cubicBezTo>
                    <a:pt x="15890" y="16879"/>
                    <a:pt x="15579" y="16879"/>
                    <a:pt x="15643" y="16879"/>
                  </a:cubicBezTo>
                  <a:cubicBezTo>
                    <a:pt x="15702" y="17186"/>
                    <a:pt x="16197" y="17003"/>
                    <a:pt x="16073" y="17374"/>
                  </a:cubicBezTo>
                  <a:cubicBezTo>
                    <a:pt x="15950" y="17498"/>
                    <a:pt x="15702" y="17433"/>
                    <a:pt x="15579" y="17498"/>
                  </a:cubicBezTo>
                  <a:cubicBezTo>
                    <a:pt x="15519" y="17374"/>
                    <a:pt x="15643" y="17250"/>
                    <a:pt x="15643" y="17186"/>
                  </a:cubicBezTo>
                  <a:lnTo>
                    <a:pt x="15643" y="17186"/>
                  </a:lnTo>
                  <a:lnTo>
                    <a:pt x="15579" y="17310"/>
                  </a:lnTo>
                  <a:cubicBezTo>
                    <a:pt x="15519" y="17310"/>
                    <a:pt x="15455" y="17186"/>
                    <a:pt x="15455" y="17127"/>
                  </a:cubicBezTo>
                  <a:lnTo>
                    <a:pt x="15455" y="17127"/>
                  </a:lnTo>
                  <a:cubicBezTo>
                    <a:pt x="15331" y="17250"/>
                    <a:pt x="15579" y="17681"/>
                    <a:pt x="15519" y="17992"/>
                  </a:cubicBezTo>
                  <a:cubicBezTo>
                    <a:pt x="15559" y="17992"/>
                    <a:pt x="15601" y="18019"/>
                    <a:pt x="15642" y="18019"/>
                  </a:cubicBezTo>
                  <a:cubicBezTo>
                    <a:pt x="15662" y="18019"/>
                    <a:pt x="15683" y="18012"/>
                    <a:pt x="15702" y="17992"/>
                  </a:cubicBezTo>
                  <a:lnTo>
                    <a:pt x="15702" y="17928"/>
                  </a:lnTo>
                  <a:cubicBezTo>
                    <a:pt x="15728" y="17902"/>
                    <a:pt x="15755" y="17892"/>
                    <a:pt x="15780" y="17892"/>
                  </a:cubicBezTo>
                  <a:cubicBezTo>
                    <a:pt x="15848" y="17892"/>
                    <a:pt x="15907" y="17964"/>
                    <a:pt x="15934" y="17964"/>
                  </a:cubicBezTo>
                  <a:cubicBezTo>
                    <a:pt x="15944" y="17964"/>
                    <a:pt x="15950" y="17954"/>
                    <a:pt x="15950" y="17928"/>
                  </a:cubicBezTo>
                  <a:cubicBezTo>
                    <a:pt x="16073" y="17992"/>
                    <a:pt x="16261" y="18051"/>
                    <a:pt x="16261" y="18239"/>
                  </a:cubicBezTo>
                  <a:lnTo>
                    <a:pt x="16073" y="18299"/>
                  </a:lnTo>
                  <a:cubicBezTo>
                    <a:pt x="16073" y="18299"/>
                    <a:pt x="16138" y="18175"/>
                    <a:pt x="16073" y="18175"/>
                  </a:cubicBezTo>
                  <a:cubicBezTo>
                    <a:pt x="16197" y="18239"/>
                    <a:pt x="15826" y="18487"/>
                    <a:pt x="16138" y="18487"/>
                  </a:cubicBezTo>
                  <a:lnTo>
                    <a:pt x="16261" y="18363"/>
                  </a:lnTo>
                  <a:cubicBezTo>
                    <a:pt x="16385" y="18422"/>
                    <a:pt x="16632" y="18487"/>
                    <a:pt x="16568" y="18670"/>
                  </a:cubicBezTo>
                  <a:cubicBezTo>
                    <a:pt x="16756" y="18546"/>
                    <a:pt x="16568" y="18610"/>
                    <a:pt x="16756" y="18487"/>
                  </a:cubicBezTo>
                  <a:lnTo>
                    <a:pt x="16756" y="18487"/>
                  </a:lnTo>
                  <a:cubicBezTo>
                    <a:pt x="16728" y="18501"/>
                    <a:pt x="16705" y="18507"/>
                    <a:pt x="16687" y="18507"/>
                  </a:cubicBezTo>
                  <a:cubicBezTo>
                    <a:pt x="16570" y="18507"/>
                    <a:pt x="16629" y="18258"/>
                    <a:pt x="16533" y="18258"/>
                  </a:cubicBezTo>
                  <a:cubicBezTo>
                    <a:pt x="16526" y="18258"/>
                    <a:pt x="16517" y="18259"/>
                    <a:pt x="16508" y="18262"/>
                  </a:cubicBezTo>
                  <a:lnTo>
                    <a:pt x="16508" y="18262"/>
                  </a:lnTo>
                  <a:cubicBezTo>
                    <a:pt x="16658" y="18162"/>
                    <a:pt x="16527" y="18096"/>
                    <a:pt x="16691" y="17928"/>
                  </a:cubicBezTo>
                  <a:cubicBezTo>
                    <a:pt x="16661" y="17928"/>
                    <a:pt x="16630" y="17945"/>
                    <a:pt x="16606" y="17945"/>
                  </a:cubicBezTo>
                  <a:cubicBezTo>
                    <a:pt x="16583" y="17945"/>
                    <a:pt x="16568" y="17929"/>
                    <a:pt x="16568" y="17869"/>
                  </a:cubicBezTo>
                  <a:lnTo>
                    <a:pt x="16508" y="17869"/>
                  </a:lnTo>
                  <a:cubicBezTo>
                    <a:pt x="16508" y="17928"/>
                    <a:pt x="16444" y="17928"/>
                    <a:pt x="16444" y="17992"/>
                  </a:cubicBezTo>
                  <a:cubicBezTo>
                    <a:pt x="16261" y="17928"/>
                    <a:pt x="16197" y="17804"/>
                    <a:pt x="16138" y="17745"/>
                  </a:cubicBezTo>
                  <a:cubicBezTo>
                    <a:pt x="16138" y="17713"/>
                    <a:pt x="16152" y="17713"/>
                    <a:pt x="16175" y="17713"/>
                  </a:cubicBezTo>
                  <a:cubicBezTo>
                    <a:pt x="16198" y="17713"/>
                    <a:pt x="16229" y="17713"/>
                    <a:pt x="16261" y="17681"/>
                  </a:cubicBezTo>
                  <a:lnTo>
                    <a:pt x="16138" y="17621"/>
                  </a:lnTo>
                  <a:cubicBezTo>
                    <a:pt x="16199" y="17590"/>
                    <a:pt x="16244" y="17529"/>
                    <a:pt x="16289" y="17491"/>
                  </a:cubicBezTo>
                  <a:lnTo>
                    <a:pt x="16289" y="17491"/>
                  </a:lnTo>
                  <a:cubicBezTo>
                    <a:pt x="16295" y="17487"/>
                    <a:pt x="16302" y="17483"/>
                    <a:pt x="16307" y="17477"/>
                  </a:cubicBezTo>
                  <a:lnTo>
                    <a:pt x="16307" y="17477"/>
                  </a:lnTo>
                  <a:cubicBezTo>
                    <a:pt x="16325" y="17464"/>
                    <a:pt x="16344" y="17456"/>
                    <a:pt x="16364" y="17456"/>
                  </a:cubicBezTo>
                  <a:cubicBezTo>
                    <a:pt x="16388" y="17456"/>
                    <a:pt x="16414" y="17468"/>
                    <a:pt x="16444" y="17498"/>
                  </a:cubicBezTo>
                  <a:lnTo>
                    <a:pt x="16385" y="17374"/>
                  </a:lnTo>
                  <a:cubicBezTo>
                    <a:pt x="16444" y="17250"/>
                    <a:pt x="16444" y="17127"/>
                    <a:pt x="16385" y="17062"/>
                  </a:cubicBezTo>
                  <a:cubicBezTo>
                    <a:pt x="16385" y="17003"/>
                    <a:pt x="16197" y="17003"/>
                    <a:pt x="16321" y="17003"/>
                  </a:cubicBezTo>
                  <a:lnTo>
                    <a:pt x="16138" y="16815"/>
                  </a:lnTo>
                  <a:lnTo>
                    <a:pt x="16197" y="16815"/>
                  </a:lnTo>
                  <a:cubicBezTo>
                    <a:pt x="16138" y="16568"/>
                    <a:pt x="15826" y="16385"/>
                    <a:pt x="16014" y="16073"/>
                  </a:cubicBezTo>
                  <a:cubicBezTo>
                    <a:pt x="15950" y="16014"/>
                    <a:pt x="15890" y="15950"/>
                    <a:pt x="15890" y="15826"/>
                  </a:cubicBezTo>
                  <a:lnTo>
                    <a:pt x="15950" y="15767"/>
                  </a:lnTo>
                  <a:cubicBezTo>
                    <a:pt x="15890" y="15702"/>
                    <a:pt x="16014" y="15455"/>
                    <a:pt x="15890" y="15455"/>
                  </a:cubicBezTo>
                  <a:cubicBezTo>
                    <a:pt x="16138" y="15208"/>
                    <a:pt x="15767" y="14961"/>
                    <a:pt x="15767" y="14778"/>
                  </a:cubicBezTo>
                  <a:lnTo>
                    <a:pt x="15643" y="14837"/>
                  </a:lnTo>
                  <a:cubicBezTo>
                    <a:pt x="15579" y="14713"/>
                    <a:pt x="15519" y="14590"/>
                    <a:pt x="15396" y="14530"/>
                  </a:cubicBezTo>
                  <a:lnTo>
                    <a:pt x="15272" y="14530"/>
                  </a:lnTo>
                  <a:cubicBezTo>
                    <a:pt x="15084" y="14466"/>
                    <a:pt x="15208" y="14219"/>
                    <a:pt x="15148" y="14036"/>
                  </a:cubicBezTo>
                  <a:cubicBezTo>
                    <a:pt x="15208" y="14036"/>
                    <a:pt x="15208" y="14095"/>
                    <a:pt x="15208" y="14095"/>
                  </a:cubicBezTo>
                  <a:cubicBezTo>
                    <a:pt x="15272" y="13971"/>
                    <a:pt x="15208" y="13848"/>
                    <a:pt x="15084" y="13788"/>
                  </a:cubicBezTo>
                  <a:cubicBezTo>
                    <a:pt x="14961" y="13665"/>
                    <a:pt x="14837" y="13601"/>
                    <a:pt x="14901" y="13418"/>
                  </a:cubicBezTo>
                  <a:cubicBezTo>
                    <a:pt x="14838" y="13418"/>
                    <a:pt x="14837" y="13355"/>
                    <a:pt x="14837" y="13296"/>
                  </a:cubicBezTo>
                  <a:lnTo>
                    <a:pt x="14837" y="13296"/>
                  </a:lnTo>
                  <a:cubicBezTo>
                    <a:pt x="14837" y="13353"/>
                    <a:pt x="14838" y="13353"/>
                    <a:pt x="14901" y="13353"/>
                  </a:cubicBezTo>
                  <a:cubicBezTo>
                    <a:pt x="14901" y="13294"/>
                    <a:pt x="14837" y="13294"/>
                    <a:pt x="14837" y="13294"/>
                  </a:cubicBezTo>
                  <a:lnTo>
                    <a:pt x="14837" y="13294"/>
                  </a:lnTo>
                  <a:cubicBezTo>
                    <a:pt x="14837" y="13294"/>
                    <a:pt x="14837" y="13294"/>
                    <a:pt x="14837" y="13294"/>
                  </a:cubicBezTo>
                  <a:cubicBezTo>
                    <a:pt x="14837" y="13230"/>
                    <a:pt x="14778" y="13230"/>
                    <a:pt x="14713" y="13170"/>
                  </a:cubicBezTo>
                  <a:lnTo>
                    <a:pt x="14901" y="13047"/>
                  </a:lnTo>
                  <a:lnTo>
                    <a:pt x="14837" y="13047"/>
                  </a:lnTo>
                  <a:cubicBezTo>
                    <a:pt x="14856" y="13028"/>
                    <a:pt x="14858" y="13020"/>
                    <a:pt x="14850" y="13020"/>
                  </a:cubicBezTo>
                  <a:cubicBezTo>
                    <a:pt x="14828" y="13020"/>
                    <a:pt x="14741" y="13064"/>
                    <a:pt x="14654" y="13106"/>
                  </a:cubicBezTo>
                  <a:lnTo>
                    <a:pt x="14530" y="13106"/>
                  </a:lnTo>
                  <a:cubicBezTo>
                    <a:pt x="14778" y="12923"/>
                    <a:pt x="14407" y="12982"/>
                    <a:pt x="14654" y="12799"/>
                  </a:cubicBezTo>
                  <a:cubicBezTo>
                    <a:pt x="14504" y="12799"/>
                    <a:pt x="14436" y="12641"/>
                    <a:pt x="14288" y="12641"/>
                  </a:cubicBezTo>
                  <a:cubicBezTo>
                    <a:pt x="14251" y="12641"/>
                    <a:pt x="14209" y="12651"/>
                    <a:pt x="14159" y="12676"/>
                  </a:cubicBezTo>
                  <a:lnTo>
                    <a:pt x="14159" y="12611"/>
                  </a:lnTo>
                  <a:cubicBezTo>
                    <a:pt x="14159" y="12552"/>
                    <a:pt x="14159" y="12488"/>
                    <a:pt x="14095" y="12488"/>
                  </a:cubicBezTo>
                  <a:lnTo>
                    <a:pt x="14283" y="12364"/>
                  </a:lnTo>
                  <a:lnTo>
                    <a:pt x="13912" y="12305"/>
                  </a:lnTo>
                  <a:cubicBezTo>
                    <a:pt x="14036" y="12181"/>
                    <a:pt x="14036" y="12117"/>
                    <a:pt x="14219" y="12117"/>
                  </a:cubicBezTo>
                  <a:cubicBezTo>
                    <a:pt x="13912" y="12058"/>
                    <a:pt x="14095" y="11993"/>
                    <a:pt x="13788" y="11934"/>
                  </a:cubicBezTo>
                  <a:lnTo>
                    <a:pt x="13912" y="11934"/>
                  </a:lnTo>
                  <a:cubicBezTo>
                    <a:pt x="13848" y="11870"/>
                    <a:pt x="13665" y="11810"/>
                    <a:pt x="13724" y="11746"/>
                  </a:cubicBezTo>
                  <a:cubicBezTo>
                    <a:pt x="13788" y="11622"/>
                    <a:pt x="13724" y="11439"/>
                    <a:pt x="13601" y="11251"/>
                  </a:cubicBezTo>
                  <a:cubicBezTo>
                    <a:pt x="13541" y="11068"/>
                    <a:pt x="13418" y="10881"/>
                    <a:pt x="13418" y="10633"/>
                  </a:cubicBezTo>
                  <a:cubicBezTo>
                    <a:pt x="13354" y="10684"/>
                    <a:pt x="13318" y="10704"/>
                    <a:pt x="13300" y="10704"/>
                  </a:cubicBezTo>
                  <a:cubicBezTo>
                    <a:pt x="13240" y="10704"/>
                    <a:pt x="13366" y="10489"/>
                    <a:pt x="13251" y="10489"/>
                  </a:cubicBezTo>
                  <a:cubicBezTo>
                    <a:pt x="13232" y="10489"/>
                    <a:pt x="13205" y="10496"/>
                    <a:pt x="13170" y="10510"/>
                  </a:cubicBezTo>
                  <a:cubicBezTo>
                    <a:pt x="13230" y="10450"/>
                    <a:pt x="13294" y="10386"/>
                    <a:pt x="13353" y="10386"/>
                  </a:cubicBezTo>
                  <a:cubicBezTo>
                    <a:pt x="13170" y="10262"/>
                    <a:pt x="13353" y="10079"/>
                    <a:pt x="13047" y="10079"/>
                  </a:cubicBezTo>
                  <a:cubicBezTo>
                    <a:pt x="13106" y="10015"/>
                    <a:pt x="13170" y="10015"/>
                    <a:pt x="13230" y="10015"/>
                  </a:cubicBezTo>
                  <a:cubicBezTo>
                    <a:pt x="13170" y="10015"/>
                    <a:pt x="13106" y="10015"/>
                    <a:pt x="13170" y="9956"/>
                  </a:cubicBezTo>
                  <a:cubicBezTo>
                    <a:pt x="13170" y="9924"/>
                    <a:pt x="13185" y="9908"/>
                    <a:pt x="13208" y="9908"/>
                  </a:cubicBezTo>
                  <a:cubicBezTo>
                    <a:pt x="13231" y="9908"/>
                    <a:pt x="13262" y="9924"/>
                    <a:pt x="13294" y="9956"/>
                  </a:cubicBezTo>
                  <a:cubicBezTo>
                    <a:pt x="13248" y="9886"/>
                    <a:pt x="13185" y="9859"/>
                    <a:pt x="13112" y="9859"/>
                  </a:cubicBezTo>
                  <a:cubicBezTo>
                    <a:pt x="12987" y="9859"/>
                    <a:pt x="12831" y="9937"/>
                    <a:pt x="12676" y="10015"/>
                  </a:cubicBezTo>
                  <a:cubicBezTo>
                    <a:pt x="12719" y="9924"/>
                    <a:pt x="12699" y="9868"/>
                    <a:pt x="12611" y="9868"/>
                  </a:cubicBezTo>
                  <a:cubicBezTo>
                    <a:pt x="12579" y="9868"/>
                    <a:pt x="12538" y="9876"/>
                    <a:pt x="12488" y="9891"/>
                  </a:cubicBezTo>
                  <a:cubicBezTo>
                    <a:pt x="12540" y="9843"/>
                    <a:pt x="12589" y="9752"/>
                    <a:pt x="12640" y="9752"/>
                  </a:cubicBezTo>
                  <a:cubicBezTo>
                    <a:pt x="12652" y="9752"/>
                    <a:pt x="12664" y="9757"/>
                    <a:pt x="12676" y="9768"/>
                  </a:cubicBezTo>
                  <a:cubicBezTo>
                    <a:pt x="12676" y="9714"/>
                    <a:pt x="12574" y="9453"/>
                    <a:pt x="12415" y="9453"/>
                  </a:cubicBezTo>
                  <a:cubicBezTo>
                    <a:pt x="12398" y="9453"/>
                    <a:pt x="12382" y="9455"/>
                    <a:pt x="12364" y="9461"/>
                  </a:cubicBezTo>
                  <a:lnTo>
                    <a:pt x="12305" y="9397"/>
                  </a:lnTo>
                  <a:cubicBezTo>
                    <a:pt x="12181" y="9273"/>
                    <a:pt x="12241" y="9214"/>
                    <a:pt x="12117" y="9150"/>
                  </a:cubicBezTo>
                  <a:cubicBezTo>
                    <a:pt x="12057" y="9180"/>
                    <a:pt x="12019" y="9192"/>
                    <a:pt x="11994" y="9192"/>
                  </a:cubicBezTo>
                  <a:cubicBezTo>
                    <a:pt x="11915" y="9192"/>
                    <a:pt x="11963" y="9075"/>
                    <a:pt x="11870" y="9026"/>
                  </a:cubicBezTo>
                  <a:cubicBezTo>
                    <a:pt x="11870" y="8655"/>
                    <a:pt x="11746" y="8967"/>
                    <a:pt x="11746" y="8596"/>
                  </a:cubicBezTo>
                  <a:lnTo>
                    <a:pt x="11622" y="8719"/>
                  </a:lnTo>
                  <a:cubicBezTo>
                    <a:pt x="11584" y="8748"/>
                    <a:pt x="11558" y="8760"/>
                    <a:pt x="11540" y="8760"/>
                  </a:cubicBezTo>
                  <a:cubicBezTo>
                    <a:pt x="11441" y="8760"/>
                    <a:pt x="11594" y="8399"/>
                    <a:pt x="11439" y="8348"/>
                  </a:cubicBezTo>
                  <a:lnTo>
                    <a:pt x="11375" y="8472"/>
                  </a:lnTo>
                  <a:cubicBezTo>
                    <a:pt x="11251" y="8472"/>
                    <a:pt x="11622" y="7978"/>
                    <a:pt x="11563" y="7854"/>
                  </a:cubicBezTo>
                  <a:lnTo>
                    <a:pt x="11687" y="7854"/>
                  </a:lnTo>
                  <a:cubicBezTo>
                    <a:pt x="11687" y="7768"/>
                    <a:pt x="11672" y="7739"/>
                    <a:pt x="11648" y="7739"/>
                  </a:cubicBezTo>
                  <a:cubicBezTo>
                    <a:pt x="11595" y="7739"/>
                    <a:pt x="11495" y="7877"/>
                    <a:pt x="11387" y="7877"/>
                  </a:cubicBezTo>
                  <a:cubicBezTo>
                    <a:pt x="11364" y="7877"/>
                    <a:pt x="11340" y="7870"/>
                    <a:pt x="11316" y="7854"/>
                  </a:cubicBezTo>
                  <a:cubicBezTo>
                    <a:pt x="11439" y="7790"/>
                    <a:pt x="11622" y="7730"/>
                    <a:pt x="11563" y="7607"/>
                  </a:cubicBezTo>
                  <a:cubicBezTo>
                    <a:pt x="11563" y="7545"/>
                    <a:pt x="11048" y="7602"/>
                    <a:pt x="11064" y="7388"/>
                  </a:cubicBezTo>
                  <a:lnTo>
                    <a:pt x="11064" y="7388"/>
                  </a:lnTo>
                  <a:cubicBezTo>
                    <a:pt x="11047" y="7437"/>
                    <a:pt x="10985" y="7483"/>
                    <a:pt x="10880" y="7483"/>
                  </a:cubicBezTo>
                  <a:cubicBezTo>
                    <a:pt x="10829" y="7427"/>
                    <a:pt x="10917" y="7090"/>
                    <a:pt x="10731" y="7090"/>
                  </a:cubicBezTo>
                  <a:cubicBezTo>
                    <a:pt x="10704" y="7090"/>
                    <a:pt x="10672" y="7097"/>
                    <a:pt x="10633" y="7112"/>
                  </a:cubicBezTo>
                  <a:cubicBezTo>
                    <a:pt x="10633" y="7112"/>
                    <a:pt x="10633" y="7048"/>
                    <a:pt x="10698" y="7048"/>
                  </a:cubicBezTo>
                  <a:cubicBezTo>
                    <a:pt x="10599" y="7048"/>
                    <a:pt x="10461" y="6970"/>
                    <a:pt x="10316" y="6970"/>
                  </a:cubicBezTo>
                  <a:cubicBezTo>
                    <a:pt x="10279" y="6970"/>
                    <a:pt x="10241" y="6975"/>
                    <a:pt x="10203" y="6988"/>
                  </a:cubicBezTo>
                  <a:cubicBezTo>
                    <a:pt x="10386" y="6741"/>
                    <a:pt x="10262" y="6677"/>
                    <a:pt x="10079" y="6618"/>
                  </a:cubicBezTo>
                  <a:cubicBezTo>
                    <a:pt x="9956" y="6553"/>
                    <a:pt x="9832" y="6553"/>
                    <a:pt x="10015" y="6370"/>
                  </a:cubicBezTo>
                  <a:cubicBezTo>
                    <a:pt x="9891" y="6306"/>
                    <a:pt x="9832" y="6247"/>
                    <a:pt x="9768" y="6182"/>
                  </a:cubicBezTo>
                  <a:lnTo>
                    <a:pt x="9832" y="6123"/>
                  </a:lnTo>
                  <a:cubicBezTo>
                    <a:pt x="9759" y="6050"/>
                    <a:pt x="9686" y="6020"/>
                    <a:pt x="9600" y="6020"/>
                  </a:cubicBezTo>
                  <a:cubicBezTo>
                    <a:pt x="9540" y="6020"/>
                    <a:pt x="9474" y="6034"/>
                    <a:pt x="9397" y="6059"/>
                  </a:cubicBezTo>
                  <a:cubicBezTo>
                    <a:pt x="9397" y="5999"/>
                    <a:pt x="9461" y="5999"/>
                    <a:pt x="9520" y="5999"/>
                  </a:cubicBezTo>
                  <a:cubicBezTo>
                    <a:pt x="9435" y="5785"/>
                    <a:pt x="9381" y="5718"/>
                    <a:pt x="9234" y="5718"/>
                  </a:cubicBezTo>
                  <a:cubicBezTo>
                    <a:pt x="9168" y="5718"/>
                    <a:pt x="9082" y="5732"/>
                    <a:pt x="8967" y="5752"/>
                  </a:cubicBezTo>
                  <a:lnTo>
                    <a:pt x="9090" y="5628"/>
                  </a:lnTo>
                  <a:cubicBezTo>
                    <a:pt x="8967" y="5628"/>
                    <a:pt x="8967" y="5134"/>
                    <a:pt x="8655" y="5070"/>
                  </a:cubicBezTo>
                  <a:lnTo>
                    <a:pt x="8719" y="5070"/>
                  </a:lnTo>
                  <a:cubicBezTo>
                    <a:pt x="8531" y="5010"/>
                    <a:pt x="8472" y="4822"/>
                    <a:pt x="8408" y="4699"/>
                  </a:cubicBezTo>
                  <a:cubicBezTo>
                    <a:pt x="8336" y="4592"/>
                    <a:pt x="8286" y="4526"/>
                    <a:pt x="8208" y="4526"/>
                  </a:cubicBezTo>
                  <a:cubicBezTo>
                    <a:pt x="8152" y="4526"/>
                    <a:pt x="8081" y="4561"/>
                    <a:pt x="7978" y="4639"/>
                  </a:cubicBezTo>
                  <a:lnTo>
                    <a:pt x="7730" y="4639"/>
                  </a:lnTo>
                  <a:cubicBezTo>
                    <a:pt x="7913" y="4822"/>
                    <a:pt x="7542" y="4763"/>
                    <a:pt x="7542" y="4946"/>
                  </a:cubicBezTo>
                  <a:cubicBezTo>
                    <a:pt x="7489" y="4893"/>
                    <a:pt x="7484" y="4690"/>
                    <a:pt x="7571" y="4690"/>
                  </a:cubicBezTo>
                  <a:cubicBezTo>
                    <a:pt x="7582" y="4690"/>
                    <a:pt x="7594" y="4692"/>
                    <a:pt x="7607" y="4699"/>
                  </a:cubicBezTo>
                  <a:cubicBezTo>
                    <a:pt x="7790" y="4516"/>
                    <a:pt x="7419" y="4451"/>
                    <a:pt x="7542" y="4268"/>
                  </a:cubicBezTo>
                  <a:cubicBezTo>
                    <a:pt x="7359" y="4145"/>
                    <a:pt x="7171" y="3898"/>
                    <a:pt x="6988" y="3774"/>
                  </a:cubicBezTo>
                  <a:cubicBezTo>
                    <a:pt x="6924" y="3650"/>
                    <a:pt x="6800" y="3586"/>
                    <a:pt x="6741" y="3462"/>
                  </a:cubicBezTo>
                  <a:lnTo>
                    <a:pt x="6494" y="3215"/>
                  </a:lnTo>
                  <a:lnTo>
                    <a:pt x="6370" y="3462"/>
                  </a:lnTo>
                  <a:lnTo>
                    <a:pt x="6247" y="3339"/>
                  </a:lnTo>
                  <a:cubicBezTo>
                    <a:pt x="6247" y="3290"/>
                    <a:pt x="6286" y="3199"/>
                    <a:pt x="6335" y="3199"/>
                  </a:cubicBezTo>
                  <a:cubicBezTo>
                    <a:pt x="6347" y="3199"/>
                    <a:pt x="6358" y="3204"/>
                    <a:pt x="6370" y="3215"/>
                  </a:cubicBezTo>
                  <a:cubicBezTo>
                    <a:pt x="6389" y="3177"/>
                    <a:pt x="6378" y="3162"/>
                    <a:pt x="6352" y="3162"/>
                  </a:cubicBezTo>
                  <a:cubicBezTo>
                    <a:pt x="6295" y="3162"/>
                    <a:pt x="6164" y="3235"/>
                    <a:pt x="6123" y="3279"/>
                  </a:cubicBezTo>
                  <a:cubicBezTo>
                    <a:pt x="5999" y="3032"/>
                    <a:pt x="6370" y="3091"/>
                    <a:pt x="6306" y="3032"/>
                  </a:cubicBezTo>
                  <a:lnTo>
                    <a:pt x="6247" y="2968"/>
                  </a:lnTo>
                  <a:lnTo>
                    <a:pt x="6247" y="3032"/>
                  </a:lnTo>
                  <a:cubicBezTo>
                    <a:pt x="6175" y="3067"/>
                    <a:pt x="6123" y="3103"/>
                    <a:pt x="6068" y="3103"/>
                  </a:cubicBezTo>
                  <a:cubicBezTo>
                    <a:pt x="6028" y="3103"/>
                    <a:pt x="5987" y="3084"/>
                    <a:pt x="5935" y="3032"/>
                  </a:cubicBezTo>
                  <a:cubicBezTo>
                    <a:pt x="5876" y="2968"/>
                    <a:pt x="5999" y="2908"/>
                    <a:pt x="5935" y="2908"/>
                  </a:cubicBezTo>
                  <a:lnTo>
                    <a:pt x="5935" y="2844"/>
                  </a:lnTo>
                  <a:lnTo>
                    <a:pt x="5752" y="2721"/>
                  </a:lnTo>
                  <a:lnTo>
                    <a:pt x="5688" y="2908"/>
                  </a:lnTo>
                  <a:cubicBezTo>
                    <a:pt x="5668" y="2918"/>
                    <a:pt x="5652" y="2921"/>
                    <a:pt x="5638" y="2921"/>
                  </a:cubicBezTo>
                  <a:cubicBezTo>
                    <a:pt x="5602" y="2921"/>
                    <a:pt x="5581" y="2898"/>
                    <a:pt x="5564" y="2898"/>
                  </a:cubicBezTo>
                  <a:cubicBezTo>
                    <a:pt x="5545" y="2898"/>
                    <a:pt x="5531" y="2924"/>
                    <a:pt x="5505" y="3032"/>
                  </a:cubicBezTo>
                  <a:cubicBezTo>
                    <a:pt x="5564" y="2661"/>
                    <a:pt x="4946" y="2473"/>
                    <a:pt x="4887" y="2350"/>
                  </a:cubicBezTo>
                  <a:cubicBezTo>
                    <a:pt x="4836" y="2367"/>
                    <a:pt x="4795" y="2375"/>
                    <a:pt x="4759" y="2375"/>
                  </a:cubicBezTo>
                  <a:cubicBezTo>
                    <a:pt x="4662" y="2375"/>
                    <a:pt x="4606" y="2316"/>
                    <a:pt x="4516" y="2226"/>
                  </a:cubicBezTo>
                  <a:cubicBezTo>
                    <a:pt x="4516" y="2282"/>
                    <a:pt x="4423" y="2426"/>
                    <a:pt x="4357" y="2426"/>
                  </a:cubicBezTo>
                  <a:cubicBezTo>
                    <a:pt x="4346" y="2426"/>
                    <a:pt x="4336" y="2422"/>
                    <a:pt x="4328" y="2414"/>
                  </a:cubicBezTo>
                  <a:cubicBezTo>
                    <a:pt x="4575" y="2043"/>
                    <a:pt x="4204" y="2102"/>
                    <a:pt x="4268" y="1796"/>
                  </a:cubicBezTo>
                  <a:lnTo>
                    <a:pt x="4268" y="1796"/>
                  </a:lnTo>
                  <a:cubicBezTo>
                    <a:pt x="4252" y="1857"/>
                    <a:pt x="4221" y="1876"/>
                    <a:pt x="4184" y="1876"/>
                  </a:cubicBezTo>
                  <a:cubicBezTo>
                    <a:pt x="4121" y="1876"/>
                    <a:pt x="4039" y="1821"/>
                    <a:pt x="3979" y="1821"/>
                  </a:cubicBezTo>
                  <a:cubicBezTo>
                    <a:pt x="3931" y="1821"/>
                    <a:pt x="3897" y="1856"/>
                    <a:pt x="3897" y="1979"/>
                  </a:cubicBezTo>
                  <a:cubicBezTo>
                    <a:pt x="3774" y="1855"/>
                    <a:pt x="3957" y="1796"/>
                    <a:pt x="3957" y="1672"/>
                  </a:cubicBezTo>
                  <a:lnTo>
                    <a:pt x="3957" y="1672"/>
                  </a:lnTo>
                  <a:cubicBezTo>
                    <a:pt x="3933" y="1676"/>
                    <a:pt x="3910" y="1678"/>
                    <a:pt x="3889" y="1678"/>
                  </a:cubicBezTo>
                  <a:cubicBezTo>
                    <a:pt x="3569" y="1678"/>
                    <a:pt x="3443" y="1293"/>
                    <a:pt x="3156" y="1178"/>
                  </a:cubicBezTo>
                  <a:cubicBezTo>
                    <a:pt x="3156" y="1237"/>
                    <a:pt x="3156" y="1361"/>
                    <a:pt x="3032" y="1361"/>
                  </a:cubicBezTo>
                  <a:lnTo>
                    <a:pt x="3032" y="1054"/>
                  </a:lnTo>
                  <a:cubicBezTo>
                    <a:pt x="2989" y="1054"/>
                    <a:pt x="2894" y="1164"/>
                    <a:pt x="2835" y="1164"/>
                  </a:cubicBezTo>
                  <a:cubicBezTo>
                    <a:pt x="2805" y="1164"/>
                    <a:pt x="2785" y="1136"/>
                    <a:pt x="2785" y="1054"/>
                  </a:cubicBezTo>
                  <a:cubicBezTo>
                    <a:pt x="2785" y="1113"/>
                    <a:pt x="2785" y="1178"/>
                    <a:pt x="2720" y="1178"/>
                  </a:cubicBezTo>
                  <a:cubicBezTo>
                    <a:pt x="2537" y="930"/>
                    <a:pt x="2226" y="807"/>
                    <a:pt x="1855" y="619"/>
                  </a:cubicBezTo>
                  <a:cubicBezTo>
                    <a:pt x="1731" y="559"/>
                    <a:pt x="1548" y="495"/>
                    <a:pt x="1360" y="371"/>
                  </a:cubicBezTo>
                  <a:cubicBezTo>
                    <a:pt x="1301" y="371"/>
                    <a:pt x="1237" y="312"/>
                    <a:pt x="1237" y="312"/>
                  </a:cubicBezTo>
                  <a:cubicBezTo>
                    <a:pt x="1177" y="312"/>
                    <a:pt x="1177" y="248"/>
                    <a:pt x="1113" y="248"/>
                  </a:cubicBezTo>
                  <a:lnTo>
                    <a:pt x="8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2606750" y="2403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64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512550" y="2309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lnTo>
                    <a:pt x="60" y="1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2667100" y="25273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0" y="124"/>
                  </a:moveTo>
                  <a:cubicBezTo>
                    <a:pt x="0" y="65"/>
                    <a:pt x="60" y="65"/>
                    <a:pt x="60" y="0"/>
                  </a:cubicBezTo>
                  <a:cubicBezTo>
                    <a:pt x="60" y="65"/>
                    <a:pt x="0" y="65"/>
                    <a:pt x="0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2730400" y="2598425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0" y="124"/>
                  </a:lnTo>
                  <a:cubicBezTo>
                    <a:pt x="0" y="124"/>
                    <a:pt x="29" y="97"/>
                    <a:pt x="48" y="97"/>
                  </a:cubicBezTo>
                  <a:cubicBezTo>
                    <a:pt x="49" y="97"/>
                    <a:pt x="50" y="97"/>
                    <a:pt x="51" y="98"/>
                  </a:cubicBezTo>
                  <a:lnTo>
                    <a:pt x="51" y="98"/>
                  </a:lnTo>
                  <a:lnTo>
                    <a:pt x="0" y="0"/>
                  </a:lnTo>
                  <a:close/>
                  <a:moveTo>
                    <a:pt x="51" y="98"/>
                  </a:moveTo>
                  <a:lnTo>
                    <a:pt x="65" y="124"/>
                  </a:lnTo>
                  <a:cubicBezTo>
                    <a:pt x="65" y="106"/>
                    <a:pt x="59" y="99"/>
                    <a:pt x="51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2713450" y="2628200"/>
              <a:ext cx="1525" cy="2750"/>
            </a:xfrm>
            <a:custGeom>
              <a:rect b="b" l="l" r="r" t="t"/>
              <a:pathLst>
                <a:path extrusionOk="0" h="110" w="61">
                  <a:moveTo>
                    <a:pt x="31" y="1"/>
                  </a:moveTo>
                  <a:cubicBezTo>
                    <a:pt x="16" y="1"/>
                    <a:pt x="1" y="16"/>
                    <a:pt x="1" y="46"/>
                  </a:cubicBezTo>
                  <a:lnTo>
                    <a:pt x="1" y="110"/>
                  </a:lnTo>
                  <a:lnTo>
                    <a:pt x="60" y="46"/>
                  </a:lnTo>
                  <a:cubicBezTo>
                    <a:pt x="60" y="16"/>
                    <a:pt x="45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2716550" y="2606200"/>
              <a:ext cx="7700" cy="4600"/>
            </a:xfrm>
            <a:custGeom>
              <a:rect b="b" l="l" r="r" t="t"/>
              <a:pathLst>
                <a:path extrusionOk="0" h="184" w="308">
                  <a:moveTo>
                    <a:pt x="124" y="1"/>
                  </a:moveTo>
                  <a:cubicBezTo>
                    <a:pt x="1" y="60"/>
                    <a:pt x="60" y="124"/>
                    <a:pt x="124" y="184"/>
                  </a:cubicBezTo>
                  <a:cubicBezTo>
                    <a:pt x="307" y="124"/>
                    <a:pt x="18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2719650" y="26107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2721700" y="2584025"/>
              <a:ext cx="7200" cy="2050"/>
            </a:xfrm>
            <a:custGeom>
              <a:rect b="b" l="l" r="r" t="t"/>
              <a:pathLst>
                <a:path extrusionOk="0" h="82" w="288">
                  <a:moveTo>
                    <a:pt x="60" y="0"/>
                  </a:moveTo>
                  <a:cubicBezTo>
                    <a:pt x="21" y="0"/>
                    <a:pt x="1" y="21"/>
                    <a:pt x="42" y="82"/>
                  </a:cubicBezTo>
                  <a:cubicBezTo>
                    <a:pt x="42" y="82"/>
                    <a:pt x="123" y="55"/>
                    <a:pt x="160" y="55"/>
                  </a:cubicBezTo>
                  <a:cubicBezTo>
                    <a:pt x="178" y="55"/>
                    <a:pt x="185" y="62"/>
                    <a:pt x="165" y="82"/>
                  </a:cubicBezTo>
                  <a:cubicBezTo>
                    <a:pt x="287" y="82"/>
                    <a:pt x="137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2708750" y="2609300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" y="0"/>
                  </a:moveTo>
                  <a:lnTo>
                    <a:pt x="1" y="6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2708750" y="2595325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1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65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2710375" y="2600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2707275" y="260460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124"/>
                  </a:moveTo>
                  <a:lnTo>
                    <a:pt x="1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2696400" y="2561325"/>
              <a:ext cx="4725" cy="3825"/>
            </a:xfrm>
            <a:custGeom>
              <a:rect b="b" l="l" r="r" t="t"/>
              <a:pathLst>
                <a:path extrusionOk="0" h="153" w="189">
                  <a:moveTo>
                    <a:pt x="65" y="0"/>
                  </a:moveTo>
                  <a:cubicBezTo>
                    <a:pt x="0" y="0"/>
                    <a:pt x="0" y="65"/>
                    <a:pt x="0" y="124"/>
                  </a:cubicBezTo>
                  <a:cubicBezTo>
                    <a:pt x="43" y="124"/>
                    <a:pt x="84" y="153"/>
                    <a:pt x="125" y="153"/>
                  </a:cubicBezTo>
                  <a:cubicBezTo>
                    <a:pt x="146" y="153"/>
                    <a:pt x="167" y="146"/>
                    <a:pt x="188" y="12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2690225" y="2575300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88" y="0"/>
                  </a:moveTo>
                  <a:cubicBezTo>
                    <a:pt x="167" y="0"/>
                    <a:pt x="153" y="7"/>
                    <a:pt x="142" y="15"/>
                  </a:cubicBezTo>
                  <a:lnTo>
                    <a:pt x="142" y="15"/>
                  </a:lnTo>
                  <a:lnTo>
                    <a:pt x="188" y="0"/>
                  </a:lnTo>
                  <a:close/>
                  <a:moveTo>
                    <a:pt x="142" y="15"/>
                  </a:moveTo>
                  <a:lnTo>
                    <a:pt x="0" y="60"/>
                  </a:lnTo>
                  <a:lnTo>
                    <a:pt x="64" y="60"/>
                  </a:lnTo>
                  <a:cubicBezTo>
                    <a:pt x="105" y="60"/>
                    <a:pt x="118" y="33"/>
                    <a:pt x="14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2683550" y="2567750"/>
              <a:ext cx="5200" cy="2750"/>
            </a:xfrm>
            <a:custGeom>
              <a:rect b="b" l="l" r="r" t="t"/>
              <a:pathLst>
                <a:path extrusionOk="0" h="110" w="208">
                  <a:moveTo>
                    <a:pt x="28" y="0"/>
                  </a:moveTo>
                  <a:cubicBezTo>
                    <a:pt x="7" y="0"/>
                    <a:pt x="0" y="14"/>
                    <a:pt x="20" y="55"/>
                  </a:cubicBezTo>
                  <a:cubicBezTo>
                    <a:pt x="63" y="55"/>
                    <a:pt x="132" y="110"/>
                    <a:pt x="173" y="110"/>
                  </a:cubicBezTo>
                  <a:cubicBezTo>
                    <a:pt x="194" y="110"/>
                    <a:pt x="208" y="96"/>
                    <a:pt x="208" y="55"/>
                  </a:cubicBezTo>
                  <a:cubicBezTo>
                    <a:pt x="165" y="55"/>
                    <a:pt x="69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2679450" y="2518050"/>
              <a:ext cx="7700" cy="3125"/>
            </a:xfrm>
            <a:custGeom>
              <a:rect b="b" l="l" r="r" t="t"/>
              <a:pathLst>
                <a:path extrusionOk="0" h="125" w="308">
                  <a:moveTo>
                    <a:pt x="1" y="124"/>
                  </a:moveTo>
                  <a:lnTo>
                    <a:pt x="1" y="124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2643850" y="2486950"/>
              <a:ext cx="7825" cy="4925"/>
            </a:xfrm>
            <a:custGeom>
              <a:rect b="b" l="l" r="r" t="t"/>
              <a:pathLst>
                <a:path extrusionOk="0" h="197" w="313">
                  <a:moveTo>
                    <a:pt x="188" y="0"/>
                  </a:moveTo>
                  <a:cubicBezTo>
                    <a:pt x="156" y="0"/>
                    <a:pt x="106" y="20"/>
                    <a:pt x="1" y="72"/>
                  </a:cubicBezTo>
                  <a:cubicBezTo>
                    <a:pt x="1" y="129"/>
                    <a:pt x="24" y="144"/>
                    <a:pt x="55" y="144"/>
                  </a:cubicBezTo>
                  <a:cubicBezTo>
                    <a:pt x="93" y="144"/>
                    <a:pt x="141" y="121"/>
                    <a:pt x="171" y="121"/>
                  </a:cubicBezTo>
                  <a:cubicBezTo>
                    <a:pt x="196" y="121"/>
                    <a:pt x="207" y="137"/>
                    <a:pt x="189" y="196"/>
                  </a:cubicBezTo>
                  <a:cubicBezTo>
                    <a:pt x="312" y="196"/>
                    <a:pt x="248" y="72"/>
                    <a:pt x="312" y="72"/>
                  </a:cubicBezTo>
                  <a:cubicBezTo>
                    <a:pt x="241" y="36"/>
                    <a:pt x="231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2651650" y="24887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2311650" y="2140950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0" y="1"/>
                  </a:moveTo>
                  <a:cubicBezTo>
                    <a:pt x="59" y="65"/>
                    <a:pt x="124" y="65"/>
                    <a:pt x="124" y="125"/>
                  </a:cubicBezTo>
                  <a:cubicBezTo>
                    <a:pt x="124" y="65"/>
                    <a:pt x="183" y="65"/>
                    <a:pt x="183" y="65"/>
                  </a:cubicBez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2308550" y="214565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cubicBezTo>
                    <a:pt x="0" y="60"/>
                    <a:pt x="60" y="184"/>
                    <a:pt x="60" y="248"/>
                  </a:cubicBezTo>
                  <a:cubicBezTo>
                    <a:pt x="60" y="248"/>
                    <a:pt x="60" y="184"/>
                    <a:pt x="124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2563500" y="2368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6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2544950" y="23403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184"/>
                  </a:moveTo>
                  <a:lnTo>
                    <a:pt x="0" y="18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2521825" y="2327525"/>
              <a:ext cx="3125" cy="3625"/>
            </a:xfrm>
            <a:custGeom>
              <a:rect b="b" l="l" r="r" t="t"/>
              <a:pathLst>
                <a:path extrusionOk="0" h="145" w="125">
                  <a:moveTo>
                    <a:pt x="98" y="1"/>
                  </a:moveTo>
                  <a:cubicBezTo>
                    <a:pt x="85" y="1"/>
                    <a:pt x="58" y="22"/>
                    <a:pt x="0" y="80"/>
                  </a:cubicBezTo>
                  <a:cubicBezTo>
                    <a:pt x="60" y="80"/>
                    <a:pt x="124" y="144"/>
                    <a:pt x="124" y="144"/>
                  </a:cubicBezTo>
                  <a:cubicBezTo>
                    <a:pt x="80" y="100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2440750" y="2115925"/>
              <a:ext cx="3825" cy="2350"/>
            </a:xfrm>
            <a:custGeom>
              <a:rect b="b" l="l" r="r" t="t"/>
              <a:pathLst>
                <a:path extrusionOk="0" h="94" w="153">
                  <a:moveTo>
                    <a:pt x="122" y="1"/>
                  </a:moveTo>
                  <a:cubicBezTo>
                    <a:pt x="68" y="1"/>
                    <a:pt x="1" y="89"/>
                    <a:pt x="12" y="89"/>
                  </a:cubicBezTo>
                  <a:cubicBezTo>
                    <a:pt x="14" y="89"/>
                    <a:pt x="20" y="86"/>
                    <a:pt x="29" y="77"/>
                  </a:cubicBezTo>
                  <a:cubicBezTo>
                    <a:pt x="29" y="89"/>
                    <a:pt x="31" y="93"/>
                    <a:pt x="35" y="93"/>
                  </a:cubicBezTo>
                  <a:cubicBezTo>
                    <a:pt x="52" y="93"/>
                    <a:pt x="101" y="13"/>
                    <a:pt x="152" y="13"/>
                  </a:cubicBezTo>
                  <a:cubicBezTo>
                    <a:pt x="143" y="4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2422925" y="2116225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59" y="1"/>
                  </a:moveTo>
                  <a:cubicBezTo>
                    <a:pt x="59" y="65"/>
                    <a:pt x="0" y="65"/>
                    <a:pt x="0" y="65"/>
                  </a:cubicBezTo>
                  <a:cubicBezTo>
                    <a:pt x="59" y="65"/>
                    <a:pt x="59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2415125" y="211315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0" y="0"/>
                  </a:moveTo>
                  <a:cubicBezTo>
                    <a:pt x="0" y="73"/>
                    <a:pt x="0" y="103"/>
                    <a:pt x="14" y="103"/>
                  </a:cubicBezTo>
                  <a:cubicBezTo>
                    <a:pt x="23" y="103"/>
                    <a:pt x="38" y="89"/>
                    <a:pt x="65" y="64"/>
                  </a:cubicBezTo>
                  <a:cubicBezTo>
                    <a:pt x="124" y="64"/>
                    <a:pt x="188" y="64"/>
                    <a:pt x="188" y="124"/>
                  </a:cubicBezTo>
                  <a:lnTo>
                    <a:pt x="188" y="188"/>
                  </a:lnTo>
                  <a:cubicBezTo>
                    <a:pt x="248" y="124"/>
                    <a:pt x="248" y="64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2412825" y="2099300"/>
              <a:ext cx="850" cy="1125"/>
            </a:xfrm>
            <a:custGeom>
              <a:rect b="b" l="l" r="r" t="t"/>
              <a:pathLst>
                <a:path extrusionOk="0" h="45" w="34">
                  <a:moveTo>
                    <a:pt x="33" y="0"/>
                  </a:moveTo>
                  <a:lnTo>
                    <a:pt x="33" y="0"/>
                  </a:lnTo>
                  <a:cubicBezTo>
                    <a:pt x="1" y="30"/>
                    <a:pt x="1" y="45"/>
                    <a:pt x="9" y="45"/>
                  </a:cubicBezTo>
                  <a:cubicBezTo>
                    <a:pt x="17" y="45"/>
                    <a:pt x="33" y="3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2413650" y="2098575"/>
              <a:ext cx="1000" cy="750"/>
            </a:xfrm>
            <a:custGeom>
              <a:rect b="b" l="l" r="r" t="t"/>
              <a:pathLst>
                <a:path extrusionOk="0" h="30" w="40">
                  <a:moveTo>
                    <a:pt x="13" y="1"/>
                  </a:moveTo>
                  <a:cubicBezTo>
                    <a:pt x="7" y="1"/>
                    <a:pt x="0" y="8"/>
                    <a:pt x="0" y="29"/>
                  </a:cubicBezTo>
                  <a:cubicBezTo>
                    <a:pt x="40" y="29"/>
                    <a:pt x="26" y="1"/>
                    <a:pt x="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2407450" y="2094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cubicBezTo>
                    <a:pt x="1" y="0"/>
                    <a:pt x="60" y="65"/>
                    <a:pt x="60" y="188"/>
                  </a:cubicBezTo>
                  <a:lnTo>
                    <a:pt x="124" y="124"/>
                  </a:lnTo>
                  <a:cubicBezTo>
                    <a:pt x="124" y="65"/>
                    <a:pt x="60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2405850" y="2102375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1" y="60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2407450" y="2100775"/>
              <a:ext cx="1525" cy="3400"/>
            </a:xfrm>
            <a:custGeom>
              <a:rect b="b" l="l" r="r" t="t"/>
              <a:pathLst>
                <a:path extrusionOk="0" h="136" w="61">
                  <a:moveTo>
                    <a:pt x="60" y="1"/>
                  </a:moveTo>
                  <a:lnTo>
                    <a:pt x="1" y="65"/>
                  </a:lnTo>
                  <a:cubicBezTo>
                    <a:pt x="1" y="99"/>
                    <a:pt x="1" y="136"/>
                    <a:pt x="12" y="136"/>
                  </a:cubicBezTo>
                  <a:cubicBezTo>
                    <a:pt x="21" y="136"/>
                    <a:pt x="35" y="117"/>
                    <a:pt x="60" y="65"/>
                  </a:cubicBezTo>
                  <a:lnTo>
                    <a:pt x="60" y="65"/>
                  </a:lnTo>
                  <a:cubicBezTo>
                    <a:pt x="43" y="82"/>
                    <a:pt x="36" y="89"/>
                    <a:pt x="34" y="89"/>
                  </a:cubicBezTo>
                  <a:cubicBezTo>
                    <a:pt x="30" y="89"/>
                    <a:pt x="60" y="46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2408950" y="21023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64" y="1"/>
                  </a:moveTo>
                  <a:cubicBezTo>
                    <a:pt x="64" y="60"/>
                    <a:pt x="124" y="60"/>
                    <a:pt x="0" y="184"/>
                  </a:cubicBezTo>
                  <a:cubicBezTo>
                    <a:pt x="64" y="125"/>
                    <a:pt x="124" y="125"/>
                    <a:pt x="124" y="60"/>
                  </a:cubicBezTo>
                  <a:cubicBezTo>
                    <a:pt x="124" y="1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2413650" y="2117375"/>
              <a:ext cx="1500" cy="3575"/>
            </a:xfrm>
            <a:custGeom>
              <a:rect b="b" l="l" r="r" t="t"/>
              <a:pathLst>
                <a:path extrusionOk="0" h="143" w="60">
                  <a:moveTo>
                    <a:pt x="1" y="1"/>
                  </a:moveTo>
                  <a:cubicBezTo>
                    <a:pt x="0" y="1"/>
                    <a:pt x="0" y="6"/>
                    <a:pt x="0" y="19"/>
                  </a:cubicBezTo>
                  <a:lnTo>
                    <a:pt x="0" y="143"/>
                  </a:lnTo>
                  <a:lnTo>
                    <a:pt x="59" y="78"/>
                  </a:lnTo>
                  <a:cubicBezTo>
                    <a:pt x="12" y="78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2399675" y="2094600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0" y="0"/>
                  </a:moveTo>
                  <a:lnTo>
                    <a:pt x="0" y="188"/>
                  </a:lnTo>
                  <a:lnTo>
                    <a:pt x="65" y="124"/>
                  </a:lnTo>
                  <a:cubicBezTo>
                    <a:pt x="65" y="124"/>
                    <a:pt x="0" y="6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2398175" y="2099300"/>
              <a:ext cx="1525" cy="3100"/>
            </a:xfrm>
            <a:custGeom>
              <a:rect b="b" l="l" r="r" t="t"/>
              <a:pathLst>
                <a:path extrusionOk="0" h="124" w="61">
                  <a:moveTo>
                    <a:pt x="60" y="0"/>
                  </a:moveTo>
                  <a:lnTo>
                    <a:pt x="1" y="124"/>
                  </a:lnTo>
                  <a:cubicBezTo>
                    <a:pt x="60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2404375" y="21054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184"/>
                  </a:moveTo>
                  <a:lnTo>
                    <a:pt x="1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2393500" y="20915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64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2387300" y="2088425"/>
              <a:ext cx="4725" cy="6200"/>
            </a:xfrm>
            <a:custGeom>
              <a:rect b="b" l="l" r="r" t="t"/>
              <a:pathLst>
                <a:path extrusionOk="0" h="248" w="189">
                  <a:moveTo>
                    <a:pt x="124" y="0"/>
                  </a:moveTo>
                  <a:cubicBezTo>
                    <a:pt x="124" y="0"/>
                    <a:pt x="65" y="64"/>
                    <a:pt x="1" y="188"/>
                  </a:cubicBezTo>
                  <a:cubicBezTo>
                    <a:pt x="28" y="161"/>
                    <a:pt x="54" y="145"/>
                    <a:pt x="75" y="145"/>
                  </a:cubicBezTo>
                  <a:cubicBezTo>
                    <a:pt x="104" y="145"/>
                    <a:pt x="124" y="175"/>
                    <a:pt x="124" y="247"/>
                  </a:cubicBezTo>
                  <a:cubicBezTo>
                    <a:pt x="189" y="12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2385825" y="2093100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0" y="60"/>
                  </a:lnTo>
                  <a:cubicBezTo>
                    <a:pt x="60" y="60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2395100" y="20976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0" y="1"/>
                  </a:moveTo>
                  <a:lnTo>
                    <a:pt x="0" y="125"/>
                  </a:lnTo>
                  <a:lnTo>
                    <a:pt x="60" y="125"/>
                  </a:ln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393500" y="21007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1"/>
                  </a:moveTo>
                  <a:lnTo>
                    <a:pt x="6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2396575" y="21007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2398650" y="2105475"/>
              <a:ext cx="2650" cy="7700"/>
            </a:xfrm>
            <a:custGeom>
              <a:rect b="b" l="l" r="r" t="t"/>
              <a:pathLst>
                <a:path extrusionOk="0" h="308" w="106">
                  <a:moveTo>
                    <a:pt x="106" y="1"/>
                  </a:moveTo>
                  <a:lnTo>
                    <a:pt x="106" y="1"/>
                  </a:lnTo>
                  <a:cubicBezTo>
                    <a:pt x="92" y="26"/>
                    <a:pt x="84" y="50"/>
                    <a:pt x="80" y="71"/>
                  </a:cubicBezTo>
                  <a:lnTo>
                    <a:pt x="80" y="71"/>
                  </a:lnTo>
                  <a:cubicBezTo>
                    <a:pt x="94" y="43"/>
                    <a:pt x="106" y="19"/>
                    <a:pt x="106" y="1"/>
                  </a:cubicBezTo>
                  <a:close/>
                  <a:moveTo>
                    <a:pt x="80" y="71"/>
                  </a:moveTo>
                  <a:cubicBezTo>
                    <a:pt x="47" y="135"/>
                    <a:pt x="0" y="221"/>
                    <a:pt x="41" y="307"/>
                  </a:cubicBezTo>
                  <a:cubicBezTo>
                    <a:pt x="92" y="209"/>
                    <a:pt x="63" y="152"/>
                    <a:pt x="80" y="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396575" y="21023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1"/>
                  </a:moveTo>
                  <a:lnTo>
                    <a:pt x="1" y="125"/>
                  </a:lnTo>
                  <a:lnTo>
                    <a:pt x="65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2395100" y="2105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1"/>
                  </a:moveTo>
                  <a:lnTo>
                    <a:pt x="0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2385825" y="209930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60"/>
                    <a:pt x="60" y="60"/>
                    <a:pt x="0" y="60"/>
                  </a:cubicBezTo>
                  <a:cubicBezTo>
                    <a:pt x="60" y="60"/>
                    <a:pt x="124" y="124"/>
                    <a:pt x="124" y="124"/>
                  </a:cubicBezTo>
                  <a:cubicBezTo>
                    <a:pt x="124" y="60"/>
                    <a:pt x="183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2392000" y="2099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2379650" y="2099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2388925" y="210077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59" y="1"/>
                  </a:moveTo>
                  <a:cubicBezTo>
                    <a:pt x="59" y="65"/>
                    <a:pt x="0" y="65"/>
                    <a:pt x="0" y="65"/>
                  </a:cubicBezTo>
                  <a:cubicBezTo>
                    <a:pt x="17" y="82"/>
                    <a:pt x="29" y="89"/>
                    <a:pt x="38" y="89"/>
                  </a:cubicBezTo>
                  <a:cubicBezTo>
                    <a:pt x="59" y="89"/>
                    <a:pt x="59" y="46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2384225" y="2096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0" y="60"/>
                    <a:pt x="64" y="124"/>
                  </a:cubicBezTo>
                  <a:cubicBezTo>
                    <a:pt x="0" y="6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2392000" y="20976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65"/>
                  </a:lnTo>
                  <a:cubicBezTo>
                    <a:pt x="1" y="1"/>
                    <a:pt x="1" y="65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2390400" y="209930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lnTo>
                    <a:pt x="65" y="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2373450" y="2100775"/>
              <a:ext cx="6225" cy="21675"/>
            </a:xfrm>
            <a:custGeom>
              <a:rect b="b" l="l" r="r" t="t"/>
              <a:pathLst>
                <a:path extrusionOk="0" h="867" w="249">
                  <a:moveTo>
                    <a:pt x="248" y="1"/>
                  </a:moveTo>
                  <a:cubicBezTo>
                    <a:pt x="248" y="65"/>
                    <a:pt x="184" y="124"/>
                    <a:pt x="184" y="189"/>
                  </a:cubicBezTo>
                  <a:cubicBezTo>
                    <a:pt x="184" y="248"/>
                    <a:pt x="248" y="372"/>
                    <a:pt x="184" y="495"/>
                  </a:cubicBezTo>
                  <a:cubicBezTo>
                    <a:pt x="172" y="508"/>
                    <a:pt x="165" y="513"/>
                    <a:pt x="161" y="513"/>
                  </a:cubicBezTo>
                  <a:cubicBezTo>
                    <a:pt x="143" y="513"/>
                    <a:pt x="172" y="423"/>
                    <a:pt x="124" y="372"/>
                  </a:cubicBezTo>
                  <a:cubicBezTo>
                    <a:pt x="124" y="495"/>
                    <a:pt x="1" y="619"/>
                    <a:pt x="1" y="807"/>
                  </a:cubicBezTo>
                  <a:lnTo>
                    <a:pt x="60" y="742"/>
                  </a:lnTo>
                  <a:lnTo>
                    <a:pt x="60" y="866"/>
                  </a:lnTo>
                  <a:cubicBezTo>
                    <a:pt x="60" y="788"/>
                    <a:pt x="109" y="710"/>
                    <a:pt x="146" y="710"/>
                  </a:cubicBezTo>
                  <a:cubicBezTo>
                    <a:pt x="167" y="710"/>
                    <a:pt x="184" y="737"/>
                    <a:pt x="184" y="807"/>
                  </a:cubicBezTo>
                  <a:cubicBezTo>
                    <a:pt x="248" y="683"/>
                    <a:pt x="248" y="248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2379650" y="20962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59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59" y="184"/>
                  </a:lnTo>
                  <a:lnTo>
                    <a:pt x="124" y="184"/>
                  </a:lnTo>
                  <a:cubicBezTo>
                    <a:pt x="59" y="184"/>
                    <a:pt x="59" y="124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2"/>
            <p:cNvSpPr/>
            <p:nvPr/>
          </p:nvSpPr>
          <p:spPr>
            <a:xfrm>
              <a:off x="2382725" y="2099300"/>
              <a:ext cx="4600" cy="10775"/>
            </a:xfrm>
            <a:custGeom>
              <a:rect b="b" l="l" r="r" t="t"/>
              <a:pathLst>
                <a:path extrusionOk="0" h="431" w="184">
                  <a:moveTo>
                    <a:pt x="124" y="0"/>
                  </a:moveTo>
                  <a:cubicBezTo>
                    <a:pt x="95" y="0"/>
                    <a:pt x="79" y="13"/>
                    <a:pt x="70" y="26"/>
                  </a:cubicBezTo>
                  <a:lnTo>
                    <a:pt x="70" y="26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70" y="26"/>
                  </a:moveTo>
                  <a:lnTo>
                    <a:pt x="1" y="60"/>
                  </a:lnTo>
                  <a:lnTo>
                    <a:pt x="60" y="60"/>
                  </a:lnTo>
                  <a:cubicBezTo>
                    <a:pt x="60" y="60"/>
                    <a:pt x="60" y="42"/>
                    <a:pt x="70" y="26"/>
                  </a:cubicBezTo>
                  <a:close/>
                  <a:moveTo>
                    <a:pt x="124" y="0"/>
                  </a:moveTo>
                  <a:cubicBezTo>
                    <a:pt x="124" y="60"/>
                    <a:pt x="124" y="60"/>
                    <a:pt x="60" y="60"/>
                  </a:cubicBezTo>
                  <a:lnTo>
                    <a:pt x="124" y="60"/>
                  </a:lnTo>
                  <a:lnTo>
                    <a:pt x="124" y="0"/>
                  </a:lnTo>
                  <a:close/>
                  <a:moveTo>
                    <a:pt x="60" y="60"/>
                  </a:moveTo>
                  <a:cubicBezTo>
                    <a:pt x="60" y="183"/>
                    <a:pt x="1" y="248"/>
                    <a:pt x="1" y="431"/>
                  </a:cubicBezTo>
                  <a:cubicBezTo>
                    <a:pt x="124" y="431"/>
                    <a:pt x="60" y="307"/>
                    <a:pt x="124" y="248"/>
                  </a:cubicBezTo>
                  <a:cubicBezTo>
                    <a:pt x="1" y="248"/>
                    <a:pt x="184" y="183"/>
                    <a:pt x="6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2396575" y="21193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2395650" y="2108575"/>
              <a:ext cx="2550" cy="10775"/>
            </a:xfrm>
            <a:custGeom>
              <a:rect b="b" l="l" r="r" t="t"/>
              <a:pathLst>
                <a:path extrusionOk="0" h="431" w="102">
                  <a:moveTo>
                    <a:pt x="38" y="0"/>
                  </a:moveTo>
                  <a:lnTo>
                    <a:pt x="38" y="0"/>
                  </a:lnTo>
                  <a:cubicBezTo>
                    <a:pt x="1" y="37"/>
                    <a:pt x="10" y="124"/>
                    <a:pt x="38" y="199"/>
                  </a:cubicBezTo>
                  <a:lnTo>
                    <a:pt x="38" y="199"/>
                  </a:lnTo>
                  <a:lnTo>
                    <a:pt x="38" y="0"/>
                  </a:lnTo>
                  <a:close/>
                  <a:moveTo>
                    <a:pt x="102" y="307"/>
                  </a:moveTo>
                  <a:cubicBezTo>
                    <a:pt x="102" y="307"/>
                    <a:pt x="102" y="307"/>
                    <a:pt x="102" y="307"/>
                  </a:cubicBezTo>
                  <a:lnTo>
                    <a:pt x="102" y="307"/>
                  </a:lnTo>
                  <a:cubicBezTo>
                    <a:pt x="102" y="310"/>
                    <a:pt x="101" y="314"/>
                    <a:pt x="101" y="317"/>
                  </a:cubicBezTo>
                  <a:lnTo>
                    <a:pt x="101" y="317"/>
                  </a:lnTo>
                  <a:cubicBezTo>
                    <a:pt x="102" y="314"/>
                    <a:pt x="102" y="310"/>
                    <a:pt x="102" y="307"/>
                  </a:cubicBezTo>
                  <a:close/>
                  <a:moveTo>
                    <a:pt x="38" y="199"/>
                  </a:moveTo>
                  <a:lnTo>
                    <a:pt x="38" y="371"/>
                  </a:lnTo>
                  <a:cubicBezTo>
                    <a:pt x="38" y="371"/>
                    <a:pt x="38" y="307"/>
                    <a:pt x="102" y="307"/>
                  </a:cubicBezTo>
                  <a:lnTo>
                    <a:pt x="102" y="307"/>
                  </a:lnTo>
                  <a:cubicBezTo>
                    <a:pt x="102" y="307"/>
                    <a:pt x="102" y="307"/>
                    <a:pt x="102" y="306"/>
                  </a:cubicBezTo>
                  <a:lnTo>
                    <a:pt x="102" y="306"/>
                  </a:lnTo>
                  <a:cubicBezTo>
                    <a:pt x="102" y="307"/>
                    <a:pt x="102" y="307"/>
                    <a:pt x="102" y="307"/>
                  </a:cubicBezTo>
                  <a:lnTo>
                    <a:pt x="102" y="247"/>
                  </a:lnTo>
                  <a:cubicBezTo>
                    <a:pt x="102" y="269"/>
                    <a:pt x="102" y="289"/>
                    <a:pt x="102" y="306"/>
                  </a:cubicBezTo>
                  <a:lnTo>
                    <a:pt x="102" y="306"/>
                  </a:lnTo>
                  <a:cubicBezTo>
                    <a:pt x="78" y="284"/>
                    <a:pt x="54" y="244"/>
                    <a:pt x="38" y="199"/>
                  </a:cubicBezTo>
                  <a:close/>
                  <a:moveTo>
                    <a:pt x="101" y="317"/>
                  </a:moveTo>
                  <a:cubicBezTo>
                    <a:pt x="95" y="371"/>
                    <a:pt x="38" y="374"/>
                    <a:pt x="38" y="430"/>
                  </a:cubicBezTo>
                  <a:cubicBezTo>
                    <a:pt x="88" y="430"/>
                    <a:pt x="99" y="393"/>
                    <a:pt x="101" y="3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2388925" y="2110050"/>
              <a:ext cx="1500" cy="3575"/>
            </a:xfrm>
            <a:custGeom>
              <a:rect b="b" l="l" r="r" t="t"/>
              <a:pathLst>
                <a:path extrusionOk="0" h="143" w="60">
                  <a:moveTo>
                    <a:pt x="59" y="1"/>
                  </a:moveTo>
                  <a:lnTo>
                    <a:pt x="0" y="65"/>
                  </a:lnTo>
                  <a:lnTo>
                    <a:pt x="0" y="124"/>
                  </a:lnTo>
                  <a:cubicBezTo>
                    <a:pt x="12" y="137"/>
                    <a:pt x="21" y="142"/>
                    <a:pt x="29" y="142"/>
                  </a:cubicBezTo>
                  <a:cubicBezTo>
                    <a:pt x="59" y="142"/>
                    <a:pt x="59" y="52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2378025" y="2094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0"/>
                  </a:moveTo>
                  <a:lnTo>
                    <a:pt x="1" y="124"/>
                  </a:lnTo>
                  <a:lnTo>
                    <a:pt x="1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2374950" y="20946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2280725" y="21147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2276025" y="21116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2306950" y="2086925"/>
              <a:ext cx="25" cy="4600"/>
            </a:xfrm>
            <a:custGeom>
              <a:rect b="b" l="l" r="r" t="t"/>
              <a:pathLst>
                <a:path extrusionOk="0" h="184" w="1">
                  <a:moveTo>
                    <a:pt x="0" y="184"/>
                  </a:moveTo>
                  <a:lnTo>
                    <a:pt x="0" y="1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2256000" y="20993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60" y="0"/>
                  </a:moveTo>
                  <a:lnTo>
                    <a:pt x="1" y="60"/>
                  </a:lnTo>
                  <a:lnTo>
                    <a:pt x="60" y="12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2252900" y="2113150"/>
              <a:ext cx="1525" cy="3100"/>
            </a:xfrm>
            <a:custGeom>
              <a:rect b="b" l="l" r="r" t="t"/>
              <a:pathLst>
                <a:path extrusionOk="0" h="124" w="61">
                  <a:moveTo>
                    <a:pt x="1" y="0"/>
                  </a:moveTo>
                  <a:cubicBezTo>
                    <a:pt x="1" y="64"/>
                    <a:pt x="60" y="64"/>
                    <a:pt x="60" y="124"/>
                  </a:cubicBezTo>
                  <a:cubicBezTo>
                    <a:pt x="60" y="64"/>
                    <a:pt x="60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2299275" y="2134175"/>
              <a:ext cx="3125" cy="2225"/>
            </a:xfrm>
            <a:custGeom>
              <a:rect b="b" l="l" r="r" t="t"/>
              <a:pathLst>
                <a:path extrusionOk="0" h="89" w="125">
                  <a:moveTo>
                    <a:pt x="110" y="0"/>
                  </a:moveTo>
                  <a:cubicBezTo>
                    <a:pt x="87" y="0"/>
                    <a:pt x="43" y="43"/>
                    <a:pt x="1" y="89"/>
                  </a:cubicBezTo>
                  <a:lnTo>
                    <a:pt x="124" y="25"/>
                  </a:lnTo>
                  <a:cubicBezTo>
                    <a:pt x="124" y="7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2345650" y="2094600"/>
              <a:ext cx="1500" cy="4400"/>
            </a:xfrm>
            <a:custGeom>
              <a:rect b="b" l="l" r="r" t="t"/>
              <a:pathLst>
                <a:path extrusionOk="0" h="176" w="60">
                  <a:moveTo>
                    <a:pt x="0" y="0"/>
                  </a:moveTo>
                  <a:cubicBezTo>
                    <a:pt x="0" y="88"/>
                    <a:pt x="30" y="175"/>
                    <a:pt x="47" y="175"/>
                  </a:cubicBezTo>
                  <a:cubicBezTo>
                    <a:pt x="54" y="175"/>
                    <a:pt x="59" y="160"/>
                    <a:pt x="59" y="124"/>
                  </a:cubicBezTo>
                  <a:cubicBezTo>
                    <a:pt x="0" y="65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2248225" y="21363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342550" y="2093475"/>
              <a:ext cx="3125" cy="2750"/>
            </a:xfrm>
            <a:custGeom>
              <a:rect b="b" l="l" r="r" t="t"/>
              <a:pathLst>
                <a:path extrusionOk="0" h="110" w="125">
                  <a:moveTo>
                    <a:pt x="60" y="1"/>
                  </a:moveTo>
                  <a:cubicBezTo>
                    <a:pt x="45" y="1"/>
                    <a:pt x="30" y="16"/>
                    <a:pt x="0" y="45"/>
                  </a:cubicBezTo>
                  <a:lnTo>
                    <a:pt x="0" y="110"/>
                  </a:lnTo>
                  <a:cubicBezTo>
                    <a:pt x="60" y="45"/>
                    <a:pt x="60" y="45"/>
                    <a:pt x="124" y="45"/>
                  </a:cubicBezTo>
                  <a:cubicBezTo>
                    <a:pt x="92" y="16"/>
                    <a:pt x="76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2344025" y="22244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2320925" y="226460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365675" y="2096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2365675" y="211005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5" y="1"/>
                  </a:moveTo>
                  <a:cubicBezTo>
                    <a:pt x="65" y="65"/>
                    <a:pt x="0" y="65"/>
                    <a:pt x="0" y="124"/>
                  </a:cubicBezTo>
                  <a:cubicBezTo>
                    <a:pt x="0" y="65"/>
                    <a:pt x="65" y="6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2334750" y="21162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1"/>
                  </a:lnTo>
                  <a:cubicBezTo>
                    <a:pt x="1" y="65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2365675" y="20962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2365675" y="2096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2364175" y="2096200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2310025" y="21811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0"/>
                  </a:moveTo>
                  <a:lnTo>
                    <a:pt x="1" y="0"/>
                  </a:ln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283825" y="212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2280725" y="2114750"/>
              <a:ext cx="4600" cy="12375"/>
            </a:xfrm>
            <a:custGeom>
              <a:rect b="b" l="l" r="r" t="t"/>
              <a:pathLst>
                <a:path extrusionOk="0" h="495" w="184">
                  <a:moveTo>
                    <a:pt x="184" y="0"/>
                  </a:moveTo>
                  <a:lnTo>
                    <a:pt x="27" y="423"/>
                  </a:lnTo>
                  <a:lnTo>
                    <a:pt x="27" y="423"/>
                  </a:lnTo>
                  <a:cubicBezTo>
                    <a:pt x="56" y="358"/>
                    <a:pt x="83" y="333"/>
                    <a:pt x="102" y="333"/>
                  </a:cubicBezTo>
                  <a:cubicBezTo>
                    <a:pt x="116" y="333"/>
                    <a:pt x="124" y="348"/>
                    <a:pt x="124" y="371"/>
                  </a:cubicBezTo>
                  <a:lnTo>
                    <a:pt x="184" y="0"/>
                  </a:lnTo>
                  <a:close/>
                  <a:moveTo>
                    <a:pt x="27" y="423"/>
                  </a:moveTo>
                  <a:cubicBezTo>
                    <a:pt x="18" y="443"/>
                    <a:pt x="10" y="467"/>
                    <a:pt x="1" y="495"/>
                  </a:cubicBezTo>
                  <a:lnTo>
                    <a:pt x="27" y="4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2235850" y="2077650"/>
              <a:ext cx="139125" cy="192025"/>
            </a:xfrm>
            <a:custGeom>
              <a:rect b="b" l="l" r="r" t="t"/>
              <a:pathLst>
                <a:path extrusionOk="0" h="7681" w="5565">
                  <a:moveTo>
                    <a:pt x="2785" y="495"/>
                  </a:moveTo>
                  <a:lnTo>
                    <a:pt x="2785" y="678"/>
                  </a:lnTo>
                  <a:lnTo>
                    <a:pt x="2844" y="495"/>
                  </a:ln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891" y="814"/>
                  </a:moveTo>
                  <a:lnTo>
                    <a:pt x="891" y="814"/>
                  </a:lnTo>
                  <a:cubicBezTo>
                    <a:pt x="878" y="823"/>
                    <a:pt x="866" y="839"/>
                    <a:pt x="866" y="866"/>
                  </a:cubicBezTo>
                  <a:cubicBezTo>
                    <a:pt x="876" y="848"/>
                    <a:pt x="884" y="830"/>
                    <a:pt x="891" y="814"/>
                  </a:cubicBezTo>
                  <a:close/>
                  <a:moveTo>
                    <a:pt x="4863" y="818"/>
                  </a:moveTo>
                  <a:cubicBezTo>
                    <a:pt x="4871" y="818"/>
                    <a:pt x="4887" y="834"/>
                    <a:pt x="4887" y="866"/>
                  </a:cubicBezTo>
                  <a:cubicBezTo>
                    <a:pt x="4855" y="834"/>
                    <a:pt x="4855" y="818"/>
                    <a:pt x="4863" y="818"/>
                  </a:cubicBezTo>
                  <a:close/>
                  <a:moveTo>
                    <a:pt x="930" y="619"/>
                  </a:moveTo>
                  <a:cubicBezTo>
                    <a:pt x="930" y="669"/>
                    <a:pt x="930" y="723"/>
                    <a:pt x="891" y="814"/>
                  </a:cubicBezTo>
                  <a:lnTo>
                    <a:pt x="891" y="814"/>
                  </a:lnTo>
                  <a:cubicBezTo>
                    <a:pt x="909" y="802"/>
                    <a:pt x="930" y="802"/>
                    <a:pt x="930" y="802"/>
                  </a:cubicBezTo>
                  <a:lnTo>
                    <a:pt x="930" y="802"/>
                  </a:lnTo>
                  <a:cubicBezTo>
                    <a:pt x="930" y="823"/>
                    <a:pt x="924" y="850"/>
                    <a:pt x="914" y="881"/>
                  </a:cubicBezTo>
                  <a:lnTo>
                    <a:pt x="914" y="881"/>
                  </a:lnTo>
                  <a:cubicBezTo>
                    <a:pt x="865" y="926"/>
                    <a:pt x="861" y="926"/>
                    <a:pt x="807" y="926"/>
                  </a:cubicBezTo>
                  <a:lnTo>
                    <a:pt x="807" y="743"/>
                  </a:lnTo>
                  <a:lnTo>
                    <a:pt x="930" y="619"/>
                  </a:lnTo>
                  <a:close/>
                  <a:moveTo>
                    <a:pt x="1507" y="1049"/>
                  </a:moveTo>
                  <a:cubicBezTo>
                    <a:pt x="1500" y="1056"/>
                    <a:pt x="1492" y="1062"/>
                    <a:pt x="1485" y="1068"/>
                  </a:cubicBezTo>
                  <a:lnTo>
                    <a:pt x="1485" y="1068"/>
                  </a:lnTo>
                  <a:cubicBezTo>
                    <a:pt x="1484" y="1062"/>
                    <a:pt x="1484" y="1056"/>
                    <a:pt x="1484" y="1049"/>
                  </a:cubicBezTo>
                  <a:close/>
                  <a:moveTo>
                    <a:pt x="1495" y="1085"/>
                  </a:moveTo>
                  <a:cubicBezTo>
                    <a:pt x="1505" y="1085"/>
                    <a:pt x="1506" y="1091"/>
                    <a:pt x="1491" y="1107"/>
                  </a:cubicBezTo>
                  <a:lnTo>
                    <a:pt x="1491" y="1107"/>
                  </a:lnTo>
                  <a:cubicBezTo>
                    <a:pt x="1489" y="1101"/>
                    <a:pt x="1487" y="1094"/>
                    <a:pt x="1486" y="1086"/>
                  </a:cubicBezTo>
                  <a:lnTo>
                    <a:pt x="1486" y="1086"/>
                  </a:lnTo>
                  <a:cubicBezTo>
                    <a:pt x="1490" y="1085"/>
                    <a:pt x="1493" y="1085"/>
                    <a:pt x="1495" y="1085"/>
                  </a:cubicBezTo>
                  <a:close/>
                  <a:moveTo>
                    <a:pt x="1415" y="1105"/>
                  </a:moveTo>
                  <a:lnTo>
                    <a:pt x="1415" y="1105"/>
                  </a:lnTo>
                  <a:cubicBezTo>
                    <a:pt x="1397" y="1110"/>
                    <a:pt x="1379" y="1114"/>
                    <a:pt x="1361" y="1114"/>
                  </a:cubicBezTo>
                  <a:cubicBezTo>
                    <a:pt x="1376" y="1114"/>
                    <a:pt x="1396" y="1110"/>
                    <a:pt x="1415" y="1105"/>
                  </a:cubicBezTo>
                  <a:close/>
                  <a:moveTo>
                    <a:pt x="5317" y="1173"/>
                  </a:moveTo>
                  <a:lnTo>
                    <a:pt x="5317" y="1361"/>
                  </a:lnTo>
                  <a:cubicBezTo>
                    <a:pt x="5317" y="1315"/>
                    <a:pt x="5287" y="1272"/>
                    <a:pt x="5270" y="1272"/>
                  </a:cubicBezTo>
                  <a:cubicBezTo>
                    <a:pt x="5263" y="1272"/>
                    <a:pt x="5258" y="1279"/>
                    <a:pt x="5258" y="1296"/>
                  </a:cubicBezTo>
                  <a:lnTo>
                    <a:pt x="5258" y="1296"/>
                  </a:lnTo>
                  <a:cubicBezTo>
                    <a:pt x="5258" y="1292"/>
                    <a:pt x="5258" y="1290"/>
                    <a:pt x="5259" y="1290"/>
                  </a:cubicBezTo>
                  <a:cubicBezTo>
                    <a:pt x="5264" y="1290"/>
                    <a:pt x="5295" y="1447"/>
                    <a:pt x="5334" y="1447"/>
                  </a:cubicBezTo>
                  <a:cubicBezTo>
                    <a:pt x="5349" y="1447"/>
                    <a:pt x="5365" y="1424"/>
                    <a:pt x="5381" y="1361"/>
                  </a:cubicBezTo>
                  <a:lnTo>
                    <a:pt x="5317" y="1173"/>
                  </a:lnTo>
                  <a:close/>
                  <a:moveTo>
                    <a:pt x="495" y="1420"/>
                  </a:moveTo>
                  <a:cubicBezTo>
                    <a:pt x="497" y="1423"/>
                    <a:pt x="500" y="1425"/>
                    <a:pt x="502" y="1427"/>
                  </a:cubicBezTo>
                  <a:lnTo>
                    <a:pt x="502" y="1427"/>
                  </a:lnTo>
                  <a:lnTo>
                    <a:pt x="495" y="1484"/>
                  </a:lnTo>
                  <a:lnTo>
                    <a:pt x="495" y="1420"/>
                  </a:lnTo>
                  <a:close/>
                  <a:moveTo>
                    <a:pt x="1459" y="1466"/>
                  </a:moveTo>
                  <a:cubicBezTo>
                    <a:pt x="1468" y="1466"/>
                    <a:pt x="1477" y="1470"/>
                    <a:pt x="1484" y="1476"/>
                  </a:cubicBezTo>
                  <a:lnTo>
                    <a:pt x="1484" y="1476"/>
                  </a:lnTo>
                  <a:cubicBezTo>
                    <a:pt x="1484" y="1479"/>
                    <a:pt x="1484" y="1482"/>
                    <a:pt x="1484" y="1484"/>
                  </a:cubicBezTo>
                  <a:lnTo>
                    <a:pt x="1425" y="1484"/>
                  </a:lnTo>
                  <a:cubicBezTo>
                    <a:pt x="1436" y="1472"/>
                    <a:pt x="1448" y="1466"/>
                    <a:pt x="1459" y="1466"/>
                  </a:cubicBezTo>
                  <a:close/>
                  <a:moveTo>
                    <a:pt x="1716" y="1456"/>
                  </a:moveTo>
                  <a:cubicBezTo>
                    <a:pt x="1725" y="1456"/>
                    <a:pt x="1731" y="1463"/>
                    <a:pt x="1731" y="1484"/>
                  </a:cubicBezTo>
                  <a:lnTo>
                    <a:pt x="1705" y="1458"/>
                  </a:lnTo>
                  <a:lnTo>
                    <a:pt x="1705" y="1458"/>
                  </a:lnTo>
                  <a:cubicBezTo>
                    <a:pt x="1709" y="1457"/>
                    <a:pt x="1713" y="1456"/>
                    <a:pt x="1716" y="1456"/>
                  </a:cubicBezTo>
                  <a:close/>
                  <a:moveTo>
                    <a:pt x="2102" y="1544"/>
                  </a:moveTo>
                  <a:cubicBezTo>
                    <a:pt x="2102" y="1560"/>
                    <a:pt x="2102" y="1575"/>
                    <a:pt x="2102" y="1588"/>
                  </a:cubicBezTo>
                  <a:lnTo>
                    <a:pt x="2102" y="1588"/>
                  </a:lnTo>
                  <a:cubicBezTo>
                    <a:pt x="2100" y="1589"/>
                    <a:pt x="2097" y="1589"/>
                    <a:pt x="2094" y="1589"/>
                  </a:cubicBezTo>
                  <a:lnTo>
                    <a:pt x="2094" y="1589"/>
                  </a:lnTo>
                  <a:cubicBezTo>
                    <a:pt x="2099" y="1561"/>
                    <a:pt x="2102" y="1544"/>
                    <a:pt x="2102" y="1544"/>
                  </a:cubicBezTo>
                  <a:close/>
                  <a:moveTo>
                    <a:pt x="1919" y="1420"/>
                  </a:moveTo>
                  <a:cubicBezTo>
                    <a:pt x="1919" y="1448"/>
                    <a:pt x="1897" y="1520"/>
                    <a:pt x="1870" y="1594"/>
                  </a:cubicBezTo>
                  <a:lnTo>
                    <a:pt x="1870" y="1594"/>
                  </a:lnTo>
                  <a:cubicBezTo>
                    <a:pt x="1824" y="1612"/>
                    <a:pt x="1775" y="1629"/>
                    <a:pt x="1737" y="1636"/>
                  </a:cubicBezTo>
                  <a:lnTo>
                    <a:pt x="1737" y="1636"/>
                  </a:lnTo>
                  <a:cubicBezTo>
                    <a:pt x="1804" y="1606"/>
                    <a:pt x="1871" y="1541"/>
                    <a:pt x="1919" y="1420"/>
                  </a:cubicBezTo>
                  <a:close/>
                  <a:moveTo>
                    <a:pt x="2226" y="926"/>
                  </a:moveTo>
                  <a:lnTo>
                    <a:pt x="2226" y="926"/>
                  </a:lnTo>
                  <a:cubicBezTo>
                    <a:pt x="2189" y="1080"/>
                    <a:pt x="2127" y="1378"/>
                    <a:pt x="2056" y="1597"/>
                  </a:cubicBezTo>
                  <a:lnTo>
                    <a:pt x="2056" y="1597"/>
                  </a:lnTo>
                  <a:cubicBezTo>
                    <a:pt x="2021" y="1607"/>
                    <a:pt x="1977" y="1629"/>
                    <a:pt x="1919" y="1667"/>
                  </a:cubicBezTo>
                  <a:lnTo>
                    <a:pt x="1979" y="1608"/>
                  </a:lnTo>
                  <a:cubicBezTo>
                    <a:pt x="2024" y="1562"/>
                    <a:pt x="2030" y="1546"/>
                    <a:pt x="2012" y="1546"/>
                  </a:cubicBezTo>
                  <a:cubicBezTo>
                    <a:pt x="1994" y="1546"/>
                    <a:pt x="1953" y="1562"/>
                    <a:pt x="1906" y="1580"/>
                  </a:cubicBezTo>
                  <a:lnTo>
                    <a:pt x="1906" y="1580"/>
                  </a:lnTo>
                  <a:cubicBezTo>
                    <a:pt x="2013" y="1379"/>
                    <a:pt x="2136" y="1154"/>
                    <a:pt x="2226" y="926"/>
                  </a:cubicBezTo>
                  <a:close/>
                  <a:moveTo>
                    <a:pt x="2288" y="1537"/>
                  </a:moveTo>
                  <a:cubicBezTo>
                    <a:pt x="2290" y="1537"/>
                    <a:pt x="2290" y="1539"/>
                    <a:pt x="2290" y="1544"/>
                  </a:cubicBezTo>
                  <a:cubicBezTo>
                    <a:pt x="2290" y="1567"/>
                    <a:pt x="2282" y="1623"/>
                    <a:pt x="2268" y="1685"/>
                  </a:cubicBezTo>
                  <a:lnTo>
                    <a:pt x="2268" y="1685"/>
                  </a:lnTo>
                  <a:cubicBezTo>
                    <a:pt x="2254" y="1682"/>
                    <a:pt x="2243" y="1677"/>
                    <a:pt x="2233" y="1671"/>
                  </a:cubicBezTo>
                  <a:lnTo>
                    <a:pt x="2233" y="1671"/>
                  </a:lnTo>
                  <a:cubicBezTo>
                    <a:pt x="2258" y="1598"/>
                    <a:pt x="2282" y="1537"/>
                    <a:pt x="2288" y="1537"/>
                  </a:cubicBezTo>
                  <a:close/>
                  <a:moveTo>
                    <a:pt x="2206" y="1875"/>
                  </a:moveTo>
                  <a:lnTo>
                    <a:pt x="2206" y="1875"/>
                  </a:lnTo>
                  <a:cubicBezTo>
                    <a:pt x="2194" y="1887"/>
                    <a:pt x="2181" y="1901"/>
                    <a:pt x="2167" y="1915"/>
                  </a:cubicBezTo>
                  <a:cubicBezTo>
                    <a:pt x="2180" y="1915"/>
                    <a:pt x="2193" y="1899"/>
                    <a:pt x="2206" y="1875"/>
                  </a:cubicBezTo>
                  <a:close/>
                  <a:moveTo>
                    <a:pt x="2390" y="1979"/>
                  </a:moveTo>
                  <a:cubicBezTo>
                    <a:pt x="2377" y="1986"/>
                    <a:pt x="2364" y="1995"/>
                    <a:pt x="2350" y="2006"/>
                  </a:cubicBezTo>
                  <a:lnTo>
                    <a:pt x="2350" y="2006"/>
                  </a:lnTo>
                  <a:cubicBezTo>
                    <a:pt x="2353" y="1984"/>
                    <a:pt x="2361" y="1980"/>
                    <a:pt x="2390" y="1979"/>
                  </a:cubicBezTo>
                  <a:close/>
                  <a:moveTo>
                    <a:pt x="2350" y="1713"/>
                  </a:moveTo>
                  <a:cubicBezTo>
                    <a:pt x="2356" y="1714"/>
                    <a:pt x="2361" y="1714"/>
                    <a:pt x="2366" y="1714"/>
                  </a:cubicBezTo>
                  <a:cubicBezTo>
                    <a:pt x="2367" y="1714"/>
                    <a:pt x="2368" y="1714"/>
                    <a:pt x="2369" y="1714"/>
                  </a:cubicBezTo>
                  <a:lnTo>
                    <a:pt x="2369" y="1714"/>
                  </a:lnTo>
                  <a:cubicBezTo>
                    <a:pt x="2352" y="1803"/>
                    <a:pt x="2350" y="1922"/>
                    <a:pt x="2350" y="2007"/>
                  </a:cubicBezTo>
                  <a:lnTo>
                    <a:pt x="2350" y="2007"/>
                  </a:lnTo>
                  <a:cubicBezTo>
                    <a:pt x="2297" y="2049"/>
                    <a:pt x="2242" y="2112"/>
                    <a:pt x="2159" y="2112"/>
                  </a:cubicBezTo>
                  <a:cubicBezTo>
                    <a:pt x="2142" y="2112"/>
                    <a:pt x="2123" y="2109"/>
                    <a:pt x="2102" y="2103"/>
                  </a:cubicBezTo>
                  <a:cubicBezTo>
                    <a:pt x="1979" y="2103"/>
                    <a:pt x="2290" y="1979"/>
                    <a:pt x="2290" y="1915"/>
                  </a:cubicBezTo>
                  <a:cubicBezTo>
                    <a:pt x="2219" y="1915"/>
                    <a:pt x="2107" y="1956"/>
                    <a:pt x="2048" y="1956"/>
                  </a:cubicBezTo>
                  <a:cubicBezTo>
                    <a:pt x="2028" y="1956"/>
                    <a:pt x="2014" y="1951"/>
                    <a:pt x="2010" y="1937"/>
                  </a:cubicBezTo>
                  <a:lnTo>
                    <a:pt x="2010" y="1937"/>
                  </a:lnTo>
                  <a:cubicBezTo>
                    <a:pt x="2021" y="1933"/>
                    <a:pt x="2032" y="1926"/>
                    <a:pt x="2043" y="1915"/>
                  </a:cubicBezTo>
                  <a:cubicBezTo>
                    <a:pt x="2043" y="1903"/>
                    <a:pt x="2045" y="1882"/>
                    <a:pt x="2049" y="1855"/>
                  </a:cubicBezTo>
                  <a:lnTo>
                    <a:pt x="2102" y="1855"/>
                  </a:lnTo>
                  <a:lnTo>
                    <a:pt x="2133" y="1797"/>
                  </a:lnTo>
                  <a:lnTo>
                    <a:pt x="2133" y="1797"/>
                  </a:lnTo>
                  <a:cubicBezTo>
                    <a:pt x="2141" y="1823"/>
                    <a:pt x="2152" y="1860"/>
                    <a:pt x="2167" y="1915"/>
                  </a:cubicBezTo>
                  <a:cubicBezTo>
                    <a:pt x="2167" y="1889"/>
                    <a:pt x="2190" y="1803"/>
                    <a:pt x="2217" y="1720"/>
                  </a:cubicBezTo>
                  <a:lnTo>
                    <a:pt x="2217" y="1720"/>
                  </a:lnTo>
                  <a:cubicBezTo>
                    <a:pt x="2233" y="1717"/>
                    <a:pt x="2248" y="1715"/>
                    <a:pt x="2261" y="1714"/>
                  </a:cubicBezTo>
                  <a:lnTo>
                    <a:pt x="2261" y="1714"/>
                  </a:lnTo>
                  <a:cubicBezTo>
                    <a:pt x="2246" y="1774"/>
                    <a:pt x="2227" y="1836"/>
                    <a:pt x="2206" y="1875"/>
                  </a:cubicBezTo>
                  <a:lnTo>
                    <a:pt x="2206" y="1875"/>
                  </a:lnTo>
                  <a:cubicBezTo>
                    <a:pt x="2268" y="1813"/>
                    <a:pt x="2312" y="1767"/>
                    <a:pt x="2350" y="1713"/>
                  </a:cubicBezTo>
                  <a:close/>
                  <a:moveTo>
                    <a:pt x="416" y="2182"/>
                  </a:moveTo>
                  <a:cubicBezTo>
                    <a:pt x="402" y="2196"/>
                    <a:pt x="387" y="2211"/>
                    <a:pt x="371" y="2226"/>
                  </a:cubicBezTo>
                  <a:cubicBezTo>
                    <a:pt x="412" y="2226"/>
                    <a:pt x="427" y="2201"/>
                    <a:pt x="416" y="2182"/>
                  </a:cubicBezTo>
                  <a:close/>
                  <a:moveTo>
                    <a:pt x="2561" y="5733"/>
                  </a:moveTo>
                  <a:cubicBezTo>
                    <a:pt x="2554" y="5737"/>
                    <a:pt x="2546" y="5742"/>
                    <a:pt x="2538" y="5747"/>
                  </a:cubicBezTo>
                  <a:cubicBezTo>
                    <a:pt x="2546" y="5742"/>
                    <a:pt x="2554" y="5738"/>
                    <a:pt x="2561" y="5733"/>
                  </a:cubicBezTo>
                  <a:close/>
                  <a:moveTo>
                    <a:pt x="1178" y="1"/>
                  </a:moveTo>
                  <a:cubicBezTo>
                    <a:pt x="1054" y="1"/>
                    <a:pt x="990" y="248"/>
                    <a:pt x="990" y="495"/>
                  </a:cubicBezTo>
                  <a:cubicBezTo>
                    <a:pt x="963" y="440"/>
                    <a:pt x="935" y="409"/>
                    <a:pt x="907" y="409"/>
                  </a:cubicBezTo>
                  <a:cubicBezTo>
                    <a:pt x="873" y="409"/>
                    <a:pt x="839" y="454"/>
                    <a:pt x="807" y="555"/>
                  </a:cubicBezTo>
                  <a:cubicBezTo>
                    <a:pt x="807" y="495"/>
                    <a:pt x="807" y="372"/>
                    <a:pt x="866" y="372"/>
                  </a:cubicBezTo>
                  <a:cubicBezTo>
                    <a:pt x="866" y="372"/>
                    <a:pt x="807" y="307"/>
                    <a:pt x="742" y="307"/>
                  </a:cubicBezTo>
                  <a:cubicBezTo>
                    <a:pt x="683" y="307"/>
                    <a:pt x="619" y="307"/>
                    <a:pt x="619" y="431"/>
                  </a:cubicBezTo>
                  <a:cubicBezTo>
                    <a:pt x="619" y="411"/>
                    <a:pt x="612" y="405"/>
                    <a:pt x="603" y="405"/>
                  </a:cubicBezTo>
                  <a:cubicBezTo>
                    <a:pt x="586" y="405"/>
                    <a:pt x="559" y="431"/>
                    <a:pt x="559" y="431"/>
                  </a:cubicBezTo>
                  <a:lnTo>
                    <a:pt x="124" y="431"/>
                  </a:lnTo>
                  <a:lnTo>
                    <a:pt x="1" y="678"/>
                  </a:lnTo>
                  <a:lnTo>
                    <a:pt x="1" y="866"/>
                  </a:lnTo>
                  <a:cubicBezTo>
                    <a:pt x="65" y="866"/>
                    <a:pt x="124" y="926"/>
                    <a:pt x="124" y="926"/>
                  </a:cubicBezTo>
                  <a:lnTo>
                    <a:pt x="124" y="990"/>
                  </a:lnTo>
                  <a:lnTo>
                    <a:pt x="124" y="1114"/>
                  </a:lnTo>
                  <a:cubicBezTo>
                    <a:pt x="65" y="1297"/>
                    <a:pt x="65" y="1297"/>
                    <a:pt x="124" y="1297"/>
                  </a:cubicBezTo>
                  <a:cubicBezTo>
                    <a:pt x="124" y="1297"/>
                    <a:pt x="188" y="1361"/>
                    <a:pt x="124" y="1484"/>
                  </a:cubicBezTo>
                  <a:lnTo>
                    <a:pt x="248" y="1361"/>
                  </a:lnTo>
                  <a:cubicBezTo>
                    <a:pt x="303" y="1342"/>
                    <a:pt x="337" y="1334"/>
                    <a:pt x="356" y="1334"/>
                  </a:cubicBezTo>
                  <a:cubicBezTo>
                    <a:pt x="403" y="1334"/>
                    <a:pt x="371" y="1378"/>
                    <a:pt x="371" y="1420"/>
                  </a:cubicBezTo>
                  <a:cubicBezTo>
                    <a:pt x="312" y="1484"/>
                    <a:pt x="248" y="1608"/>
                    <a:pt x="312" y="1608"/>
                  </a:cubicBezTo>
                  <a:lnTo>
                    <a:pt x="371" y="1544"/>
                  </a:lnTo>
                  <a:cubicBezTo>
                    <a:pt x="436" y="1544"/>
                    <a:pt x="371" y="1608"/>
                    <a:pt x="312" y="1732"/>
                  </a:cubicBezTo>
                  <a:cubicBezTo>
                    <a:pt x="188" y="1855"/>
                    <a:pt x="124" y="1979"/>
                    <a:pt x="124" y="2038"/>
                  </a:cubicBezTo>
                  <a:lnTo>
                    <a:pt x="65" y="2038"/>
                  </a:lnTo>
                  <a:cubicBezTo>
                    <a:pt x="48" y="2102"/>
                    <a:pt x="48" y="2124"/>
                    <a:pt x="60" y="2124"/>
                  </a:cubicBezTo>
                  <a:cubicBezTo>
                    <a:pt x="89" y="2124"/>
                    <a:pt x="193" y="1971"/>
                    <a:pt x="281" y="1971"/>
                  </a:cubicBezTo>
                  <a:cubicBezTo>
                    <a:pt x="291" y="1971"/>
                    <a:pt x="302" y="1974"/>
                    <a:pt x="312" y="1979"/>
                  </a:cubicBezTo>
                  <a:cubicBezTo>
                    <a:pt x="248" y="2038"/>
                    <a:pt x="65" y="2103"/>
                    <a:pt x="124" y="2162"/>
                  </a:cubicBezTo>
                  <a:cubicBezTo>
                    <a:pt x="94" y="2194"/>
                    <a:pt x="111" y="2210"/>
                    <a:pt x="149" y="2210"/>
                  </a:cubicBezTo>
                  <a:cubicBezTo>
                    <a:pt x="188" y="2210"/>
                    <a:pt x="250" y="2194"/>
                    <a:pt x="312" y="2162"/>
                  </a:cubicBezTo>
                  <a:lnTo>
                    <a:pt x="371" y="2162"/>
                  </a:lnTo>
                  <a:cubicBezTo>
                    <a:pt x="395" y="2162"/>
                    <a:pt x="410" y="2171"/>
                    <a:pt x="416" y="2182"/>
                  </a:cubicBezTo>
                  <a:lnTo>
                    <a:pt x="416" y="2182"/>
                  </a:lnTo>
                  <a:cubicBezTo>
                    <a:pt x="464" y="2137"/>
                    <a:pt x="510" y="2103"/>
                    <a:pt x="559" y="2103"/>
                  </a:cubicBezTo>
                  <a:lnTo>
                    <a:pt x="559" y="2162"/>
                  </a:lnTo>
                  <a:cubicBezTo>
                    <a:pt x="559" y="2162"/>
                    <a:pt x="495" y="2226"/>
                    <a:pt x="495" y="2286"/>
                  </a:cubicBezTo>
                  <a:cubicBezTo>
                    <a:pt x="495" y="2286"/>
                    <a:pt x="524" y="2314"/>
                    <a:pt x="560" y="2314"/>
                  </a:cubicBezTo>
                  <a:cubicBezTo>
                    <a:pt x="579" y="2314"/>
                    <a:pt x="599" y="2307"/>
                    <a:pt x="619" y="2286"/>
                  </a:cubicBezTo>
                  <a:lnTo>
                    <a:pt x="619" y="2286"/>
                  </a:lnTo>
                  <a:lnTo>
                    <a:pt x="559" y="2350"/>
                  </a:lnTo>
                  <a:cubicBezTo>
                    <a:pt x="683" y="2350"/>
                    <a:pt x="742" y="2350"/>
                    <a:pt x="930" y="2286"/>
                  </a:cubicBezTo>
                  <a:lnTo>
                    <a:pt x="930" y="2286"/>
                  </a:lnTo>
                  <a:cubicBezTo>
                    <a:pt x="683" y="2474"/>
                    <a:pt x="807" y="2474"/>
                    <a:pt x="866" y="2533"/>
                  </a:cubicBezTo>
                  <a:cubicBezTo>
                    <a:pt x="990" y="2533"/>
                    <a:pt x="1054" y="2533"/>
                    <a:pt x="866" y="2657"/>
                  </a:cubicBezTo>
                  <a:lnTo>
                    <a:pt x="990" y="2780"/>
                  </a:lnTo>
                  <a:lnTo>
                    <a:pt x="930" y="2780"/>
                  </a:lnTo>
                  <a:cubicBezTo>
                    <a:pt x="930" y="2833"/>
                    <a:pt x="953" y="2852"/>
                    <a:pt x="988" y="2852"/>
                  </a:cubicBezTo>
                  <a:cubicBezTo>
                    <a:pt x="1036" y="2852"/>
                    <a:pt x="1107" y="2817"/>
                    <a:pt x="1178" y="2780"/>
                  </a:cubicBezTo>
                  <a:lnTo>
                    <a:pt x="1178" y="2780"/>
                  </a:lnTo>
                  <a:cubicBezTo>
                    <a:pt x="1178" y="2844"/>
                    <a:pt x="1113" y="2844"/>
                    <a:pt x="1113" y="2904"/>
                  </a:cubicBezTo>
                  <a:cubicBezTo>
                    <a:pt x="1078" y="2977"/>
                    <a:pt x="1085" y="3007"/>
                    <a:pt x="1147" y="3007"/>
                  </a:cubicBezTo>
                  <a:cubicBezTo>
                    <a:pt x="1190" y="3007"/>
                    <a:pt x="1259" y="2992"/>
                    <a:pt x="1361" y="2968"/>
                  </a:cubicBezTo>
                  <a:lnTo>
                    <a:pt x="1361" y="2968"/>
                  </a:lnTo>
                  <a:lnTo>
                    <a:pt x="1237" y="3092"/>
                  </a:lnTo>
                  <a:cubicBezTo>
                    <a:pt x="1361" y="3092"/>
                    <a:pt x="1113" y="3398"/>
                    <a:pt x="1361" y="3398"/>
                  </a:cubicBezTo>
                  <a:lnTo>
                    <a:pt x="1301" y="3398"/>
                  </a:lnTo>
                  <a:cubicBezTo>
                    <a:pt x="1448" y="3450"/>
                    <a:pt x="1200" y="3779"/>
                    <a:pt x="1382" y="3779"/>
                  </a:cubicBezTo>
                  <a:cubicBezTo>
                    <a:pt x="1427" y="3779"/>
                    <a:pt x="1498" y="3759"/>
                    <a:pt x="1608" y="3710"/>
                  </a:cubicBezTo>
                  <a:lnTo>
                    <a:pt x="1796" y="3710"/>
                  </a:lnTo>
                  <a:cubicBezTo>
                    <a:pt x="1731" y="3586"/>
                    <a:pt x="2043" y="3586"/>
                    <a:pt x="2102" y="3522"/>
                  </a:cubicBezTo>
                  <a:lnTo>
                    <a:pt x="2102" y="3522"/>
                  </a:lnTo>
                  <a:cubicBezTo>
                    <a:pt x="2102" y="3522"/>
                    <a:pt x="2012" y="3659"/>
                    <a:pt x="1949" y="3659"/>
                  </a:cubicBezTo>
                  <a:cubicBezTo>
                    <a:pt x="1938" y="3659"/>
                    <a:pt x="1928" y="3655"/>
                    <a:pt x="1919" y="3646"/>
                  </a:cubicBezTo>
                  <a:cubicBezTo>
                    <a:pt x="1672" y="3769"/>
                    <a:pt x="1919" y="3834"/>
                    <a:pt x="1731" y="3957"/>
                  </a:cubicBezTo>
                  <a:cubicBezTo>
                    <a:pt x="1855" y="4140"/>
                    <a:pt x="1855" y="4452"/>
                    <a:pt x="1979" y="4635"/>
                  </a:cubicBezTo>
                  <a:lnTo>
                    <a:pt x="2167" y="4511"/>
                  </a:lnTo>
                  <a:lnTo>
                    <a:pt x="2167" y="4575"/>
                  </a:lnTo>
                  <a:cubicBezTo>
                    <a:pt x="2167" y="4617"/>
                    <a:pt x="2105" y="4661"/>
                    <a:pt x="2069" y="4661"/>
                  </a:cubicBezTo>
                  <a:cubicBezTo>
                    <a:pt x="2054" y="4661"/>
                    <a:pt x="2043" y="4654"/>
                    <a:pt x="2043" y="4635"/>
                  </a:cubicBezTo>
                  <a:lnTo>
                    <a:pt x="2043" y="4635"/>
                  </a:lnTo>
                  <a:cubicBezTo>
                    <a:pt x="1990" y="4687"/>
                    <a:pt x="2005" y="4707"/>
                    <a:pt x="2044" y="4707"/>
                  </a:cubicBezTo>
                  <a:cubicBezTo>
                    <a:pt x="2096" y="4707"/>
                    <a:pt x="2192" y="4672"/>
                    <a:pt x="2226" y="4635"/>
                  </a:cubicBezTo>
                  <a:lnTo>
                    <a:pt x="2226" y="4635"/>
                  </a:lnTo>
                  <a:cubicBezTo>
                    <a:pt x="2167" y="4823"/>
                    <a:pt x="1919" y="4758"/>
                    <a:pt x="1979" y="4823"/>
                  </a:cubicBezTo>
                  <a:lnTo>
                    <a:pt x="2043" y="4823"/>
                  </a:lnTo>
                  <a:cubicBezTo>
                    <a:pt x="2073" y="4790"/>
                    <a:pt x="2118" y="4774"/>
                    <a:pt x="2157" y="4774"/>
                  </a:cubicBezTo>
                  <a:cubicBezTo>
                    <a:pt x="2195" y="4774"/>
                    <a:pt x="2226" y="4790"/>
                    <a:pt x="2226" y="4823"/>
                  </a:cubicBezTo>
                  <a:cubicBezTo>
                    <a:pt x="2226" y="4882"/>
                    <a:pt x="2102" y="4882"/>
                    <a:pt x="2102" y="4946"/>
                  </a:cubicBezTo>
                  <a:lnTo>
                    <a:pt x="2167" y="5070"/>
                  </a:lnTo>
                  <a:lnTo>
                    <a:pt x="2290" y="4882"/>
                  </a:lnTo>
                  <a:cubicBezTo>
                    <a:pt x="2361" y="4882"/>
                    <a:pt x="2370" y="4923"/>
                    <a:pt x="2401" y="4923"/>
                  </a:cubicBezTo>
                  <a:cubicBezTo>
                    <a:pt x="2423" y="4923"/>
                    <a:pt x="2458" y="4900"/>
                    <a:pt x="2538" y="4823"/>
                  </a:cubicBezTo>
                  <a:lnTo>
                    <a:pt x="2538" y="4823"/>
                  </a:lnTo>
                  <a:cubicBezTo>
                    <a:pt x="2290" y="5070"/>
                    <a:pt x="2597" y="5253"/>
                    <a:pt x="2538" y="5317"/>
                  </a:cubicBezTo>
                  <a:cubicBezTo>
                    <a:pt x="2661" y="5317"/>
                    <a:pt x="2721" y="5377"/>
                    <a:pt x="2721" y="5441"/>
                  </a:cubicBezTo>
                  <a:cubicBezTo>
                    <a:pt x="2766" y="5395"/>
                    <a:pt x="2872" y="5352"/>
                    <a:pt x="2929" y="5352"/>
                  </a:cubicBezTo>
                  <a:cubicBezTo>
                    <a:pt x="2952" y="5352"/>
                    <a:pt x="2968" y="5359"/>
                    <a:pt x="2968" y="5377"/>
                  </a:cubicBezTo>
                  <a:cubicBezTo>
                    <a:pt x="2549" y="5559"/>
                    <a:pt x="2828" y="5564"/>
                    <a:pt x="2561" y="5733"/>
                  </a:cubicBezTo>
                  <a:lnTo>
                    <a:pt x="2561" y="5733"/>
                  </a:lnTo>
                  <a:cubicBezTo>
                    <a:pt x="2590" y="5717"/>
                    <a:pt x="2614" y="5711"/>
                    <a:pt x="2635" y="5711"/>
                  </a:cubicBezTo>
                  <a:cubicBezTo>
                    <a:pt x="2694" y="5711"/>
                    <a:pt x="2729" y="5758"/>
                    <a:pt x="2783" y="5758"/>
                  </a:cubicBezTo>
                  <a:cubicBezTo>
                    <a:pt x="2815" y="5758"/>
                    <a:pt x="2854" y="5742"/>
                    <a:pt x="2908" y="5688"/>
                  </a:cubicBezTo>
                  <a:lnTo>
                    <a:pt x="2908" y="5688"/>
                  </a:lnTo>
                  <a:cubicBezTo>
                    <a:pt x="2908" y="5747"/>
                    <a:pt x="2785" y="5747"/>
                    <a:pt x="2721" y="5871"/>
                  </a:cubicBezTo>
                  <a:cubicBezTo>
                    <a:pt x="2908" y="5871"/>
                    <a:pt x="2721" y="6118"/>
                    <a:pt x="2844" y="6242"/>
                  </a:cubicBezTo>
                  <a:cubicBezTo>
                    <a:pt x="2908" y="6242"/>
                    <a:pt x="2968" y="6183"/>
                    <a:pt x="3032" y="6183"/>
                  </a:cubicBezTo>
                  <a:cubicBezTo>
                    <a:pt x="2968" y="6242"/>
                    <a:pt x="2908" y="6306"/>
                    <a:pt x="2785" y="6366"/>
                  </a:cubicBezTo>
                  <a:cubicBezTo>
                    <a:pt x="2824" y="6366"/>
                    <a:pt x="2976" y="6311"/>
                    <a:pt x="3017" y="6311"/>
                  </a:cubicBezTo>
                  <a:cubicBezTo>
                    <a:pt x="3038" y="6311"/>
                    <a:pt x="3030" y="6324"/>
                    <a:pt x="2968" y="6366"/>
                  </a:cubicBezTo>
                  <a:cubicBezTo>
                    <a:pt x="3032" y="6366"/>
                    <a:pt x="3091" y="6306"/>
                    <a:pt x="3091" y="6306"/>
                  </a:cubicBezTo>
                  <a:lnTo>
                    <a:pt x="3091" y="6306"/>
                  </a:lnTo>
                  <a:cubicBezTo>
                    <a:pt x="3032" y="6489"/>
                    <a:pt x="3091" y="6677"/>
                    <a:pt x="3215" y="6801"/>
                  </a:cubicBezTo>
                  <a:cubicBezTo>
                    <a:pt x="3279" y="6924"/>
                    <a:pt x="3279" y="6984"/>
                    <a:pt x="3279" y="7107"/>
                  </a:cubicBezTo>
                  <a:cubicBezTo>
                    <a:pt x="3339" y="7231"/>
                    <a:pt x="3339" y="7355"/>
                    <a:pt x="3279" y="7543"/>
                  </a:cubicBezTo>
                  <a:cubicBezTo>
                    <a:pt x="3314" y="7470"/>
                    <a:pt x="3329" y="7440"/>
                    <a:pt x="3348" y="7440"/>
                  </a:cubicBezTo>
                  <a:cubicBezTo>
                    <a:pt x="3361" y="7440"/>
                    <a:pt x="3377" y="7454"/>
                    <a:pt x="3403" y="7478"/>
                  </a:cubicBezTo>
                  <a:cubicBezTo>
                    <a:pt x="3403" y="7419"/>
                    <a:pt x="3527" y="7355"/>
                    <a:pt x="3586" y="7355"/>
                  </a:cubicBezTo>
                  <a:cubicBezTo>
                    <a:pt x="3586" y="7419"/>
                    <a:pt x="3527" y="7543"/>
                    <a:pt x="3527" y="7602"/>
                  </a:cubicBezTo>
                  <a:cubicBezTo>
                    <a:pt x="3563" y="7585"/>
                    <a:pt x="3588" y="7578"/>
                    <a:pt x="3608" y="7578"/>
                  </a:cubicBezTo>
                  <a:cubicBezTo>
                    <a:pt x="3655" y="7578"/>
                    <a:pt x="3668" y="7621"/>
                    <a:pt x="3710" y="7666"/>
                  </a:cubicBezTo>
                  <a:cubicBezTo>
                    <a:pt x="3741" y="7666"/>
                    <a:pt x="3757" y="7681"/>
                    <a:pt x="3772" y="7681"/>
                  </a:cubicBezTo>
                  <a:cubicBezTo>
                    <a:pt x="3788" y="7681"/>
                    <a:pt x="3803" y="7665"/>
                    <a:pt x="3833" y="7602"/>
                  </a:cubicBezTo>
                  <a:lnTo>
                    <a:pt x="3774" y="7602"/>
                  </a:lnTo>
                  <a:cubicBezTo>
                    <a:pt x="3898" y="7543"/>
                    <a:pt x="3957" y="7419"/>
                    <a:pt x="4081" y="7295"/>
                  </a:cubicBezTo>
                  <a:cubicBezTo>
                    <a:pt x="4145" y="7172"/>
                    <a:pt x="4204" y="7048"/>
                    <a:pt x="4328" y="6925"/>
                  </a:cubicBezTo>
                  <a:lnTo>
                    <a:pt x="4328" y="6925"/>
                  </a:lnTo>
                  <a:cubicBezTo>
                    <a:pt x="4290" y="6963"/>
                    <a:pt x="4269" y="6977"/>
                    <a:pt x="4261" y="6977"/>
                  </a:cubicBezTo>
                  <a:cubicBezTo>
                    <a:pt x="4243" y="6977"/>
                    <a:pt x="4287" y="6905"/>
                    <a:pt x="4328" y="6860"/>
                  </a:cubicBezTo>
                  <a:cubicBezTo>
                    <a:pt x="4373" y="6818"/>
                    <a:pt x="4416" y="6774"/>
                    <a:pt x="4373" y="6774"/>
                  </a:cubicBezTo>
                  <a:cubicBezTo>
                    <a:pt x="4355" y="6774"/>
                    <a:pt x="4322" y="6782"/>
                    <a:pt x="4268" y="6801"/>
                  </a:cubicBezTo>
                  <a:lnTo>
                    <a:pt x="4392" y="6677"/>
                  </a:lnTo>
                  <a:lnTo>
                    <a:pt x="4392" y="6677"/>
                  </a:lnTo>
                  <a:cubicBezTo>
                    <a:pt x="4330" y="6707"/>
                    <a:pt x="4299" y="6722"/>
                    <a:pt x="4284" y="6722"/>
                  </a:cubicBezTo>
                  <a:cubicBezTo>
                    <a:pt x="4268" y="6722"/>
                    <a:pt x="4268" y="6707"/>
                    <a:pt x="4268" y="6677"/>
                  </a:cubicBezTo>
                  <a:lnTo>
                    <a:pt x="4328" y="6677"/>
                  </a:lnTo>
                  <a:cubicBezTo>
                    <a:pt x="4268" y="6613"/>
                    <a:pt x="4268" y="6554"/>
                    <a:pt x="4268" y="6489"/>
                  </a:cubicBezTo>
                  <a:cubicBezTo>
                    <a:pt x="4328" y="6430"/>
                    <a:pt x="4328" y="6366"/>
                    <a:pt x="4328" y="6242"/>
                  </a:cubicBezTo>
                  <a:lnTo>
                    <a:pt x="4328" y="6242"/>
                  </a:lnTo>
                  <a:lnTo>
                    <a:pt x="4204" y="6366"/>
                  </a:lnTo>
                  <a:cubicBezTo>
                    <a:pt x="4204" y="6306"/>
                    <a:pt x="4268" y="6242"/>
                    <a:pt x="4268" y="6242"/>
                  </a:cubicBezTo>
                  <a:lnTo>
                    <a:pt x="4268" y="6242"/>
                  </a:lnTo>
                  <a:cubicBezTo>
                    <a:pt x="4081" y="6306"/>
                    <a:pt x="4328" y="6366"/>
                    <a:pt x="4081" y="6366"/>
                  </a:cubicBezTo>
                  <a:cubicBezTo>
                    <a:pt x="4204" y="6306"/>
                    <a:pt x="4204" y="6242"/>
                    <a:pt x="4145" y="6183"/>
                  </a:cubicBezTo>
                  <a:cubicBezTo>
                    <a:pt x="4145" y="6118"/>
                    <a:pt x="4145" y="6059"/>
                    <a:pt x="4328" y="5995"/>
                  </a:cubicBezTo>
                  <a:cubicBezTo>
                    <a:pt x="4316" y="5983"/>
                    <a:pt x="4301" y="5978"/>
                    <a:pt x="4285" y="5978"/>
                  </a:cubicBezTo>
                  <a:cubicBezTo>
                    <a:pt x="4240" y="5978"/>
                    <a:pt x="4186" y="6014"/>
                    <a:pt x="4160" y="6014"/>
                  </a:cubicBezTo>
                  <a:cubicBezTo>
                    <a:pt x="4151" y="6014"/>
                    <a:pt x="4145" y="6009"/>
                    <a:pt x="4145" y="5995"/>
                  </a:cubicBezTo>
                  <a:lnTo>
                    <a:pt x="4204" y="5935"/>
                  </a:lnTo>
                  <a:lnTo>
                    <a:pt x="4081" y="5935"/>
                  </a:lnTo>
                  <a:cubicBezTo>
                    <a:pt x="4081" y="5935"/>
                    <a:pt x="4204" y="5871"/>
                    <a:pt x="4268" y="5812"/>
                  </a:cubicBezTo>
                  <a:cubicBezTo>
                    <a:pt x="4268" y="5812"/>
                    <a:pt x="4328" y="5812"/>
                    <a:pt x="4328" y="5871"/>
                  </a:cubicBezTo>
                  <a:cubicBezTo>
                    <a:pt x="4328" y="5812"/>
                    <a:pt x="4328" y="5747"/>
                    <a:pt x="4268" y="5747"/>
                  </a:cubicBezTo>
                  <a:cubicBezTo>
                    <a:pt x="4268" y="5688"/>
                    <a:pt x="4204" y="5688"/>
                    <a:pt x="4204" y="5624"/>
                  </a:cubicBezTo>
                  <a:lnTo>
                    <a:pt x="4204" y="5747"/>
                  </a:lnTo>
                  <a:cubicBezTo>
                    <a:pt x="4145" y="5688"/>
                    <a:pt x="4081" y="5564"/>
                    <a:pt x="4021" y="5500"/>
                  </a:cubicBezTo>
                  <a:cubicBezTo>
                    <a:pt x="4021" y="5377"/>
                    <a:pt x="3957" y="5317"/>
                    <a:pt x="3833" y="5253"/>
                  </a:cubicBezTo>
                  <a:lnTo>
                    <a:pt x="3774" y="5317"/>
                  </a:lnTo>
                  <a:cubicBezTo>
                    <a:pt x="3586" y="5253"/>
                    <a:pt x="3774" y="5194"/>
                    <a:pt x="3650" y="5070"/>
                  </a:cubicBezTo>
                  <a:cubicBezTo>
                    <a:pt x="3586" y="5070"/>
                    <a:pt x="3527" y="5070"/>
                    <a:pt x="3527" y="5006"/>
                  </a:cubicBezTo>
                  <a:cubicBezTo>
                    <a:pt x="3650" y="5006"/>
                    <a:pt x="3650" y="4882"/>
                    <a:pt x="3774" y="4882"/>
                  </a:cubicBezTo>
                  <a:cubicBezTo>
                    <a:pt x="3702" y="4865"/>
                    <a:pt x="3656" y="4858"/>
                    <a:pt x="3621" y="4858"/>
                  </a:cubicBezTo>
                  <a:cubicBezTo>
                    <a:pt x="3535" y="4858"/>
                    <a:pt x="3514" y="4901"/>
                    <a:pt x="3339" y="4946"/>
                  </a:cubicBezTo>
                  <a:lnTo>
                    <a:pt x="3403" y="4823"/>
                  </a:lnTo>
                  <a:lnTo>
                    <a:pt x="3403" y="4823"/>
                  </a:lnTo>
                  <a:cubicBezTo>
                    <a:pt x="3371" y="4852"/>
                    <a:pt x="3340" y="4867"/>
                    <a:pt x="3309" y="4867"/>
                  </a:cubicBezTo>
                  <a:cubicBezTo>
                    <a:pt x="3278" y="4867"/>
                    <a:pt x="3247" y="4852"/>
                    <a:pt x="3215" y="4823"/>
                  </a:cubicBezTo>
                  <a:cubicBezTo>
                    <a:pt x="3339" y="4823"/>
                    <a:pt x="3339" y="4699"/>
                    <a:pt x="3462" y="4699"/>
                  </a:cubicBezTo>
                  <a:cubicBezTo>
                    <a:pt x="3650" y="4452"/>
                    <a:pt x="3156" y="4635"/>
                    <a:pt x="3462" y="4387"/>
                  </a:cubicBezTo>
                  <a:lnTo>
                    <a:pt x="3462" y="4387"/>
                  </a:lnTo>
                  <a:cubicBezTo>
                    <a:pt x="3091" y="4511"/>
                    <a:pt x="3339" y="4575"/>
                    <a:pt x="3279" y="4575"/>
                  </a:cubicBezTo>
                  <a:cubicBezTo>
                    <a:pt x="3242" y="4647"/>
                    <a:pt x="3165" y="4677"/>
                    <a:pt x="3106" y="4677"/>
                  </a:cubicBezTo>
                  <a:cubicBezTo>
                    <a:pt x="3064" y="4677"/>
                    <a:pt x="3032" y="4662"/>
                    <a:pt x="3032" y="4635"/>
                  </a:cubicBezTo>
                  <a:cubicBezTo>
                    <a:pt x="3032" y="4575"/>
                    <a:pt x="3339" y="4328"/>
                    <a:pt x="3279" y="4204"/>
                  </a:cubicBezTo>
                  <a:lnTo>
                    <a:pt x="3339" y="4204"/>
                  </a:lnTo>
                  <a:cubicBezTo>
                    <a:pt x="3403" y="4140"/>
                    <a:pt x="3156" y="4204"/>
                    <a:pt x="3279" y="4081"/>
                  </a:cubicBezTo>
                  <a:lnTo>
                    <a:pt x="3279" y="4081"/>
                  </a:lnTo>
                  <a:cubicBezTo>
                    <a:pt x="3228" y="4115"/>
                    <a:pt x="3205" y="4125"/>
                    <a:pt x="3193" y="4125"/>
                  </a:cubicBezTo>
                  <a:cubicBezTo>
                    <a:pt x="3173" y="4125"/>
                    <a:pt x="3186" y="4096"/>
                    <a:pt x="3154" y="4096"/>
                  </a:cubicBezTo>
                  <a:cubicBezTo>
                    <a:pt x="3135" y="4096"/>
                    <a:pt x="3100" y="4106"/>
                    <a:pt x="3032" y="4140"/>
                  </a:cubicBezTo>
                  <a:lnTo>
                    <a:pt x="3156" y="4204"/>
                  </a:lnTo>
                  <a:cubicBezTo>
                    <a:pt x="3085" y="4204"/>
                    <a:pt x="2955" y="4244"/>
                    <a:pt x="2877" y="4244"/>
                  </a:cubicBezTo>
                  <a:cubicBezTo>
                    <a:pt x="2819" y="4244"/>
                    <a:pt x="2791" y="4221"/>
                    <a:pt x="2844" y="4140"/>
                  </a:cubicBezTo>
                  <a:lnTo>
                    <a:pt x="2968" y="4140"/>
                  </a:lnTo>
                  <a:cubicBezTo>
                    <a:pt x="3032" y="4081"/>
                    <a:pt x="2908" y="4081"/>
                    <a:pt x="2968" y="4017"/>
                  </a:cubicBezTo>
                  <a:cubicBezTo>
                    <a:pt x="3029" y="3986"/>
                    <a:pt x="3067" y="3974"/>
                    <a:pt x="3094" y="3974"/>
                  </a:cubicBezTo>
                  <a:cubicBezTo>
                    <a:pt x="3173" y="3974"/>
                    <a:pt x="3138" y="4081"/>
                    <a:pt x="3279" y="4081"/>
                  </a:cubicBezTo>
                  <a:cubicBezTo>
                    <a:pt x="3341" y="4019"/>
                    <a:pt x="3294" y="4019"/>
                    <a:pt x="3263" y="4019"/>
                  </a:cubicBezTo>
                  <a:cubicBezTo>
                    <a:pt x="3231" y="4019"/>
                    <a:pt x="3215" y="4019"/>
                    <a:pt x="3339" y="3957"/>
                  </a:cubicBezTo>
                  <a:lnTo>
                    <a:pt x="3339" y="3957"/>
                  </a:lnTo>
                  <a:cubicBezTo>
                    <a:pt x="3263" y="3983"/>
                    <a:pt x="3218" y="3992"/>
                    <a:pt x="3192" y="3992"/>
                  </a:cubicBezTo>
                  <a:cubicBezTo>
                    <a:pt x="3105" y="3992"/>
                    <a:pt x="3230" y="3884"/>
                    <a:pt x="3111" y="3884"/>
                  </a:cubicBezTo>
                  <a:cubicBezTo>
                    <a:pt x="3091" y="3884"/>
                    <a:pt x="3066" y="3886"/>
                    <a:pt x="3032" y="3893"/>
                  </a:cubicBezTo>
                  <a:lnTo>
                    <a:pt x="3156" y="3834"/>
                  </a:lnTo>
                  <a:lnTo>
                    <a:pt x="3032" y="3834"/>
                  </a:lnTo>
                  <a:lnTo>
                    <a:pt x="3279" y="3710"/>
                  </a:lnTo>
                  <a:lnTo>
                    <a:pt x="3279" y="3710"/>
                  </a:lnTo>
                  <a:cubicBezTo>
                    <a:pt x="3259" y="3716"/>
                    <a:pt x="3244" y="3719"/>
                    <a:pt x="3233" y="3719"/>
                  </a:cubicBezTo>
                  <a:cubicBezTo>
                    <a:pt x="3140" y="3719"/>
                    <a:pt x="3325" y="3522"/>
                    <a:pt x="3215" y="3522"/>
                  </a:cubicBezTo>
                  <a:cubicBezTo>
                    <a:pt x="3279" y="3646"/>
                    <a:pt x="3032" y="3646"/>
                    <a:pt x="2968" y="3769"/>
                  </a:cubicBezTo>
                  <a:cubicBezTo>
                    <a:pt x="2721" y="3769"/>
                    <a:pt x="3279" y="3463"/>
                    <a:pt x="3156" y="3398"/>
                  </a:cubicBezTo>
                  <a:lnTo>
                    <a:pt x="3156" y="3398"/>
                  </a:lnTo>
                  <a:cubicBezTo>
                    <a:pt x="3156" y="3398"/>
                    <a:pt x="3091" y="3522"/>
                    <a:pt x="3032" y="3522"/>
                  </a:cubicBezTo>
                  <a:cubicBezTo>
                    <a:pt x="3032" y="3463"/>
                    <a:pt x="3091" y="3398"/>
                    <a:pt x="3156" y="3339"/>
                  </a:cubicBezTo>
                  <a:cubicBezTo>
                    <a:pt x="3131" y="3326"/>
                    <a:pt x="3109" y="3321"/>
                    <a:pt x="3089" y="3321"/>
                  </a:cubicBezTo>
                  <a:cubicBezTo>
                    <a:pt x="3007" y="3321"/>
                    <a:pt x="2956" y="3411"/>
                    <a:pt x="2908" y="3463"/>
                  </a:cubicBezTo>
                  <a:cubicBezTo>
                    <a:pt x="2962" y="3381"/>
                    <a:pt x="2946" y="3358"/>
                    <a:pt x="2906" y="3358"/>
                  </a:cubicBezTo>
                  <a:cubicBezTo>
                    <a:pt x="2853" y="3358"/>
                    <a:pt x="2757" y="3398"/>
                    <a:pt x="2721" y="3398"/>
                  </a:cubicBezTo>
                  <a:lnTo>
                    <a:pt x="2844" y="3339"/>
                  </a:lnTo>
                  <a:cubicBezTo>
                    <a:pt x="2844" y="3292"/>
                    <a:pt x="2825" y="3276"/>
                    <a:pt x="2797" y="3276"/>
                  </a:cubicBezTo>
                  <a:cubicBezTo>
                    <a:pt x="2741" y="3276"/>
                    <a:pt x="2652" y="3338"/>
                    <a:pt x="2611" y="3338"/>
                  </a:cubicBezTo>
                  <a:cubicBezTo>
                    <a:pt x="2590" y="3338"/>
                    <a:pt x="2582" y="3322"/>
                    <a:pt x="2597" y="3275"/>
                  </a:cubicBezTo>
                  <a:lnTo>
                    <a:pt x="2785" y="3215"/>
                  </a:lnTo>
                  <a:lnTo>
                    <a:pt x="2721" y="3215"/>
                  </a:lnTo>
                  <a:lnTo>
                    <a:pt x="2908" y="3151"/>
                  </a:lnTo>
                  <a:cubicBezTo>
                    <a:pt x="2721" y="3151"/>
                    <a:pt x="2785" y="3092"/>
                    <a:pt x="2785" y="3027"/>
                  </a:cubicBezTo>
                  <a:lnTo>
                    <a:pt x="2785" y="3027"/>
                  </a:lnTo>
                  <a:cubicBezTo>
                    <a:pt x="2697" y="3073"/>
                    <a:pt x="2609" y="3116"/>
                    <a:pt x="2543" y="3116"/>
                  </a:cubicBezTo>
                  <a:cubicBezTo>
                    <a:pt x="2516" y="3116"/>
                    <a:pt x="2492" y="3109"/>
                    <a:pt x="2473" y="3092"/>
                  </a:cubicBezTo>
                  <a:cubicBezTo>
                    <a:pt x="2538" y="3027"/>
                    <a:pt x="2597" y="3027"/>
                    <a:pt x="2538" y="2968"/>
                  </a:cubicBezTo>
                  <a:cubicBezTo>
                    <a:pt x="2601" y="2968"/>
                    <a:pt x="2664" y="2951"/>
                    <a:pt x="2694" y="2951"/>
                  </a:cubicBezTo>
                  <a:cubicBezTo>
                    <a:pt x="2723" y="2951"/>
                    <a:pt x="2722" y="2967"/>
                    <a:pt x="2661" y="3027"/>
                  </a:cubicBezTo>
                  <a:cubicBezTo>
                    <a:pt x="2721" y="2968"/>
                    <a:pt x="2785" y="2968"/>
                    <a:pt x="2785" y="2968"/>
                  </a:cubicBezTo>
                  <a:cubicBezTo>
                    <a:pt x="2908" y="2844"/>
                    <a:pt x="2785" y="2844"/>
                    <a:pt x="2785" y="2844"/>
                  </a:cubicBezTo>
                  <a:lnTo>
                    <a:pt x="2473" y="2844"/>
                  </a:lnTo>
                  <a:cubicBezTo>
                    <a:pt x="2538" y="2844"/>
                    <a:pt x="2597" y="2780"/>
                    <a:pt x="2597" y="2780"/>
                  </a:cubicBezTo>
                  <a:lnTo>
                    <a:pt x="2473" y="2780"/>
                  </a:lnTo>
                  <a:cubicBezTo>
                    <a:pt x="2597" y="2721"/>
                    <a:pt x="2721" y="2657"/>
                    <a:pt x="2785" y="2657"/>
                  </a:cubicBezTo>
                  <a:lnTo>
                    <a:pt x="2597" y="2657"/>
                  </a:lnTo>
                  <a:cubicBezTo>
                    <a:pt x="2661" y="2597"/>
                    <a:pt x="2721" y="2474"/>
                    <a:pt x="2785" y="2474"/>
                  </a:cubicBezTo>
                  <a:cubicBezTo>
                    <a:pt x="2785" y="2409"/>
                    <a:pt x="2473" y="2474"/>
                    <a:pt x="2538" y="2350"/>
                  </a:cubicBezTo>
                  <a:lnTo>
                    <a:pt x="2414" y="2350"/>
                  </a:lnTo>
                  <a:cubicBezTo>
                    <a:pt x="2414" y="2286"/>
                    <a:pt x="2538" y="2103"/>
                    <a:pt x="2290" y="2103"/>
                  </a:cubicBezTo>
                  <a:lnTo>
                    <a:pt x="2435" y="2005"/>
                  </a:lnTo>
                  <a:lnTo>
                    <a:pt x="2435" y="2005"/>
                  </a:lnTo>
                  <a:cubicBezTo>
                    <a:pt x="2443" y="2004"/>
                    <a:pt x="2456" y="1997"/>
                    <a:pt x="2473" y="1979"/>
                  </a:cubicBezTo>
                  <a:lnTo>
                    <a:pt x="2473" y="1979"/>
                  </a:lnTo>
                  <a:lnTo>
                    <a:pt x="2473" y="1979"/>
                  </a:lnTo>
                  <a:lnTo>
                    <a:pt x="2414" y="1915"/>
                  </a:lnTo>
                  <a:lnTo>
                    <a:pt x="2414" y="1915"/>
                  </a:lnTo>
                  <a:cubicBezTo>
                    <a:pt x="2421" y="1918"/>
                    <a:pt x="2427" y="1920"/>
                    <a:pt x="2434" y="1920"/>
                  </a:cubicBezTo>
                  <a:cubicBezTo>
                    <a:pt x="2551" y="1920"/>
                    <a:pt x="2668" y="1420"/>
                    <a:pt x="2785" y="1420"/>
                  </a:cubicBezTo>
                  <a:cubicBezTo>
                    <a:pt x="2721" y="1544"/>
                    <a:pt x="2661" y="1915"/>
                    <a:pt x="2721" y="1979"/>
                  </a:cubicBezTo>
                  <a:cubicBezTo>
                    <a:pt x="2785" y="1791"/>
                    <a:pt x="2968" y="1049"/>
                    <a:pt x="3091" y="926"/>
                  </a:cubicBezTo>
                  <a:lnTo>
                    <a:pt x="3091" y="1049"/>
                  </a:lnTo>
                  <a:lnTo>
                    <a:pt x="3215" y="926"/>
                  </a:lnTo>
                  <a:lnTo>
                    <a:pt x="3215" y="926"/>
                  </a:lnTo>
                  <a:cubicBezTo>
                    <a:pt x="3091" y="1237"/>
                    <a:pt x="2844" y="1791"/>
                    <a:pt x="2721" y="2038"/>
                  </a:cubicBezTo>
                  <a:cubicBezTo>
                    <a:pt x="2785" y="2103"/>
                    <a:pt x="2721" y="2162"/>
                    <a:pt x="2785" y="2162"/>
                  </a:cubicBezTo>
                  <a:cubicBezTo>
                    <a:pt x="2844" y="2286"/>
                    <a:pt x="2721" y="2286"/>
                    <a:pt x="2721" y="2286"/>
                  </a:cubicBezTo>
                  <a:lnTo>
                    <a:pt x="2844" y="2409"/>
                  </a:lnTo>
                  <a:cubicBezTo>
                    <a:pt x="2908" y="2162"/>
                    <a:pt x="3032" y="2226"/>
                    <a:pt x="3032" y="2038"/>
                  </a:cubicBezTo>
                  <a:lnTo>
                    <a:pt x="3032" y="2038"/>
                  </a:lnTo>
                  <a:lnTo>
                    <a:pt x="2844" y="2226"/>
                  </a:lnTo>
                  <a:cubicBezTo>
                    <a:pt x="2844" y="1997"/>
                    <a:pt x="3006" y="1661"/>
                    <a:pt x="3128" y="1661"/>
                  </a:cubicBezTo>
                  <a:cubicBezTo>
                    <a:pt x="3138" y="1661"/>
                    <a:pt x="3147" y="1663"/>
                    <a:pt x="3156" y="1667"/>
                  </a:cubicBezTo>
                  <a:cubicBezTo>
                    <a:pt x="3156" y="1732"/>
                    <a:pt x="3091" y="2038"/>
                    <a:pt x="3032" y="2103"/>
                  </a:cubicBezTo>
                  <a:cubicBezTo>
                    <a:pt x="3074" y="2057"/>
                    <a:pt x="3119" y="2014"/>
                    <a:pt x="3162" y="2014"/>
                  </a:cubicBezTo>
                  <a:cubicBezTo>
                    <a:pt x="3180" y="2014"/>
                    <a:pt x="3198" y="2021"/>
                    <a:pt x="3215" y="2038"/>
                  </a:cubicBezTo>
                  <a:lnTo>
                    <a:pt x="3091" y="2162"/>
                  </a:lnTo>
                  <a:cubicBezTo>
                    <a:pt x="3100" y="2178"/>
                    <a:pt x="3109" y="2185"/>
                    <a:pt x="3119" y="2185"/>
                  </a:cubicBezTo>
                  <a:cubicBezTo>
                    <a:pt x="3169" y="2185"/>
                    <a:pt x="3236" y="2025"/>
                    <a:pt x="3289" y="2025"/>
                  </a:cubicBezTo>
                  <a:cubicBezTo>
                    <a:pt x="3308" y="2025"/>
                    <a:pt x="3325" y="2046"/>
                    <a:pt x="3339" y="2103"/>
                  </a:cubicBezTo>
                  <a:cubicBezTo>
                    <a:pt x="3339" y="2103"/>
                    <a:pt x="3339" y="2315"/>
                    <a:pt x="3376" y="2315"/>
                  </a:cubicBezTo>
                  <a:cubicBezTo>
                    <a:pt x="3383" y="2315"/>
                    <a:pt x="3392" y="2306"/>
                    <a:pt x="3403" y="2286"/>
                  </a:cubicBezTo>
                  <a:cubicBezTo>
                    <a:pt x="3339" y="2038"/>
                    <a:pt x="3462" y="1237"/>
                    <a:pt x="3527" y="1049"/>
                  </a:cubicBezTo>
                  <a:cubicBezTo>
                    <a:pt x="3527" y="1049"/>
                    <a:pt x="3586" y="1297"/>
                    <a:pt x="3650" y="1420"/>
                  </a:cubicBezTo>
                  <a:cubicBezTo>
                    <a:pt x="3650" y="1608"/>
                    <a:pt x="3527" y="1915"/>
                    <a:pt x="3527" y="2103"/>
                  </a:cubicBezTo>
                  <a:cubicBezTo>
                    <a:pt x="3527" y="2038"/>
                    <a:pt x="3586" y="1915"/>
                    <a:pt x="3586" y="1915"/>
                  </a:cubicBezTo>
                  <a:lnTo>
                    <a:pt x="3586" y="1915"/>
                  </a:lnTo>
                  <a:cubicBezTo>
                    <a:pt x="3586" y="1979"/>
                    <a:pt x="3527" y="2103"/>
                    <a:pt x="3586" y="2103"/>
                  </a:cubicBezTo>
                  <a:cubicBezTo>
                    <a:pt x="3612" y="2003"/>
                    <a:pt x="3637" y="1984"/>
                    <a:pt x="3654" y="1984"/>
                  </a:cubicBezTo>
                  <a:cubicBezTo>
                    <a:pt x="3665" y="1984"/>
                    <a:pt x="3672" y="1992"/>
                    <a:pt x="3674" y="1992"/>
                  </a:cubicBezTo>
                  <a:cubicBezTo>
                    <a:pt x="3677" y="1992"/>
                    <a:pt x="3670" y="1978"/>
                    <a:pt x="3650" y="1915"/>
                  </a:cubicBezTo>
                  <a:cubicBezTo>
                    <a:pt x="3662" y="1903"/>
                    <a:pt x="3672" y="1898"/>
                    <a:pt x="3680" y="1898"/>
                  </a:cubicBezTo>
                  <a:cubicBezTo>
                    <a:pt x="3704" y="1898"/>
                    <a:pt x="3715" y="1934"/>
                    <a:pt x="3740" y="1934"/>
                  </a:cubicBezTo>
                  <a:cubicBezTo>
                    <a:pt x="3749" y="1934"/>
                    <a:pt x="3760" y="1929"/>
                    <a:pt x="3774" y="1915"/>
                  </a:cubicBezTo>
                  <a:cubicBezTo>
                    <a:pt x="3774" y="1791"/>
                    <a:pt x="3898" y="1420"/>
                    <a:pt x="3957" y="1420"/>
                  </a:cubicBezTo>
                  <a:lnTo>
                    <a:pt x="3957" y="1544"/>
                  </a:lnTo>
                  <a:cubicBezTo>
                    <a:pt x="4081" y="1608"/>
                    <a:pt x="4081" y="1732"/>
                    <a:pt x="4204" y="1732"/>
                  </a:cubicBezTo>
                  <a:cubicBezTo>
                    <a:pt x="4204" y="1791"/>
                    <a:pt x="4268" y="1855"/>
                    <a:pt x="4204" y="1915"/>
                  </a:cubicBezTo>
                  <a:cubicBezTo>
                    <a:pt x="4268" y="1915"/>
                    <a:pt x="4268" y="1855"/>
                    <a:pt x="4328" y="1855"/>
                  </a:cubicBezTo>
                  <a:cubicBezTo>
                    <a:pt x="4328" y="2038"/>
                    <a:pt x="4204" y="1855"/>
                    <a:pt x="4268" y="2103"/>
                  </a:cubicBezTo>
                  <a:cubicBezTo>
                    <a:pt x="4268" y="1979"/>
                    <a:pt x="4392" y="1915"/>
                    <a:pt x="4392" y="1855"/>
                  </a:cubicBezTo>
                  <a:cubicBezTo>
                    <a:pt x="4415" y="1762"/>
                    <a:pt x="4411" y="1730"/>
                    <a:pt x="4394" y="1730"/>
                  </a:cubicBezTo>
                  <a:cubicBezTo>
                    <a:pt x="4367" y="1730"/>
                    <a:pt x="4305" y="1815"/>
                    <a:pt x="4268" y="1855"/>
                  </a:cubicBezTo>
                  <a:cubicBezTo>
                    <a:pt x="4268" y="1608"/>
                    <a:pt x="4392" y="1297"/>
                    <a:pt x="4516" y="1173"/>
                  </a:cubicBezTo>
                  <a:cubicBezTo>
                    <a:pt x="4529" y="1166"/>
                    <a:pt x="4540" y="1164"/>
                    <a:pt x="4548" y="1164"/>
                  </a:cubicBezTo>
                  <a:cubicBezTo>
                    <a:pt x="4606" y="1164"/>
                    <a:pt x="4544" y="1307"/>
                    <a:pt x="4561" y="1307"/>
                  </a:cubicBezTo>
                  <a:cubicBezTo>
                    <a:pt x="4564" y="1307"/>
                    <a:pt x="4568" y="1304"/>
                    <a:pt x="4575" y="1297"/>
                  </a:cubicBezTo>
                  <a:cubicBezTo>
                    <a:pt x="4583" y="1300"/>
                    <a:pt x="4590" y="1302"/>
                    <a:pt x="4597" y="1302"/>
                  </a:cubicBezTo>
                  <a:cubicBezTo>
                    <a:pt x="4688" y="1302"/>
                    <a:pt x="4748" y="1008"/>
                    <a:pt x="4832" y="1008"/>
                  </a:cubicBezTo>
                  <a:cubicBezTo>
                    <a:pt x="4849" y="1008"/>
                    <a:pt x="4867" y="1020"/>
                    <a:pt x="4887" y="1049"/>
                  </a:cubicBezTo>
                  <a:cubicBezTo>
                    <a:pt x="4887" y="1237"/>
                    <a:pt x="4822" y="1420"/>
                    <a:pt x="4822" y="1544"/>
                  </a:cubicBezTo>
                  <a:cubicBezTo>
                    <a:pt x="4814" y="1553"/>
                    <a:pt x="4806" y="1557"/>
                    <a:pt x="4800" y="1557"/>
                  </a:cubicBezTo>
                  <a:cubicBezTo>
                    <a:pt x="4762" y="1557"/>
                    <a:pt x="4754" y="1420"/>
                    <a:pt x="4699" y="1420"/>
                  </a:cubicBezTo>
                  <a:lnTo>
                    <a:pt x="4763" y="1544"/>
                  </a:lnTo>
                  <a:cubicBezTo>
                    <a:pt x="4731" y="1576"/>
                    <a:pt x="4700" y="1592"/>
                    <a:pt x="4677" y="1592"/>
                  </a:cubicBezTo>
                  <a:cubicBezTo>
                    <a:pt x="4654" y="1592"/>
                    <a:pt x="4639" y="1576"/>
                    <a:pt x="4639" y="1544"/>
                  </a:cubicBezTo>
                  <a:lnTo>
                    <a:pt x="4639" y="1544"/>
                  </a:lnTo>
                  <a:cubicBezTo>
                    <a:pt x="4639" y="1732"/>
                    <a:pt x="4887" y="1608"/>
                    <a:pt x="5010" y="1791"/>
                  </a:cubicBezTo>
                  <a:cubicBezTo>
                    <a:pt x="5070" y="1732"/>
                    <a:pt x="5134" y="1667"/>
                    <a:pt x="5070" y="1608"/>
                  </a:cubicBezTo>
                  <a:cubicBezTo>
                    <a:pt x="5010" y="1484"/>
                    <a:pt x="5134" y="1420"/>
                    <a:pt x="5070" y="1361"/>
                  </a:cubicBezTo>
                  <a:cubicBezTo>
                    <a:pt x="5122" y="1259"/>
                    <a:pt x="5215" y="1158"/>
                    <a:pt x="5280" y="1158"/>
                  </a:cubicBezTo>
                  <a:cubicBezTo>
                    <a:pt x="5294" y="1158"/>
                    <a:pt x="5306" y="1162"/>
                    <a:pt x="5317" y="1173"/>
                  </a:cubicBezTo>
                  <a:cubicBezTo>
                    <a:pt x="5374" y="1120"/>
                    <a:pt x="5479" y="916"/>
                    <a:pt x="5543" y="916"/>
                  </a:cubicBezTo>
                  <a:cubicBezTo>
                    <a:pt x="5551" y="916"/>
                    <a:pt x="5558" y="919"/>
                    <a:pt x="5564" y="926"/>
                  </a:cubicBezTo>
                  <a:cubicBezTo>
                    <a:pt x="5545" y="865"/>
                    <a:pt x="5532" y="852"/>
                    <a:pt x="5523" y="852"/>
                  </a:cubicBezTo>
                  <a:cubicBezTo>
                    <a:pt x="5515" y="852"/>
                    <a:pt x="5511" y="861"/>
                    <a:pt x="5509" y="861"/>
                  </a:cubicBezTo>
                  <a:cubicBezTo>
                    <a:pt x="5505" y="861"/>
                    <a:pt x="5505" y="841"/>
                    <a:pt x="5505" y="743"/>
                  </a:cubicBezTo>
                  <a:cubicBezTo>
                    <a:pt x="5505" y="866"/>
                    <a:pt x="5441" y="866"/>
                    <a:pt x="5441" y="866"/>
                  </a:cubicBezTo>
                  <a:cubicBezTo>
                    <a:pt x="5381" y="866"/>
                    <a:pt x="5381" y="866"/>
                    <a:pt x="5381" y="1049"/>
                  </a:cubicBezTo>
                  <a:cubicBezTo>
                    <a:pt x="5381" y="743"/>
                    <a:pt x="5317" y="926"/>
                    <a:pt x="5258" y="678"/>
                  </a:cubicBezTo>
                  <a:cubicBezTo>
                    <a:pt x="5258" y="724"/>
                    <a:pt x="5258" y="767"/>
                    <a:pt x="5235" y="767"/>
                  </a:cubicBezTo>
                  <a:cubicBezTo>
                    <a:pt x="5225" y="767"/>
                    <a:pt x="5212" y="760"/>
                    <a:pt x="5193" y="743"/>
                  </a:cubicBezTo>
                  <a:lnTo>
                    <a:pt x="5193" y="802"/>
                  </a:lnTo>
                  <a:lnTo>
                    <a:pt x="5193" y="926"/>
                  </a:lnTo>
                  <a:cubicBezTo>
                    <a:pt x="5193" y="1049"/>
                    <a:pt x="5070" y="1049"/>
                    <a:pt x="5070" y="1114"/>
                  </a:cubicBezTo>
                  <a:cubicBezTo>
                    <a:pt x="5010" y="1114"/>
                    <a:pt x="5070" y="1049"/>
                    <a:pt x="5070" y="990"/>
                  </a:cubicBezTo>
                  <a:lnTo>
                    <a:pt x="5070" y="990"/>
                  </a:lnTo>
                  <a:lnTo>
                    <a:pt x="5010" y="1114"/>
                  </a:lnTo>
                  <a:cubicBezTo>
                    <a:pt x="5010" y="926"/>
                    <a:pt x="4946" y="866"/>
                    <a:pt x="5010" y="743"/>
                  </a:cubicBezTo>
                  <a:lnTo>
                    <a:pt x="4946" y="743"/>
                  </a:lnTo>
                  <a:cubicBezTo>
                    <a:pt x="4946" y="697"/>
                    <a:pt x="4916" y="654"/>
                    <a:pt x="4876" y="654"/>
                  </a:cubicBezTo>
                  <a:cubicBezTo>
                    <a:pt x="4859" y="654"/>
                    <a:pt x="4841" y="661"/>
                    <a:pt x="4822" y="678"/>
                  </a:cubicBezTo>
                  <a:cubicBezTo>
                    <a:pt x="4795" y="678"/>
                    <a:pt x="4767" y="718"/>
                    <a:pt x="4751" y="749"/>
                  </a:cubicBezTo>
                  <a:lnTo>
                    <a:pt x="4751" y="749"/>
                  </a:lnTo>
                  <a:lnTo>
                    <a:pt x="4639" y="802"/>
                  </a:lnTo>
                  <a:cubicBezTo>
                    <a:pt x="4625" y="795"/>
                    <a:pt x="4611" y="792"/>
                    <a:pt x="4597" y="792"/>
                  </a:cubicBezTo>
                  <a:cubicBezTo>
                    <a:pt x="4531" y="792"/>
                    <a:pt x="4464" y="855"/>
                    <a:pt x="4398" y="855"/>
                  </a:cubicBezTo>
                  <a:cubicBezTo>
                    <a:pt x="4355" y="855"/>
                    <a:pt x="4312" y="829"/>
                    <a:pt x="4268" y="743"/>
                  </a:cubicBezTo>
                  <a:cubicBezTo>
                    <a:pt x="4268" y="743"/>
                    <a:pt x="4240" y="769"/>
                    <a:pt x="4203" y="769"/>
                  </a:cubicBezTo>
                  <a:cubicBezTo>
                    <a:pt x="4185" y="769"/>
                    <a:pt x="4165" y="762"/>
                    <a:pt x="4145" y="743"/>
                  </a:cubicBezTo>
                  <a:lnTo>
                    <a:pt x="4145" y="619"/>
                  </a:lnTo>
                  <a:cubicBezTo>
                    <a:pt x="4135" y="628"/>
                    <a:pt x="4126" y="631"/>
                    <a:pt x="4117" y="631"/>
                  </a:cubicBezTo>
                  <a:cubicBezTo>
                    <a:pt x="4081" y="631"/>
                    <a:pt x="4049" y="575"/>
                    <a:pt x="4033" y="575"/>
                  </a:cubicBezTo>
                  <a:cubicBezTo>
                    <a:pt x="4025" y="575"/>
                    <a:pt x="4021" y="586"/>
                    <a:pt x="4021" y="619"/>
                  </a:cubicBezTo>
                  <a:cubicBezTo>
                    <a:pt x="4021" y="449"/>
                    <a:pt x="3970" y="409"/>
                    <a:pt x="3907" y="409"/>
                  </a:cubicBezTo>
                  <a:cubicBezTo>
                    <a:pt x="3851" y="409"/>
                    <a:pt x="3785" y="442"/>
                    <a:pt x="3742" y="442"/>
                  </a:cubicBezTo>
                  <a:cubicBezTo>
                    <a:pt x="3729" y="442"/>
                    <a:pt x="3718" y="439"/>
                    <a:pt x="3710" y="431"/>
                  </a:cubicBezTo>
                  <a:lnTo>
                    <a:pt x="3710" y="619"/>
                  </a:lnTo>
                  <a:cubicBezTo>
                    <a:pt x="3692" y="600"/>
                    <a:pt x="3674" y="592"/>
                    <a:pt x="3656" y="592"/>
                  </a:cubicBezTo>
                  <a:cubicBezTo>
                    <a:pt x="3613" y="592"/>
                    <a:pt x="3568" y="637"/>
                    <a:pt x="3527" y="678"/>
                  </a:cubicBezTo>
                  <a:lnTo>
                    <a:pt x="3462" y="802"/>
                  </a:lnTo>
                  <a:cubicBezTo>
                    <a:pt x="3450" y="827"/>
                    <a:pt x="3438" y="837"/>
                    <a:pt x="3426" y="837"/>
                  </a:cubicBezTo>
                  <a:cubicBezTo>
                    <a:pt x="3375" y="837"/>
                    <a:pt x="3314" y="678"/>
                    <a:pt x="3215" y="678"/>
                  </a:cubicBezTo>
                  <a:lnTo>
                    <a:pt x="3279" y="678"/>
                  </a:lnTo>
                  <a:cubicBezTo>
                    <a:pt x="3265" y="608"/>
                    <a:pt x="3244" y="583"/>
                    <a:pt x="3219" y="583"/>
                  </a:cubicBezTo>
                  <a:cubicBezTo>
                    <a:pt x="3158" y="583"/>
                    <a:pt x="3075" y="744"/>
                    <a:pt x="3017" y="744"/>
                  </a:cubicBezTo>
                  <a:cubicBezTo>
                    <a:pt x="2997" y="744"/>
                    <a:pt x="2980" y="726"/>
                    <a:pt x="2968" y="678"/>
                  </a:cubicBezTo>
                  <a:cubicBezTo>
                    <a:pt x="2908" y="678"/>
                    <a:pt x="2908" y="678"/>
                    <a:pt x="2908" y="619"/>
                  </a:cubicBezTo>
                  <a:cubicBezTo>
                    <a:pt x="2844" y="619"/>
                    <a:pt x="2844" y="619"/>
                    <a:pt x="2785" y="678"/>
                  </a:cubicBezTo>
                  <a:cubicBezTo>
                    <a:pt x="2721" y="743"/>
                    <a:pt x="2721" y="743"/>
                    <a:pt x="2721" y="802"/>
                  </a:cubicBezTo>
                  <a:cubicBezTo>
                    <a:pt x="2721" y="720"/>
                    <a:pt x="2707" y="700"/>
                    <a:pt x="2691" y="700"/>
                  </a:cubicBezTo>
                  <a:cubicBezTo>
                    <a:pt x="2675" y="700"/>
                    <a:pt x="2657" y="721"/>
                    <a:pt x="2648" y="721"/>
                  </a:cubicBezTo>
                  <a:cubicBezTo>
                    <a:pt x="2639" y="721"/>
                    <a:pt x="2640" y="701"/>
                    <a:pt x="2661" y="619"/>
                  </a:cubicBezTo>
                  <a:lnTo>
                    <a:pt x="2661" y="619"/>
                  </a:lnTo>
                  <a:cubicBezTo>
                    <a:pt x="2597" y="743"/>
                    <a:pt x="2473" y="678"/>
                    <a:pt x="2414" y="926"/>
                  </a:cubicBezTo>
                  <a:lnTo>
                    <a:pt x="2414" y="866"/>
                  </a:lnTo>
                  <a:cubicBezTo>
                    <a:pt x="2414" y="866"/>
                    <a:pt x="2414" y="838"/>
                    <a:pt x="2395" y="838"/>
                  </a:cubicBezTo>
                  <a:cubicBezTo>
                    <a:pt x="2385" y="838"/>
                    <a:pt x="2371" y="845"/>
                    <a:pt x="2350" y="866"/>
                  </a:cubicBezTo>
                  <a:lnTo>
                    <a:pt x="2414" y="678"/>
                  </a:lnTo>
                  <a:lnTo>
                    <a:pt x="2414" y="678"/>
                  </a:lnTo>
                  <a:cubicBezTo>
                    <a:pt x="2350" y="743"/>
                    <a:pt x="2290" y="866"/>
                    <a:pt x="2226" y="926"/>
                  </a:cubicBezTo>
                  <a:cubicBezTo>
                    <a:pt x="2226" y="802"/>
                    <a:pt x="2226" y="743"/>
                    <a:pt x="2350" y="555"/>
                  </a:cubicBezTo>
                  <a:lnTo>
                    <a:pt x="2350" y="555"/>
                  </a:lnTo>
                  <a:cubicBezTo>
                    <a:pt x="2167" y="802"/>
                    <a:pt x="2226" y="619"/>
                    <a:pt x="2043" y="866"/>
                  </a:cubicBezTo>
                  <a:lnTo>
                    <a:pt x="2102" y="743"/>
                  </a:lnTo>
                  <a:lnTo>
                    <a:pt x="2102" y="743"/>
                  </a:lnTo>
                  <a:cubicBezTo>
                    <a:pt x="2102" y="743"/>
                    <a:pt x="2047" y="798"/>
                    <a:pt x="2011" y="798"/>
                  </a:cubicBezTo>
                  <a:cubicBezTo>
                    <a:pt x="1992" y="798"/>
                    <a:pt x="1979" y="784"/>
                    <a:pt x="1979" y="743"/>
                  </a:cubicBezTo>
                  <a:cubicBezTo>
                    <a:pt x="1979" y="495"/>
                    <a:pt x="1672" y="619"/>
                    <a:pt x="1484" y="307"/>
                  </a:cubicBezTo>
                  <a:cubicBezTo>
                    <a:pt x="1468" y="429"/>
                    <a:pt x="1460" y="469"/>
                    <a:pt x="1456" y="469"/>
                  </a:cubicBezTo>
                  <a:cubicBezTo>
                    <a:pt x="1447" y="469"/>
                    <a:pt x="1448" y="342"/>
                    <a:pt x="1418" y="342"/>
                  </a:cubicBezTo>
                  <a:cubicBezTo>
                    <a:pt x="1405" y="342"/>
                    <a:pt x="1387" y="365"/>
                    <a:pt x="1361" y="431"/>
                  </a:cubicBezTo>
                  <a:cubicBezTo>
                    <a:pt x="1361" y="307"/>
                    <a:pt x="1361" y="307"/>
                    <a:pt x="1425" y="184"/>
                  </a:cubicBezTo>
                  <a:lnTo>
                    <a:pt x="1425" y="184"/>
                  </a:lnTo>
                  <a:cubicBezTo>
                    <a:pt x="1410" y="192"/>
                    <a:pt x="1396" y="195"/>
                    <a:pt x="1384" y="195"/>
                  </a:cubicBezTo>
                  <a:cubicBezTo>
                    <a:pt x="1333" y="195"/>
                    <a:pt x="1308" y="136"/>
                    <a:pt x="1272" y="136"/>
                  </a:cubicBezTo>
                  <a:cubicBezTo>
                    <a:pt x="1249" y="136"/>
                    <a:pt x="1221" y="162"/>
                    <a:pt x="1178" y="248"/>
                  </a:cubicBezTo>
                  <a:lnTo>
                    <a:pt x="1178" y="124"/>
                  </a:lnTo>
                  <a:cubicBezTo>
                    <a:pt x="1113" y="60"/>
                    <a:pt x="1178" y="1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2254400" y="2111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2299275" y="21363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2324000" y="21302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2370375" y="20946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60" y="0"/>
                  </a:moveTo>
                  <a:cubicBezTo>
                    <a:pt x="21" y="0"/>
                    <a:pt x="8" y="27"/>
                    <a:pt x="3" y="62"/>
                  </a:cubicBezTo>
                  <a:lnTo>
                    <a:pt x="3" y="62"/>
                  </a:lnTo>
                  <a:lnTo>
                    <a:pt x="60" y="0"/>
                  </a:lnTo>
                  <a:close/>
                  <a:moveTo>
                    <a:pt x="3" y="62"/>
                  </a:moveTo>
                  <a:lnTo>
                    <a:pt x="0" y="65"/>
                  </a:lnTo>
                  <a:lnTo>
                    <a:pt x="0" y="124"/>
                  </a:lnTo>
                  <a:cubicBezTo>
                    <a:pt x="0" y="103"/>
                    <a:pt x="0" y="81"/>
                    <a:pt x="3" y="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2379650" y="211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0"/>
                    <a:pt x="0" y="59"/>
                    <a:pt x="59" y="124"/>
                  </a:cubicBezTo>
                  <a:lnTo>
                    <a:pt x="59" y="5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2371850" y="2107000"/>
              <a:ext cx="1625" cy="3500"/>
            </a:xfrm>
            <a:custGeom>
              <a:rect b="b" l="l" r="r" t="t"/>
              <a:pathLst>
                <a:path extrusionOk="0" h="140" w="65">
                  <a:moveTo>
                    <a:pt x="33" y="0"/>
                  </a:moveTo>
                  <a:cubicBezTo>
                    <a:pt x="17" y="0"/>
                    <a:pt x="1" y="31"/>
                    <a:pt x="1" y="63"/>
                  </a:cubicBezTo>
                  <a:cubicBezTo>
                    <a:pt x="1" y="124"/>
                    <a:pt x="1" y="139"/>
                    <a:pt x="8" y="139"/>
                  </a:cubicBezTo>
                  <a:cubicBezTo>
                    <a:pt x="16" y="139"/>
                    <a:pt x="32" y="123"/>
                    <a:pt x="65" y="123"/>
                  </a:cubicBezTo>
                  <a:cubicBezTo>
                    <a:pt x="65" y="31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2373450" y="210857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1" y="60"/>
                  </a:lnTo>
                  <a:cubicBezTo>
                    <a:pt x="60" y="0"/>
                    <a:pt x="1" y="6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2360575" y="2094850"/>
              <a:ext cx="3625" cy="4625"/>
            </a:xfrm>
            <a:custGeom>
              <a:rect b="b" l="l" r="r" t="t"/>
              <a:pathLst>
                <a:path extrusionOk="0" h="185" w="145">
                  <a:moveTo>
                    <a:pt x="125" y="1"/>
                  </a:moveTo>
                  <a:cubicBezTo>
                    <a:pt x="85" y="1"/>
                    <a:pt x="1" y="185"/>
                    <a:pt x="58" y="185"/>
                  </a:cubicBezTo>
                  <a:cubicBezTo>
                    <a:pt x="64" y="185"/>
                    <a:pt x="71" y="183"/>
                    <a:pt x="81" y="178"/>
                  </a:cubicBezTo>
                  <a:cubicBezTo>
                    <a:pt x="81" y="178"/>
                    <a:pt x="128" y="41"/>
                    <a:pt x="141" y="41"/>
                  </a:cubicBezTo>
                  <a:cubicBezTo>
                    <a:pt x="144" y="41"/>
                    <a:pt x="145" y="45"/>
                    <a:pt x="145" y="55"/>
                  </a:cubicBezTo>
                  <a:lnTo>
                    <a:pt x="145" y="55"/>
                  </a:lnTo>
                  <a:cubicBezTo>
                    <a:pt x="145" y="16"/>
                    <a:pt x="137" y="1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2370375" y="2114750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0"/>
                  </a:moveTo>
                  <a:lnTo>
                    <a:pt x="0" y="183"/>
                  </a:lnTo>
                  <a:lnTo>
                    <a:pt x="60" y="18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2364175" y="2115575"/>
              <a:ext cx="1525" cy="2300"/>
            </a:xfrm>
            <a:custGeom>
              <a:rect b="b" l="l" r="r" t="t"/>
              <a:pathLst>
                <a:path extrusionOk="0" h="92" w="61">
                  <a:moveTo>
                    <a:pt x="16" y="0"/>
                  </a:moveTo>
                  <a:cubicBezTo>
                    <a:pt x="8" y="0"/>
                    <a:pt x="1" y="7"/>
                    <a:pt x="1" y="27"/>
                  </a:cubicBezTo>
                  <a:lnTo>
                    <a:pt x="60" y="91"/>
                  </a:lnTo>
                  <a:lnTo>
                    <a:pt x="60" y="27"/>
                  </a:lnTo>
                  <a:cubicBezTo>
                    <a:pt x="60" y="27"/>
                    <a:pt x="34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2365675" y="2114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65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2367275" y="211932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1" y="0"/>
                  </a:moveTo>
                  <a:lnTo>
                    <a:pt x="60" y="6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2347125" y="21131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5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124"/>
                    <a:pt x="65" y="6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351825" y="2122425"/>
              <a:ext cx="25" cy="4700"/>
            </a:xfrm>
            <a:custGeom>
              <a:rect b="b" l="l" r="r" t="t"/>
              <a:pathLst>
                <a:path extrusionOk="0" h="188" w="1">
                  <a:moveTo>
                    <a:pt x="0" y="124"/>
                  </a:moveTo>
                  <a:lnTo>
                    <a:pt x="0" y="0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2344025" y="21271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1"/>
                    <a:pt x="1" y="125"/>
                    <a:pt x="124" y="125"/>
                  </a:cubicBezTo>
                  <a:cubicBezTo>
                    <a:pt x="124" y="60"/>
                    <a:pt x="189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2324000" y="2108575"/>
              <a:ext cx="1500" cy="9300"/>
            </a:xfrm>
            <a:custGeom>
              <a:rect b="b" l="l" r="r" t="t"/>
              <a:pathLst>
                <a:path extrusionOk="0" h="372" w="60">
                  <a:moveTo>
                    <a:pt x="1" y="371"/>
                  </a:moveTo>
                  <a:lnTo>
                    <a:pt x="1" y="37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2297675" y="2127100"/>
              <a:ext cx="4725" cy="6950"/>
            </a:xfrm>
            <a:custGeom>
              <a:rect b="b" l="l" r="r" t="t"/>
              <a:pathLst>
                <a:path extrusionOk="0" h="278" w="189">
                  <a:moveTo>
                    <a:pt x="124" y="1"/>
                  </a:moveTo>
                  <a:cubicBezTo>
                    <a:pt x="65" y="125"/>
                    <a:pt x="65" y="60"/>
                    <a:pt x="0" y="248"/>
                  </a:cubicBezTo>
                  <a:cubicBezTo>
                    <a:pt x="21" y="269"/>
                    <a:pt x="37" y="278"/>
                    <a:pt x="49" y="278"/>
                  </a:cubicBezTo>
                  <a:cubicBezTo>
                    <a:pt x="95" y="278"/>
                    <a:pt x="84" y="154"/>
                    <a:pt x="102" y="154"/>
                  </a:cubicBezTo>
                  <a:cubicBezTo>
                    <a:pt x="107" y="154"/>
                    <a:pt x="114" y="163"/>
                    <a:pt x="124" y="184"/>
                  </a:cubicBezTo>
                  <a:cubicBezTo>
                    <a:pt x="188" y="125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2300750" y="21271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2324000" y="227387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124"/>
                  </a:lnTo>
                  <a:cubicBezTo>
                    <a:pt x="1" y="65"/>
                    <a:pt x="1" y="65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2327100" y="22723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124" y="1"/>
                  </a:moveTo>
                  <a:lnTo>
                    <a:pt x="0" y="184"/>
                  </a:lnTo>
                  <a:lnTo>
                    <a:pt x="0" y="18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2274550" y="20962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0" y="60"/>
                    <a:pt x="0" y="60"/>
                    <a:pt x="0" y="124"/>
                  </a:cubicBezTo>
                  <a:cubicBezTo>
                    <a:pt x="60" y="60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282225" y="2113150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124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2296950" y="2120925"/>
              <a:ext cx="2350" cy="2850"/>
            </a:xfrm>
            <a:custGeom>
              <a:rect b="b" l="l" r="r" t="t"/>
              <a:pathLst>
                <a:path extrusionOk="0" h="114" w="94">
                  <a:moveTo>
                    <a:pt x="29" y="1"/>
                  </a:moveTo>
                  <a:cubicBezTo>
                    <a:pt x="29" y="18"/>
                    <a:pt x="35" y="31"/>
                    <a:pt x="43" y="39"/>
                  </a:cubicBezTo>
                  <a:lnTo>
                    <a:pt x="43" y="39"/>
                  </a:lnTo>
                  <a:cubicBezTo>
                    <a:pt x="45" y="26"/>
                    <a:pt x="41" y="12"/>
                    <a:pt x="29" y="1"/>
                  </a:cubicBezTo>
                  <a:close/>
                  <a:moveTo>
                    <a:pt x="43" y="39"/>
                  </a:moveTo>
                  <a:cubicBezTo>
                    <a:pt x="38" y="76"/>
                    <a:pt x="1" y="113"/>
                    <a:pt x="8" y="113"/>
                  </a:cubicBezTo>
                  <a:cubicBezTo>
                    <a:pt x="13" y="113"/>
                    <a:pt x="35" y="99"/>
                    <a:pt x="94" y="60"/>
                  </a:cubicBezTo>
                  <a:cubicBezTo>
                    <a:pt x="94" y="60"/>
                    <a:pt x="62" y="60"/>
                    <a:pt x="43" y="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5"/>
          <p:cNvGrpSpPr/>
          <p:nvPr/>
        </p:nvGrpSpPr>
        <p:grpSpPr>
          <a:xfrm flipH="1"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48" name="Google Shape;48;p5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" name="Google Shape;51;p5"/>
            <p:cNvGrpSpPr/>
            <p:nvPr/>
          </p:nvGrpSpPr>
          <p:grpSpPr>
            <a:xfrm>
              <a:off x="194046" y="410013"/>
              <a:ext cx="8761572" cy="4569426"/>
              <a:chOff x="1032475" y="2581325"/>
              <a:chExt cx="5545650" cy="28922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1032475" y="4519700"/>
                <a:ext cx="5545650" cy="953850"/>
              </a:xfrm>
              <a:custGeom>
                <a:rect b="b" l="l" r="r" t="t"/>
                <a:pathLst>
                  <a:path extrusionOk="0" h="38154" w="221826">
                    <a:moveTo>
                      <a:pt x="221825" y="0"/>
                    </a:moveTo>
                    <a:lnTo>
                      <a:pt x="0" y="4929"/>
                    </a:lnTo>
                    <a:lnTo>
                      <a:pt x="0" y="37227"/>
                    </a:lnTo>
                    <a:lnTo>
                      <a:pt x="880" y="36657"/>
                    </a:lnTo>
                    <a:lnTo>
                      <a:pt x="2024" y="36393"/>
                    </a:lnTo>
                    <a:lnTo>
                      <a:pt x="2728" y="35907"/>
                    </a:lnTo>
                    <a:lnTo>
                      <a:pt x="3697" y="35601"/>
                    </a:lnTo>
                    <a:lnTo>
                      <a:pt x="4665" y="35907"/>
                    </a:lnTo>
                    <a:lnTo>
                      <a:pt x="6647" y="34323"/>
                    </a:lnTo>
                    <a:lnTo>
                      <a:pt x="9111" y="34499"/>
                    </a:lnTo>
                    <a:lnTo>
                      <a:pt x="10871" y="35555"/>
                    </a:lnTo>
                    <a:lnTo>
                      <a:pt x="13289" y="35467"/>
                    </a:lnTo>
                    <a:lnTo>
                      <a:pt x="14962" y="35115"/>
                    </a:lnTo>
                    <a:lnTo>
                      <a:pt x="18306" y="35995"/>
                    </a:lnTo>
                    <a:lnTo>
                      <a:pt x="19144" y="36083"/>
                    </a:lnTo>
                    <a:lnTo>
                      <a:pt x="21650" y="35907"/>
                    </a:lnTo>
                    <a:lnTo>
                      <a:pt x="23850" y="35643"/>
                    </a:lnTo>
                    <a:lnTo>
                      <a:pt x="26008" y="36259"/>
                    </a:lnTo>
                    <a:lnTo>
                      <a:pt x="27504" y="36745"/>
                    </a:lnTo>
                    <a:lnTo>
                      <a:pt x="28648" y="35907"/>
                    </a:lnTo>
                    <a:lnTo>
                      <a:pt x="32739" y="36347"/>
                    </a:lnTo>
                    <a:lnTo>
                      <a:pt x="33267" y="35995"/>
                    </a:lnTo>
                    <a:lnTo>
                      <a:pt x="34545" y="36745"/>
                    </a:lnTo>
                    <a:lnTo>
                      <a:pt x="35865" y="36569"/>
                    </a:lnTo>
                    <a:lnTo>
                      <a:pt x="38372" y="36523"/>
                    </a:lnTo>
                    <a:lnTo>
                      <a:pt x="39340" y="36435"/>
                    </a:lnTo>
                    <a:lnTo>
                      <a:pt x="40618" y="36963"/>
                    </a:lnTo>
                    <a:lnTo>
                      <a:pt x="42068" y="37139"/>
                    </a:lnTo>
                    <a:lnTo>
                      <a:pt x="43082" y="36699"/>
                    </a:lnTo>
                    <a:lnTo>
                      <a:pt x="44444" y="37273"/>
                    </a:lnTo>
                    <a:lnTo>
                      <a:pt x="45060" y="37755"/>
                    </a:lnTo>
                    <a:lnTo>
                      <a:pt x="47260" y="37625"/>
                    </a:lnTo>
                    <a:lnTo>
                      <a:pt x="48844" y="37625"/>
                    </a:lnTo>
                    <a:lnTo>
                      <a:pt x="49858" y="37315"/>
                    </a:lnTo>
                    <a:lnTo>
                      <a:pt x="50165" y="37977"/>
                    </a:lnTo>
                    <a:lnTo>
                      <a:pt x="52717" y="37977"/>
                    </a:lnTo>
                    <a:lnTo>
                      <a:pt x="53819" y="38153"/>
                    </a:lnTo>
                    <a:lnTo>
                      <a:pt x="58483" y="37713"/>
                    </a:lnTo>
                    <a:lnTo>
                      <a:pt x="60285" y="37273"/>
                    </a:lnTo>
                    <a:lnTo>
                      <a:pt x="62398" y="37449"/>
                    </a:lnTo>
                    <a:lnTo>
                      <a:pt x="63587" y="37625"/>
                    </a:lnTo>
                    <a:lnTo>
                      <a:pt x="64380" y="36523"/>
                    </a:lnTo>
                    <a:lnTo>
                      <a:pt x="67414" y="37449"/>
                    </a:lnTo>
                    <a:lnTo>
                      <a:pt x="71156" y="36699"/>
                    </a:lnTo>
                    <a:lnTo>
                      <a:pt x="73268" y="36523"/>
                    </a:lnTo>
                    <a:lnTo>
                      <a:pt x="73487" y="36041"/>
                    </a:lnTo>
                    <a:lnTo>
                      <a:pt x="75071" y="36171"/>
                    </a:lnTo>
                    <a:lnTo>
                      <a:pt x="77447" y="35203"/>
                    </a:lnTo>
                    <a:lnTo>
                      <a:pt x="77405" y="35731"/>
                    </a:lnTo>
                    <a:lnTo>
                      <a:pt x="79341" y="36217"/>
                    </a:lnTo>
                    <a:lnTo>
                      <a:pt x="81277" y="36217"/>
                    </a:lnTo>
                    <a:lnTo>
                      <a:pt x="82157" y="35337"/>
                    </a:lnTo>
                    <a:lnTo>
                      <a:pt x="84093" y="34763"/>
                    </a:lnTo>
                    <a:lnTo>
                      <a:pt x="85368" y="35425"/>
                    </a:lnTo>
                    <a:lnTo>
                      <a:pt x="86293" y="34499"/>
                    </a:lnTo>
                    <a:lnTo>
                      <a:pt x="87216" y="33929"/>
                    </a:lnTo>
                    <a:lnTo>
                      <a:pt x="89504" y="34147"/>
                    </a:lnTo>
                    <a:lnTo>
                      <a:pt x="90254" y="33753"/>
                    </a:lnTo>
                    <a:lnTo>
                      <a:pt x="91440" y="33929"/>
                    </a:lnTo>
                    <a:lnTo>
                      <a:pt x="93376" y="32697"/>
                    </a:lnTo>
                    <a:lnTo>
                      <a:pt x="94960" y="32827"/>
                    </a:lnTo>
                    <a:lnTo>
                      <a:pt x="95798" y="32563"/>
                    </a:lnTo>
                    <a:lnTo>
                      <a:pt x="96369" y="32785"/>
                    </a:lnTo>
                    <a:lnTo>
                      <a:pt x="98833" y="32739"/>
                    </a:lnTo>
                    <a:lnTo>
                      <a:pt x="101297" y="32651"/>
                    </a:lnTo>
                    <a:lnTo>
                      <a:pt x="103321" y="33137"/>
                    </a:lnTo>
                    <a:lnTo>
                      <a:pt x="103937" y="32827"/>
                    </a:lnTo>
                    <a:lnTo>
                      <a:pt x="103937" y="31377"/>
                    </a:lnTo>
                    <a:lnTo>
                      <a:pt x="106183" y="32299"/>
                    </a:lnTo>
                    <a:lnTo>
                      <a:pt x="107591" y="31641"/>
                    </a:lnTo>
                    <a:lnTo>
                      <a:pt x="108999" y="30891"/>
                    </a:lnTo>
                    <a:lnTo>
                      <a:pt x="110978" y="31025"/>
                    </a:lnTo>
                    <a:lnTo>
                      <a:pt x="112298" y="30891"/>
                    </a:lnTo>
                    <a:lnTo>
                      <a:pt x="114104" y="31155"/>
                    </a:lnTo>
                    <a:lnTo>
                      <a:pt x="115424" y="31507"/>
                    </a:lnTo>
                    <a:lnTo>
                      <a:pt x="117448" y="30849"/>
                    </a:lnTo>
                    <a:lnTo>
                      <a:pt x="119032" y="31025"/>
                    </a:lnTo>
                    <a:lnTo>
                      <a:pt x="119912" y="31859"/>
                    </a:lnTo>
                    <a:lnTo>
                      <a:pt x="121979" y="32651"/>
                    </a:lnTo>
                    <a:lnTo>
                      <a:pt x="123211" y="32169"/>
                    </a:lnTo>
                    <a:lnTo>
                      <a:pt x="125939" y="31993"/>
                    </a:lnTo>
                    <a:lnTo>
                      <a:pt x="128931" y="31947"/>
                    </a:lnTo>
                    <a:lnTo>
                      <a:pt x="130603" y="32563"/>
                    </a:lnTo>
                    <a:lnTo>
                      <a:pt x="133684" y="33091"/>
                    </a:lnTo>
                    <a:lnTo>
                      <a:pt x="137954" y="32961"/>
                    </a:lnTo>
                    <a:lnTo>
                      <a:pt x="138436" y="34281"/>
                    </a:lnTo>
                    <a:lnTo>
                      <a:pt x="138524" y="34235"/>
                    </a:lnTo>
                    <a:lnTo>
                      <a:pt x="141826" y="34985"/>
                    </a:lnTo>
                    <a:lnTo>
                      <a:pt x="143762" y="35819"/>
                    </a:lnTo>
                    <a:lnTo>
                      <a:pt x="145347" y="35467"/>
                    </a:lnTo>
                    <a:lnTo>
                      <a:pt x="145611" y="35995"/>
                    </a:lnTo>
                    <a:lnTo>
                      <a:pt x="147547" y="35953"/>
                    </a:lnTo>
                    <a:lnTo>
                      <a:pt x="149789" y="35467"/>
                    </a:lnTo>
                    <a:lnTo>
                      <a:pt x="152253" y="35777"/>
                    </a:lnTo>
                    <a:lnTo>
                      <a:pt x="153661" y="35689"/>
                    </a:lnTo>
                    <a:lnTo>
                      <a:pt x="154851" y="36083"/>
                    </a:lnTo>
                    <a:lnTo>
                      <a:pt x="155203" y="35203"/>
                    </a:lnTo>
                    <a:lnTo>
                      <a:pt x="156214" y="35467"/>
                    </a:lnTo>
                    <a:lnTo>
                      <a:pt x="157404" y="35953"/>
                    </a:lnTo>
                    <a:lnTo>
                      <a:pt x="158900" y="35777"/>
                    </a:lnTo>
                    <a:lnTo>
                      <a:pt x="160614" y="36083"/>
                    </a:lnTo>
                    <a:lnTo>
                      <a:pt x="162332" y="36393"/>
                    </a:lnTo>
                    <a:lnTo>
                      <a:pt x="162948" y="37185"/>
                    </a:lnTo>
                    <a:lnTo>
                      <a:pt x="163740" y="36833"/>
                    </a:lnTo>
                    <a:lnTo>
                      <a:pt x="165718" y="37361"/>
                    </a:lnTo>
                    <a:lnTo>
                      <a:pt x="167303" y="36921"/>
                    </a:lnTo>
                    <a:lnTo>
                      <a:pt x="168007" y="36657"/>
                    </a:lnTo>
                    <a:lnTo>
                      <a:pt x="169021" y="36963"/>
                    </a:lnTo>
                    <a:lnTo>
                      <a:pt x="170605" y="36259"/>
                    </a:lnTo>
                    <a:lnTo>
                      <a:pt x="172143" y="35601"/>
                    </a:lnTo>
                    <a:lnTo>
                      <a:pt x="173727" y="35819"/>
                    </a:lnTo>
                    <a:lnTo>
                      <a:pt x="174829" y="35027"/>
                    </a:lnTo>
                    <a:lnTo>
                      <a:pt x="175927" y="34323"/>
                    </a:lnTo>
                    <a:lnTo>
                      <a:pt x="177293" y="34897"/>
                    </a:lnTo>
                    <a:lnTo>
                      <a:pt x="178261" y="35291"/>
                    </a:lnTo>
                    <a:lnTo>
                      <a:pt x="179845" y="34851"/>
                    </a:lnTo>
                    <a:lnTo>
                      <a:pt x="181032" y="35073"/>
                    </a:lnTo>
                    <a:lnTo>
                      <a:pt x="182750" y="34675"/>
                    </a:lnTo>
                    <a:lnTo>
                      <a:pt x="183630" y="34281"/>
                    </a:lnTo>
                    <a:lnTo>
                      <a:pt x="186664" y="34147"/>
                    </a:lnTo>
                    <a:lnTo>
                      <a:pt x="188470" y="33707"/>
                    </a:lnTo>
                    <a:lnTo>
                      <a:pt x="189041" y="33049"/>
                    </a:lnTo>
                    <a:lnTo>
                      <a:pt x="190318" y="33091"/>
                    </a:lnTo>
                    <a:lnTo>
                      <a:pt x="192033" y="33489"/>
                    </a:lnTo>
                    <a:lnTo>
                      <a:pt x="196609" y="32521"/>
                    </a:lnTo>
                    <a:lnTo>
                      <a:pt x="197841" y="33049"/>
                    </a:lnTo>
                    <a:lnTo>
                      <a:pt x="198545" y="32827"/>
                    </a:lnTo>
                    <a:lnTo>
                      <a:pt x="199689" y="32827"/>
                    </a:lnTo>
                    <a:lnTo>
                      <a:pt x="199999" y="32257"/>
                    </a:lnTo>
                    <a:lnTo>
                      <a:pt x="200967" y="32651"/>
                    </a:lnTo>
                    <a:lnTo>
                      <a:pt x="203562" y="32785"/>
                    </a:lnTo>
                    <a:lnTo>
                      <a:pt x="205456" y="31419"/>
                    </a:lnTo>
                    <a:lnTo>
                      <a:pt x="206642" y="31729"/>
                    </a:lnTo>
                    <a:lnTo>
                      <a:pt x="207434" y="31507"/>
                    </a:lnTo>
                    <a:lnTo>
                      <a:pt x="208712" y="32563"/>
                    </a:lnTo>
                    <a:lnTo>
                      <a:pt x="209810" y="31905"/>
                    </a:lnTo>
                    <a:lnTo>
                      <a:pt x="212363" y="31683"/>
                    </a:lnTo>
                    <a:lnTo>
                      <a:pt x="213243" y="31729"/>
                    </a:lnTo>
                    <a:lnTo>
                      <a:pt x="214651" y="32521"/>
                    </a:lnTo>
                    <a:lnTo>
                      <a:pt x="215841" y="32785"/>
                    </a:lnTo>
                    <a:lnTo>
                      <a:pt x="216281" y="33665"/>
                    </a:lnTo>
                    <a:lnTo>
                      <a:pt x="217555" y="33619"/>
                    </a:lnTo>
                    <a:lnTo>
                      <a:pt x="218523" y="33355"/>
                    </a:lnTo>
                    <a:lnTo>
                      <a:pt x="219977" y="33883"/>
                    </a:lnTo>
                    <a:lnTo>
                      <a:pt x="220857" y="34235"/>
                    </a:lnTo>
                    <a:lnTo>
                      <a:pt x="221825" y="33929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71475" rotWithShape="0" algn="bl" dir="384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1032475" y="2581325"/>
                <a:ext cx="5545650" cy="2857025"/>
              </a:xfrm>
              <a:custGeom>
                <a:rect b="b" l="l" r="r" t="t"/>
                <a:pathLst>
                  <a:path extrusionOk="0" h="114281" w="221826">
                    <a:moveTo>
                      <a:pt x="0" y="0"/>
                    </a:moveTo>
                    <a:lnTo>
                      <a:pt x="0" y="110714"/>
                    </a:lnTo>
                    <a:lnTo>
                      <a:pt x="310" y="110626"/>
                    </a:lnTo>
                    <a:lnTo>
                      <a:pt x="1102" y="110186"/>
                    </a:lnTo>
                    <a:lnTo>
                      <a:pt x="2552" y="110714"/>
                    </a:lnTo>
                    <a:lnTo>
                      <a:pt x="4225" y="110760"/>
                    </a:lnTo>
                    <a:lnTo>
                      <a:pt x="5545" y="110760"/>
                    </a:lnTo>
                    <a:lnTo>
                      <a:pt x="6031" y="111242"/>
                    </a:lnTo>
                    <a:lnTo>
                      <a:pt x="7393" y="111418"/>
                    </a:lnTo>
                    <a:lnTo>
                      <a:pt x="8801" y="110626"/>
                    </a:lnTo>
                    <a:lnTo>
                      <a:pt x="9375" y="111728"/>
                    </a:lnTo>
                    <a:lnTo>
                      <a:pt x="11089" y="111376"/>
                    </a:lnTo>
                    <a:lnTo>
                      <a:pt x="12057" y="112122"/>
                    </a:lnTo>
                    <a:lnTo>
                      <a:pt x="14786" y="112034"/>
                    </a:lnTo>
                    <a:lnTo>
                      <a:pt x="15578" y="112210"/>
                    </a:lnTo>
                    <a:lnTo>
                      <a:pt x="16810" y="111904"/>
                    </a:lnTo>
                    <a:lnTo>
                      <a:pt x="18218" y="109570"/>
                    </a:lnTo>
                    <a:lnTo>
                      <a:pt x="19010" y="110098"/>
                    </a:lnTo>
                    <a:lnTo>
                      <a:pt x="21784" y="108954"/>
                    </a:lnTo>
                    <a:lnTo>
                      <a:pt x="22090" y="109570"/>
                    </a:lnTo>
                    <a:lnTo>
                      <a:pt x="23280" y="109528"/>
                    </a:lnTo>
                    <a:lnTo>
                      <a:pt x="26360" y="108338"/>
                    </a:lnTo>
                    <a:lnTo>
                      <a:pt x="27680" y="109176"/>
                    </a:lnTo>
                    <a:lnTo>
                      <a:pt x="29747" y="110010"/>
                    </a:lnTo>
                    <a:lnTo>
                      <a:pt x="31507" y="109570"/>
                    </a:lnTo>
                    <a:lnTo>
                      <a:pt x="32785" y="109528"/>
                    </a:lnTo>
                    <a:lnTo>
                      <a:pt x="33355" y="110144"/>
                    </a:lnTo>
                    <a:lnTo>
                      <a:pt x="35161" y="110584"/>
                    </a:lnTo>
                    <a:lnTo>
                      <a:pt x="38196" y="110672"/>
                    </a:lnTo>
                    <a:lnTo>
                      <a:pt x="38857" y="109922"/>
                    </a:lnTo>
                    <a:lnTo>
                      <a:pt x="40132" y="109130"/>
                    </a:lnTo>
                    <a:lnTo>
                      <a:pt x="42642" y="108954"/>
                    </a:lnTo>
                    <a:lnTo>
                      <a:pt x="44268" y="109306"/>
                    </a:lnTo>
                    <a:lnTo>
                      <a:pt x="45236" y="108912"/>
                    </a:lnTo>
                    <a:lnTo>
                      <a:pt x="47922" y="107768"/>
                    </a:lnTo>
                    <a:lnTo>
                      <a:pt x="47658" y="108954"/>
                    </a:lnTo>
                    <a:lnTo>
                      <a:pt x="48756" y="109746"/>
                    </a:lnTo>
                    <a:lnTo>
                      <a:pt x="50386" y="109528"/>
                    </a:lnTo>
                    <a:lnTo>
                      <a:pt x="50429" y="110802"/>
                    </a:lnTo>
                    <a:lnTo>
                      <a:pt x="51221" y="110936"/>
                    </a:lnTo>
                    <a:lnTo>
                      <a:pt x="51090" y="112034"/>
                    </a:lnTo>
                    <a:lnTo>
                      <a:pt x="55315" y="112784"/>
                    </a:lnTo>
                    <a:lnTo>
                      <a:pt x="56061" y="113354"/>
                    </a:lnTo>
                    <a:lnTo>
                      <a:pt x="58085" y="112738"/>
                    </a:lnTo>
                    <a:lnTo>
                      <a:pt x="58877" y="113090"/>
                    </a:lnTo>
                    <a:lnTo>
                      <a:pt x="61475" y="113266"/>
                    </a:lnTo>
                    <a:lnTo>
                      <a:pt x="61563" y="114280"/>
                    </a:lnTo>
                    <a:lnTo>
                      <a:pt x="63323" y="113928"/>
                    </a:lnTo>
                    <a:lnTo>
                      <a:pt x="64820" y="114058"/>
                    </a:lnTo>
                    <a:lnTo>
                      <a:pt x="65964" y="113576"/>
                    </a:lnTo>
                    <a:lnTo>
                      <a:pt x="67020" y="113266"/>
                    </a:lnTo>
                    <a:lnTo>
                      <a:pt x="67372" y="114146"/>
                    </a:lnTo>
                    <a:lnTo>
                      <a:pt x="68558" y="113706"/>
                    </a:lnTo>
                    <a:lnTo>
                      <a:pt x="69924" y="113752"/>
                    </a:lnTo>
                    <a:lnTo>
                      <a:pt x="72388" y="113400"/>
                    </a:lnTo>
                    <a:lnTo>
                      <a:pt x="74236" y="111506"/>
                    </a:lnTo>
                    <a:lnTo>
                      <a:pt x="76215" y="111506"/>
                    </a:lnTo>
                    <a:lnTo>
                      <a:pt x="76437" y="110978"/>
                    </a:lnTo>
                    <a:lnTo>
                      <a:pt x="78063" y="111288"/>
                    </a:lnTo>
                    <a:lnTo>
                      <a:pt x="79999" y="110450"/>
                    </a:lnTo>
                    <a:lnTo>
                      <a:pt x="83301" y="109616"/>
                    </a:lnTo>
                    <a:lnTo>
                      <a:pt x="82551" y="108866"/>
                    </a:lnTo>
                    <a:lnTo>
                      <a:pt x="83389" y="109616"/>
                    </a:lnTo>
                    <a:lnTo>
                      <a:pt x="85104" y="110714"/>
                    </a:lnTo>
                    <a:lnTo>
                      <a:pt x="87878" y="110496"/>
                    </a:lnTo>
                    <a:lnTo>
                      <a:pt x="93640" y="109570"/>
                    </a:lnTo>
                    <a:lnTo>
                      <a:pt x="94520" y="108778"/>
                    </a:lnTo>
                    <a:lnTo>
                      <a:pt x="97513" y="108736"/>
                    </a:lnTo>
                    <a:lnTo>
                      <a:pt x="99361" y="108560"/>
                    </a:lnTo>
                    <a:lnTo>
                      <a:pt x="99847" y="107680"/>
                    </a:lnTo>
                    <a:lnTo>
                      <a:pt x="101913" y="106799"/>
                    </a:lnTo>
                    <a:lnTo>
                      <a:pt x="102751" y="105919"/>
                    </a:lnTo>
                    <a:lnTo>
                      <a:pt x="104377" y="105743"/>
                    </a:lnTo>
                    <a:lnTo>
                      <a:pt x="106401" y="106359"/>
                    </a:lnTo>
                    <a:lnTo>
                      <a:pt x="107327" y="106930"/>
                    </a:lnTo>
                    <a:lnTo>
                      <a:pt x="109130" y="106578"/>
                    </a:lnTo>
                    <a:lnTo>
                      <a:pt x="111464" y="106535"/>
                    </a:lnTo>
                    <a:lnTo>
                      <a:pt x="112914" y="105039"/>
                    </a:lnTo>
                    <a:lnTo>
                      <a:pt x="114234" y="106314"/>
                    </a:lnTo>
                    <a:lnTo>
                      <a:pt x="115642" y="106930"/>
                    </a:lnTo>
                    <a:lnTo>
                      <a:pt x="117888" y="106007"/>
                    </a:lnTo>
                    <a:lnTo>
                      <a:pt x="117888" y="107458"/>
                    </a:lnTo>
                    <a:lnTo>
                      <a:pt x="118458" y="107722"/>
                    </a:lnTo>
                    <a:lnTo>
                      <a:pt x="120483" y="107194"/>
                    </a:lnTo>
                    <a:lnTo>
                      <a:pt x="122947" y="107239"/>
                    </a:lnTo>
                    <a:lnTo>
                      <a:pt x="125457" y="107239"/>
                    </a:lnTo>
                    <a:lnTo>
                      <a:pt x="127083" y="105743"/>
                    </a:lnTo>
                    <a:lnTo>
                      <a:pt x="127833" y="106799"/>
                    </a:lnTo>
                    <a:lnTo>
                      <a:pt x="129371" y="106623"/>
                    </a:lnTo>
                    <a:lnTo>
                      <a:pt x="129723" y="107327"/>
                    </a:lnTo>
                    <a:lnTo>
                      <a:pt x="131220" y="107546"/>
                    </a:lnTo>
                    <a:lnTo>
                      <a:pt x="133289" y="107944"/>
                    </a:lnTo>
                    <a:lnTo>
                      <a:pt x="134564" y="108162"/>
                    </a:lnTo>
                    <a:lnTo>
                      <a:pt x="136940" y="107546"/>
                    </a:lnTo>
                    <a:lnTo>
                      <a:pt x="136634" y="108778"/>
                    </a:lnTo>
                    <a:lnTo>
                      <a:pt x="137732" y="108954"/>
                    </a:lnTo>
                    <a:lnTo>
                      <a:pt x="139668" y="109440"/>
                    </a:lnTo>
                    <a:lnTo>
                      <a:pt x="140506" y="110320"/>
                    </a:lnTo>
                    <a:lnTo>
                      <a:pt x="142442" y="110274"/>
                    </a:lnTo>
                    <a:lnTo>
                      <a:pt x="144421" y="109746"/>
                    </a:lnTo>
                    <a:lnTo>
                      <a:pt x="144378" y="109218"/>
                    </a:lnTo>
                    <a:lnTo>
                      <a:pt x="148163" y="109394"/>
                    </a:lnTo>
                    <a:lnTo>
                      <a:pt x="149701" y="109306"/>
                    </a:lnTo>
                    <a:lnTo>
                      <a:pt x="151683" y="109440"/>
                    </a:lnTo>
                    <a:lnTo>
                      <a:pt x="155115" y="108954"/>
                    </a:lnTo>
                    <a:lnTo>
                      <a:pt x="154630" y="110144"/>
                    </a:lnTo>
                    <a:lnTo>
                      <a:pt x="157446" y="110274"/>
                    </a:lnTo>
                    <a:lnTo>
                      <a:pt x="158196" y="111330"/>
                    </a:lnTo>
                    <a:lnTo>
                      <a:pt x="159428" y="111154"/>
                    </a:lnTo>
                    <a:lnTo>
                      <a:pt x="161540" y="110890"/>
                    </a:lnTo>
                    <a:lnTo>
                      <a:pt x="163342" y="111288"/>
                    </a:lnTo>
                    <a:lnTo>
                      <a:pt x="168007" y="111682"/>
                    </a:lnTo>
                    <a:lnTo>
                      <a:pt x="169109" y="111418"/>
                    </a:lnTo>
                    <a:lnTo>
                      <a:pt x="170559" y="112344"/>
                    </a:lnTo>
                    <a:lnTo>
                      <a:pt x="171527" y="112474"/>
                    </a:lnTo>
                    <a:lnTo>
                      <a:pt x="173551" y="110584"/>
                    </a:lnTo>
                    <a:lnTo>
                      <a:pt x="174565" y="110978"/>
                    </a:lnTo>
                    <a:lnTo>
                      <a:pt x="176765" y="111066"/>
                    </a:lnTo>
                    <a:lnTo>
                      <a:pt x="177381" y="110538"/>
                    </a:lnTo>
                    <a:lnTo>
                      <a:pt x="178744" y="109968"/>
                    </a:lnTo>
                    <a:lnTo>
                      <a:pt x="178789" y="111112"/>
                    </a:lnTo>
                    <a:lnTo>
                      <a:pt x="180902" y="110890"/>
                    </a:lnTo>
                    <a:lnTo>
                      <a:pt x="182750" y="110408"/>
                    </a:lnTo>
                    <a:lnTo>
                      <a:pt x="183630" y="109218"/>
                    </a:lnTo>
                    <a:lnTo>
                      <a:pt x="184640" y="110320"/>
                    </a:lnTo>
                    <a:lnTo>
                      <a:pt x="186840" y="110144"/>
                    </a:lnTo>
                    <a:lnTo>
                      <a:pt x="188558" y="109042"/>
                    </a:lnTo>
                    <a:lnTo>
                      <a:pt x="189086" y="109394"/>
                    </a:lnTo>
                    <a:lnTo>
                      <a:pt x="193135" y="108824"/>
                    </a:lnTo>
                    <a:lnTo>
                      <a:pt x="194321" y="109658"/>
                    </a:lnTo>
                    <a:lnTo>
                      <a:pt x="195775" y="109130"/>
                    </a:lnTo>
                    <a:lnTo>
                      <a:pt x="196961" y="110010"/>
                    </a:lnTo>
                    <a:lnTo>
                      <a:pt x="197799" y="109306"/>
                    </a:lnTo>
                    <a:lnTo>
                      <a:pt x="199031" y="108954"/>
                    </a:lnTo>
                    <a:lnTo>
                      <a:pt x="202770" y="108032"/>
                    </a:lnTo>
                    <a:lnTo>
                      <a:pt x="204266" y="108208"/>
                    </a:lnTo>
                    <a:lnTo>
                      <a:pt x="205544" y="106666"/>
                    </a:lnTo>
                    <a:lnTo>
                      <a:pt x="207962" y="106711"/>
                    </a:lnTo>
                    <a:lnTo>
                      <a:pt x="212715" y="107018"/>
                    </a:lnTo>
                    <a:lnTo>
                      <a:pt x="215137" y="106799"/>
                    </a:lnTo>
                    <a:lnTo>
                      <a:pt x="217161" y="108296"/>
                    </a:lnTo>
                    <a:lnTo>
                      <a:pt x="218129" y="107986"/>
                    </a:lnTo>
                    <a:lnTo>
                      <a:pt x="219097" y="108296"/>
                    </a:lnTo>
                    <a:lnTo>
                      <a:pt x="219755" y="108736"/>
                    </a:lnTo>
                    <a:lnTo>
                      <a:pt x="220547" y="109834"/>
                    </a:lnTo>
                    <a:lnTo>
                      <a:pt x="221825" y="109528"/>
                    </a:lnTo>
                    <a:lnTo>
                      <a:pt x="22182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4" name="Google Shape;54;p5"/>
            <p:cNvPicPr preferRelativeResize="0"/>
            <p:nvPr/>
          </p:nvPicPr>
          <p:blipFill rotWithShape="1">
            <a:blip r:embed="rId2">
              <a:alphaModFix/>
            </a:blip>
            <a:srcRect b="2620" l="2117" r="2070" t="7975"/>
            <a:stretch/>
          </p:blipFill>
          <p:spPr>
            <a:xfrm>
              <a:off x="194050" y="410025"/>
              <a:ext cx="8761574" cy="459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5"/>
            <p:cNvSpPr/>
            <p:nvPr/>
          </p:nvSpPr>
          <p:spPr>
            <a:xfrm>
              <a:off x="4169500" y="2874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" name="Google Shape;56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" type="subTitle"/>
          </p:nvPr>
        </p:nvSpPr>
        <p:spPr>
          <a:xfrm>
            <a:off x="6536277" y="1659100"/>
            <a:ext cx="189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5"/>
          <p:cNvSpPr txBox="1"/>
          <p:nvPr>
            <p:ph idx="2" type="subTitle"/>
          </p:nvPr>
        </p:nvSpPr>
        <p:spPr>
          <a:xfrm>
            <a:off x="2928297" y="2966575"/>
            <a:ext cx="189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5"/>
          <p:cNvSpPr txBox="1"/>
          <p:nvPr>
            <p:ph idx="3" type="subTitle"/>
          </p:nvPr>
        </p:nvSpPr>
        <p:spPr>
          <a:xfrm>
            <a:off x="6536275" y="1351075"/>
            <a:ext cx="1894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4" type="subTitle"/>
          </p:nvPr>
        </p:nvSpPr>
        <p:spPr>
          <a:xfrm>
            <a:off x="2928072" y="2658550"/>
            <a:ext cx="18945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2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6"/>
          <p:cNvGrpSpPr/>
          <p:nvPr/>
        </p:nvGrpSpPr>
        <p:grpSpPr>
          <a:xfrm>
            <a:off x="77475" y="68980"/>
            <a:ext cx="8996976" cy="5010339"/>
            <a:chOff x="77475" y="68980"/>
            <a:chExt cx="8996976" cy="5010339"/>
          </a:xfrm>
        </p:grpSpPr>
        <p:grpSp>
          <p:nvGrpSpPr>
            <p:cNvPr id="63" name="Google Shape;63;p6"/>
            <p:cNvGrpSpPr/>
            <p:nvPr/>
          </p:nvGrpSpPr>
          <p:grpSpPr>
            <a:xfrm>
              <a:off x="77475" y="68980"/>
              <a:ext cx="8996968" cy="5010339"/>
              <a:chOff x="1192454" y="238125"/>
              <a:chExt cx="5232621" cy="2914005"/>
            </a:xfrm>
          </p:grpSpPr>
          <p:sp>
            <p:nvSpPr>
              <p:cNvPr id="64" name="Google Shape;64;p6"/>
              <p:cNvSpPr/>
              <p:nvPr/>
            </p:nvSpPr>
            <p:spPr>
              <a:xfrm>
                <a:off x="1192454" y="2152802"/>
                <a:ext cx="122948" cy="999328"/>
              </a:xfrm>
              <a:custGeom>
                <a:rect b="b" l="l" r="r" t="t"/>
                <a:pathLst>
                  <a:path extrusionOk="0" h="39648" w="4212">
                    <a:moveTo>
                      <a:pt x="4212" y="0"/>
                    </a:moveTo>
                    <a:lnTo>
                      <a:pt x="0" y="1335"/>
                    </a:lnTo>
                    <a:lnTo>
                      <a:pt x="0" y="38514"/>
                    </a:lnTo>
                    <a:lnTo>
                      <a:pt x="4212" y="39648"/>
                    </a:lnTo>
                    <a:lnTo>
                      <a:pt x="42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1297725" y="238125"/>
                <a:ext cx="5127350" cy="2913975"/>
              </a:xfrm>
              <a:custGeom>
                <a:rect b="b" l="l" r="r" t="t"/>
                <a:pathLst>
                  <a:path extrusionOk="0" h="116559" w="102547">
                    <a:moveTo>
                      <a:pt x="1" y="0"/>
                    </a:moveTo>
                    <a:lnTo>
                      <a:pt x="1" y="116559"/>
                    </a:lnTo>
                    <a:lnTo>
                      <a:pt x="102547" y="116559"/>
                    </a:lnTo>
                    <a:lnTo>
                      <a:pt x="102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" name="Google Shape;66;p6"/>
            <p:cNvGrpSpPr/>
            <p:nvPr/>
          </p:nvGrpSpPr>
          <p:grpSpPr>
            <a:xfrm>
              <a:off x="359347" y="289823"/>
              <a:ext cx="8653696" cy="4691506"/>
              <a:chOff x="357875" y="289025"/>
              <a:chExt cx="8655427" cy="4692444"/>
            </a:xfrm>
          </p:grpSpPr>
          <p:sp>
            <p:nvSpPr>
              <p:cNvPr id="67" name="Google Shape;67;p6"/>
              <p:cNvSpPr/>
              <p:nvPr/>
            </p:nvSpPr>
            <p:spPr>
              <a:xfrm>
                <a:off x="8443641" y="289025"/>
                <a:ext cx="569661" cy="4692444"/>
              </a:xfrm>
              <a:custGeom>
                <a:rect b="b" l="l" r="r" t="t"/>
                <a:pathLst>
                  <a:path extrusionOk="0" h="109432" w="13285">
                    <a:moveTo>
                      <a:pt x="1" y="1"/>
                    </a:moveTo>
                    <a:lnTo>
                      <a:pt x="1216" y="109432"/>
                    </a:lnTo>
                    <a:lnTo>
                      <a:pt x="10411" y="109432"/>
                    </a:lnTo>
                    <a:lnTo>
                      <a:pt x="11098" y="108379"/>
                    </a:lnTo>
                    <a:lnTo>
                      <a:pt x="9844" y="107206"/>
                    </a:lnTo>
                    <a:lnTo>
                      <a:pt x="9682" y="105181"/>
                    </a:lnTo>
                    <a:lnTo>
                      <a:pt x="9154" y="103723"/>
                    </a:lnTo>
                    <a:lnTo>
                      <a:pt x="9520" y="101860"/>
                    </a:lnTo>
                    <a:lnTo>
                      <a:pt x="9763" y="101899"/>
                    </a:lnTo>
                    <a:lnTo>
                      <a:pt x="9844" y="100726"/>
                    </a:lnTo>
                    <a:lnTo>
                      <a:pt x="10249" y="98821"/>
                    </a:lnTo>
                    <a:lnTo>
                      <a:pt x="10936" y="98053"/>
                    </a:lnTo>
                    <a:lnTo>
                      <a:pt x="10450" y="97444"/>
                    </a:lnTo>
                    <a:lnTo>
                      <a:pt x="10774" y="97000"/>
                    </a:lnTo>
                    <a:lnTo>
                      <a:pt x="11341" y="96433"/>
                    </a:lnTo>
                    <a:lnTo>
                      <a:pt x="10654" y="94570"/>
                    </a:lnTo>
                    <a:lnTo>
                      <a:pt x="11827" y="93193"/>
                    </a:lnTo>
                    <a:lnTo>
                      <a:pt x="11017" y="90520"/>
                    </a:lnTo>
                    <a:lnTo>
                      <a:pt x="10936" y="88615"/>
                    </a:lnTo>
                    <a:lnTo>
                      <a:pt x="11746" y="88171"/>
                    </a:lnTo>
                    <a:lnTo>
                      <a:pt x="12475" y="87604"/>
                    </a:lnTo>
                    <a:lnTo>
                      <a:pt x="11908" y="86308"/>
                    </a:lnTo>
                    <a:lnTo>
                      <a:pt x="11302" y="83998"/>
                    </a:lnTo>
                    <a:lnTo>
                      <a:pt x="11059" y="82096"/>
                    </a:lnTo>
                    <a:lnTo>
                      <a:pt x="10816" y="81043"/>
                    </a:lnTo>
                    <a:lnTo>
                      <a:pt x="10411" y="80839"/>
                    </a:lnTo>
                    <a:lnTo>
                      <a:pt x="10207" y="80029"/>
                    </a:lnTo>
                    <a:lnTo>
                      <a:pt x="11422" y="78451"/>
                    </a:lnTo>
                    <a:lnTo>
                      <a:pt x="10330" y="76345"/>
                    </a:lnTo>
                    <a:lnTo>
                      <a:pt x="10936" y="75049"/>
                    </a:lnTo>
                    <a:lnTo>
                      <a:pt x="9883" y="74035"/>
                    </a:lnTo>
                    <a:lnTo>
                      <a:pt x="9964" y="73387"/>
                    </a:lnTo>
                    <a:lnTo>
                      <a:pt x="9925" y="72052"/>
                    </a:lnTo>
                    <a:lnTo>
                      <a:pt x="9682" y="71524"/>
                    </a:lnTo>
                    <a:lnTo>
                      <a:pt x="9520" y="70918"/>
                    </a:lnTo>
                    <a:lnTo>
                      <a:pt x="9196" y="69460"/>
                    </a:lnTo>
                    <a:lnTo>
                      <a:pt x="9640" y="68446"/>
                    </a:lnTo>
                    <a:lnTo>
                      <a:pt x="8911" y="66220"/>
                    </a:lnTo>
                    <a:lnTo>
                      <a:pt x="9601" y="65611"/>
                    </a:lnTo>
                    <a:lnTo>
                      <a:pt x="9358" y="64072"/>
                    </a:lnTo>
                    <a:lnTo>
                      <a:pt x="10006" y="63667"/>
                    </a:lnTo>
                    <a:lnTo>
                      <a:pt x="10693" y="63061"/>
                    </a:lnTo>
                    <a:lnTo>
                      <a:pt x="9154" y="60508"/>
                    </a:lnTo>
                    <a:lnTo>
                      <a:pt x="9316" y="59740"/>
                    </a:lnTo>
                    <a:lnTo>
                      <a:pt x="9277" y="59131"/>
                    </a:lnTo>
                    <a:lnTo>
                      <a:pt x="10774" y="58078"/>
                    </a:lnTo>
                    <a:lnTo>
                      <a:pt x="10531" y="56257"/>
                    </a:lnTo>
                    <a:lnTo>
                      <a:pt x="10735" y="54919"/>
                    </a:lnTo>
                    <a:lnTo>
                      <a:pt x="10249" y="53989"/>
                    </a:lnTo>
                    <a:lnTo>
                      <a:pt x="10249" y="53989"/>
                    </a:lnTo>
                    <a:lnTo>
                      <a:pt x="11422" y="54271"/>
                    </a:lnTo>
                    <a:lnTo>
                      <a:pt x="10087" y="51883"/>
                    </a:lnTo>
                    <a:lnTo>
                      <a:pt x="10450" y="50344"/>
                    </a:lnTo>
                    <a:lnTo>
                      <a:pt x="10411" y="49006"/>
                    </a:lnTo>
                    <a:lnTo>
                      <a:pt x="10816" y="48886"/>
                    </a:lnTo>
                    <a:lnTo>
                      <a:pt x="11545" y="45847"/>
                    </a:lnTo>
                    <a:lnTo>
                      <a:pt x="12313" y="44389"/>
                    </a:lnTo>
                    <a:lnTo>
                      <a:pt x="11827" y="43903"/>
                    </a:lnTo>
                    <a:lnTo>
                      <a:pt x="11341" y="43012"/>
                    </a:lnTo>
                    <a:lnTo>
                      <a:pt x="11746" y="42406"/>
                    </a:lnTo>
                    <a:lnTo>
                      <a:pt x="11464" y="40987"/>
                    </a:lnTo>
                    <a:lnTo>
                      <a:pt x="11626" y="39286"/>
                    </a:lnTo>
                    <a:lnTo>
                      <a:pt x="12151" y="38800"/>
                    </a:lnTo>
                    <a:lnTo>
                      <a:pt x="12151" y="38194"/>
                    </a:lnTo>
                    <a:lnTo>
                      <a:pt x="12517" y="36979"/>
                    </a:lnTo>
                    <a:lnTo>
                      <a:pt x="12313" y="36250"/>
                    </a:lnTo>
                    <a:lnTo>
                      <a:pt x="11950" y="35521"/>
                    </a:lnTo>
                    <a:lnTo>
                      <a:pt x="11260" y="34831"/>
                    </a:lnTo>
                    <a:lnTo>
                      <a:pt x="12070" y="33292"/>
                    </a:lnTo>
                    <a:lnTo>
                      <a:pt x="11665" y="32806"/>
                    </a:lnTo>
                    <a:lnTo>
                      <a:pt x="11950" y="32038"/>
                    </a:lnTo>
                    <a:lnTo>
                      <a:pt x="12070" y="31348"/>
                    </a:lnTo>
                    <a:lnTo>
                      <a:pt x="12355" y="30661"/>
                    </a:lnTo>
                    <a:lnTo>
                      <a:pt x="13285" y="30376"/>
                    </a:lnTo>
                    <a:lnTo>
                      <a:pt x="12193" y="28675"/>
                    </a:lnTo>
                    <a:lnTo>
                      <a:pt x="12151" y="27421"/>
                    </a:lnTo>
                    <a:lnTo>
                      <a:pt x="11869" y="25477"/>
                    </a:lnTo>
                    <a:lnTo>
                      <a:pt x="11707" y="24463"/>
                    </a:lnTo>
                    <a:lnTo>
                      <a:pt x="11788" y="24019"/>
                    </a:lnTo>
                    <a:lnTo>
                      <a:pt x="11545" y="22357"/>
                    </a:lnTo>
                    <a:lnTo>
                      <a:pt x="11827" y="22033"/>
                    </a:lnTo>
                    <a:lnTo>
                      <a:pt x="11746" y="21142"/>
                    </a:lnTo>
                    <a:lnTo>
                      <a:pt x="11422" y="19564"/>
                    </a:lnTo>
                    <a:lnTo>
                      <a:pt x="11989" y="18511"/>
                    </a:lnTo>
                    <a:lnTo>
                      <a:pt x="10897" y="16162"/>
                    </a:lnTo>
                    <a:lnTo>
                      <a:pt x="11707" y="15310"/>
                    </a:lnTo>
                    <a:lnTo>
                      <a:pt x="11584" y="13690"/>
                    </a:lnTo>
                    <a:lnTo>
                      <a:pt x="11707" y="11827"/>
                    </a:lnTo>
                    <a:lnTo>
                      <a:pt x="11422" y="10855"/>
                    </a:lnTo>
                    <a:lnTo>
                      <a:pt x="11827" y="10411"/>
                    </a:lnTo>
                    <a:lnTo>
                      <a:pt x="11383" y="8506"/>
                    </a:lnTo>
                    <a:lnTo>
                      <a:pt x="11422" y="7738"/>
                    </a:lnTo>
                    <a:lnTo>
                      <a:pt x="11989" y="5914"/>
                    </a:lnTo>
                    <a:lnTo>
                      <a:pt x="10855" y="2635"/>
                    </a:lnTo>
                    <a:lnTo>
                      <a:pt x="10531" y="1540"/>
                    </a:lnTo>
                    <a:lnTo>
                      <a:pt x="10816" y="325"/>
                    </a:lnTo>
                    <a:lnTo>
                      <a:pt x="1077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6"/>
              <p:cNvSpPr/>
              <p:nvPr/>
            </p:nvSpPr>
            <p:spPr>
              <a:xfrm>
                <a:off x="357875" y="289025"/>
                <a:ext cx="488146" cy="4654238"/>
              </a:xfrm>
              <a:custGeom>
                <a:rect b="b" l="l" r="r" t="t"/>
                <a:pathLst>
                  <a:path extrusionOk="0" h="108541" w="11384">
                    <a:moveTo>
                      <a:pt x="1378" y="1"/>
                    </a:moveTo>
                    <a:lnTo>
                      <a:pt x="1459" y="1744"/>
                    </a:lnTo>
                    <a:lnTo>
                      <a:pt x="934" y="5104"/>
                    </a:lnTo>
                    <a:lnTo>
                      <a:pt x="1582" y="6157"/>
                    </a:lnTo>
                    <a:lnTo>
                      <a:pt x="1177" y="6967"/>
                    </a:lnTo>
                    <a:lnTo>
                      <a:pt x="973" y="7171"/>
                    </a:lnTo>
                    <a:lnTo>
                      <a:pt x="1015" y="8710"/>
                    </a:lnTo>
                    <a:lnTo>
                      <a:pt x="1015" y="9763"/>
                    </a:lnTo>
                    <a:lnTo>
                      <a:pt x="406" y="10897"/>
                    </a:lnTo>
                    <a:lnTo>
                      <a:pt x="43" y="11827"/>
                    </a:lnTo>
                    <a:lnTo>
                      <a:pt x="568" y="12436"/>
                    </a:lnTo>
                    <a:lnTo>
                      <a:pt x="934" y="13285"/>
                    </a:lnTo>
                    <a:lnTo>
                      <a:pt x="529" y="14218"/>
                    </a:lnTo>
                    <a:lnTo>
                      <a:pt x="1054" y="15472"/>
                    </a:lnTo>
                    <a:lnTo>
                      <a:pt x="1540" y="16648"/>
                    </a:lnTo>
                    <a:lnTo>
                      <a:pt x="772" y="17782"/>
                    </a:lnTo>
                    <a:lnTo>
                      <a:pt x="244" y="19522"/>
                    </a:lnTo>
                    <a:lnTo>
                      <a:pt x="406" y="19888"/>
                    </a:lnTo>
                    <a:lnTo>
                      <a:pt x="892" y="21103"/>
                    </a:lnTo>
                    <a:lnTo>
                      <a:pt x="1177" y="23086"/>
                    </a:lnTo>
                    <a:lnTo>
                      <a:pt x="1621" y="23452"/>
                    </a:lnTo>
                    <a:lnTo>
                      <a:pt x="1540" y="24463"/>
                    </a:lnTo>
                    <a:lnTo>
                      <a:pt x="1258" y="26002"/>
                    </a:lnTo>
                    <a:lnTo>
                      <a:pt x="1339" y="26488"/>
                    </a:lnTo>
                    <a:lnTo>
                      <a:pt x="1177" y="27136"/>
                    </a:lnTo>
                    <a:lnTo>
                      <a:pt x="1216" y="27865"/>
                    </a:lnTo>
                    <a:lnTo>
                      <a:pt x="568" y="28474"/>
                    </a:lnTo>
                    <a:lnTo>
                      <a:pt x="205" y="29041"/>
                    </a:lnTo>
                    <a:lnTo>
                      <a:pt x="568" y="30013"/>
                    </a:lnTo>
                    <a:lnTo>
                      <a:pt x="1054" y="33172"/>
                    </a:lnTo>
                    <a:lnTo>
                      <a:pt x="1258" y="34630"/>
                    </a:lnTo>
                    <a:lnTo>
                      <a:pt x="1054" y="35560"/>
                    </a:lnTo>
                    <a:lnTo>
                      <a:pt x="853" y="36613"/>
                    </a:lnTo>
                    <a:lnTo>
                      <a:pt x="1297" y="37342"/>
                    </a:lnTo>
                    <a:lnTo>
                      <a:pt x="892" y="37789"/>
                    </a:lnTo>
                    <a:lnTo>
                      <a:pt x="529" y="38071"/>
                    </a:lnTo>
                    <a:lnTo>
                      <a:pt x="406" y="39610"/>
                    </a:lnTo>
                    <a:lnTo>
                      <a:pt x="163" y="40177"/>
                    </a:lnTo>
                    <a:lnTo>
                      <a:pt x="448" y="41149"/>
                    </a:lnTo>
                    <a:lnTo>
                      <a:pt x="1096" y="42202"/>
                    </a:lnTo>
                    <a:lnTo>
                      <a:pt x="1258" y="43174"/>
                    </a:lnTo>
                    <a:lnTo>
                      <a:pt x="1216" y="44632"/>
                    </a:lnTo>
                    <a:lnTo>
                      <a:pt x="853" y="45970"/>
                    </a:lnTo>
                    <a:lnTo>
                      <a:pt x="1096" y="47305"/>
                    </a:lnTo>
                    <a:lnTo>
                      <a:pt x="973" y="48520"/>
                    </a:lnTo>
                    <a:lnTo>
                      <a:pt x="811" y="49735"/>
                    </a:lnTo>
                    <a:lnTo>
                      <a:pt x="1339" y="51031"/>
                    </a:lnTo>
                    <a:lnTo>
                      <a:pt x="610" y="51316"/>
                    </a:lnTo>
                    <a:lnTo>
                      <a:pt x="163" y="51598"/>
                    </a:lnTo>
                    <a:lnTo>
                      <a:pt x="286" y="52894"/>
                    </a:lnTo>
                    <a:lnTo>
                      <a:pt x="772" y="53908"/>
                    </a:lnTo>
                    <a:lnTo>
                      <a:pt x="853" y="54595"/>
                    </a:lnTo>
                    <a:lnTo>
                      <a:pt x="973" y="56662"/>
                    </a:lnTo>
                    <a:lnTo>
                      <a:pt x="43" y="58039"/>
                    </a:lnTo>
                    <a:lnTo>
                      <a:pt x="1015" y="59902"/>
                    </a:lnTo>
                    <a:lnTo>
                      <a:pt x="406" y="61522"/>
                    </a:lnTo>
                    <a:lnTo>
                      <a:pt x="610" y="62452"/>
                    </a:lnTo>
                    <a:lnTo>
                      <a:pt x="529" y="63223"/>
                    </a:lnTo>
                    <a:lnTo>
                      <a:pt x="892" y="65692"/>
                    </a:lnTo>
                    <a:lnTo>
                      <a:pt x="1054" y="66664"/>
                    </a:lnTo>
                    <a:lnTo>
                      <a:pt x="853" y="67393"/>
                    </a:lnTo>
                    <a:lnTo>
                      <a:pt x="1" y="69055"/>
                    </a:lnTo>
                    <a:lnTo>
                      <a:pt x="487" y="70513"/>
                    </a:lnTo>
                    <a:lnTo>
                      <a:pt x="1054" y="73063"/>
                    </a:lnTo>
                    <a:lnTo>
                      <a:pt x="1987" y="74320"/>
                    </a:lnTo>
                    <a:lnTo>
                      <a:pt x="1096" y="74077"/>
                    </a:lnTo>
                    <a:lnTo>
                      <a:pt x="2350" y="76426"/>
                    </a:lnTo>
                    <a:lnTo>
                      <a:pt x="2230" y="76912"/>
                    </a:lnTo>
                    <a:lnTo>
                      <a:pt x="2716" y="78370"/>
                    </a:lnTo>
                    <a:lnTo>
                      <a:pt x="3079" y="79423"/>
                    </a:lnTo>
                    <a:lnTo>
                      <a:pt x="3121" y="80557"/>
                    </a:lnTo>
                    <a:lnTo>
                      <a:pt x="3403" y="81244"/>
                    </a:lnTo>
                    <a:lnTo>
                      <a:pt x="2878" y="82339"/>
                    </a:lnTo>
                    <a:lnTo>
                      <a:pt x="3121" y="84808"/>
                    </a:lnTo>
                    <a:lnTo>
                      <a:pt x="2836" y="86266"/>
                    </a:lnTo>
                    <a:lnTo>
                      <a:pt x="2716" y="88009"/>
                    </a:lnTo>
                    <a:lnTo>
                      <a:pt x="2635" y="89143"/>
                    </a:lnTo>
                    <a:lnTo>
                      <a:pt x="3040" y="90358"/>
                    </a:lnTo>
                    <a:lnTo>
                      <a:pt x="2593" y="90721"/>
                    </a:lnTo>
                    <a:lnTo>
                      <a:pt x="2392" y="91411"/>
                    </a:lnTo>
                    <a:lnTo>
                      <a:pt x="2917" y="92665"/>
                    </a:lnTo>
                    <a:lnTo>
                      <a:pt x="2755" y="93880"/>
                    </a:lnTo>
                    <a:lnTo>
                      <a:pt x="3241" y="94813"/>
                    </a:lnTo>
                    <a:lnTo>
                      <a:pt x="3079" y="95704"/>
                    </a:lnTo>
                    <a:lnTo>
                      <a:pt x="3484" y="97243"/>
                    </a:lnTo>
                    <a:lnTo>
                      <a:pt x="3445" y="99511"/>
                    </a:lnTo>
                    <a:lnTo>
                      <a:pt x="3040" y="101494"/>
                    </a:lnTo>
                    <a:lnTo>
                      <a:pt x="2554" y="102223"/>
                    </a:lnTo>
                    <a:lnTo>
                      <a:pt x="2350" y="102709"/>
                    </a:lnTo>
                    <a:lnTo>
                      <a:pt x="3646" y="104491"/>
                    </a:lnTo>
                    <a:lnTo>
                      <a:pt x="2836" y="107164"/>
                    </a:lnTo>
                    <a:lnTo>
                      <a:pt x="3445" y="108136"/>
                    </a:lnTo>
                    <a:lnTo>
                      <a:pt x="3364" y="108541"/>
                    </a:lnTo>
                    <a:lnTo>
                      <a:pt x="11302" y="108541"/>
                    </a:lnTo>
                    <a:lnTo>
                      <a:pt x="11221" y="102223"/>
                    </a:lnTo>
                    <a:cubicBezTo>
                      <a:pt x="11221" y="101374"/>
                      <a:pt x="11383" y="99955"/>
                      <a:pt x="11383" y="99955"/>
                    </a:cubicBezTo>
                    <a:lnTo>
                      <a:pt x="10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185738" rotWithShape="0" algn="bl" dir="5400000" dist="123825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6"/>
              <p:cNvSpPr/>
              <p:nvPr/>
            </p:nvSpPr>
            <p:spPr>
              <a:xfrm>
                <a:off x="448180" y="289025"/>
                <a:ext cx="8457480" cy="4692444"/>
              </a:xfrm>
              <a:custGeom>
                <a:rect b="b" l="l" r="r" t="t"/>
                <a:pathLst>
                  <a:path extrusionOk="0" h="109432" w="197236">
                    <a:moveTo>
                      <a:pt x="3121" y="1"/>
                    </a:moveTo>
                    <a:lnTo>
                      <a:pt x="3160" y="568"/>
                    </a:lnTo>
                    <a:lnTo>
                      <a:pt x="2917" y="853"/>
                    </a:lnTo>
                    <a:lnTo>
                      <a:pt x="2797" y="2026"/>
                    </a:lnTo>
                    <a:lnTo>
                      <a:pt x="2026" y="5956"/>
                    </a:lnTo>
                    <a:lnTo>
                      <a:pt x="3241" y="8710"/>
                    </a:lnTo>
                    <a:lnTo>
                      <a:pt x="4174" y="9478"/>
                    </a:lnTo>
                    <a:lnTo>
                      <a:pt x="3607" y="10207"/>
                    </a:lnTo>
                    <a:lnTo>
                      <a:pt x="2836" y="12517"/>
                    </a:lnTo>
                    <a:lnTo>
                      <a:pt x="2473" y="14056"/>
                    </a:lnTo>
                    <a:lnTo>
                      <a:pt x="1906" y="16363"/>
                    </a:lnTo>
                    <a:lnTo>
                      <a:pt x="1015" y="17254"/>
                    </a:lnTo>
                    <a:lnTo>
                      <a:pt x="853" y="19078"/>
                    </a:lnTo>
                    <a:lnTo>
                      <a:pt x="853" y="21184"/>
                    </a:lnTo>
                    <a:lnTo>
                      <a:pt x="529" y="22033"/>
                    </a:lnTo>
                    <a:lnTo>
                      <a:pt x="1864" y="24748"/>
                    </a:lnTo>
                    <a:lnTo>
                      <a:pt x="1135" y="27217"/>
                    </a:lnTo>
                    <a:lnTo>
                      <a:pt x="934" y="27460"/>
                    </a:lnTo>
                    <a:lnTo>
                      <a:pt x="1258" y="28798"/>
                    </a:lnTo>
                    <a:lnTo>
                      <a:pt x="1339" y="30661"/>
                    </a:lnTo>
                    <a:lnTo>
                      <a:pt x="1906" y="32443"/>
                    </a:lnTo>
                    <a:lnTo>
                      <a:pt x="1582" y="34750"/>
                    </a:lnTo>
                    <a:lnTo>
                      <a:pt x="772" y="34750"/>
                    </a:lnTo>
                    <a:lnTo>
                      <a:pt x="568" y="35359"/>
                    </a:lnTo>
                    <a:lnTo>
                      <a:pt x="1" y="36046"/>
                    </a:lnTo>
                    <a:lnTo>
                      <a:pt x="934" y="37585"/>
                    </a:lnTo>
                    <a:lnTo>
                      <a:pt x="1459" y="39004"/>
                    </a:lnTo>
                    <a:lnTo>
                      <a:pt x="529" y="40015"/>
                    </a:lnTo>
                    <a:lnTo>
                      <a:pt x="367" y="42244"/>
                    </a:lnTo>
                    <a:lnTo>
                      <a:pt x="1582" y="45079"/>
                    </a:lnTo>
                    <a:lnTo>
                      <a:pt x="1582" y="47224"/>
                    </a:lnTo>
                    <a:lnTo>
                      <a:pt x="1987" y="49291"/>
                    </a:lnTo>
                    <a:lnTo>
                      <a:pt x="1945" y="50464"/>
                    </a:lnTo>
                    <a:lnTo>
                      <a:pt x="2311" y="51760"/>
                    </a:lnTo>
                    <a:lnTo>
                      <a:pt x="1906" y="52531"/>
                    </a:lnTo>
                    <a:lnTo>
                      <a:pt x="1744" y="53623"/>
                    </a:lnTo>
                    <a:lnTo>
                      <a:pt x="730" y="55042"/>
                    </a:lnTo>
                    <a:lnTo>
                      <a:pt x="1540" y="56905"/>
                    </a:lnTo>
                    <a:lnTo>
                      <a:pt x="2797" y="58969"/>
                    </a:lnTo>
                    <a:lnTo>
                      <a:pt x="1744" y="59698"/>
                    </a:lnTo>
                    <a:lnTo>
                      <a:pt x="1906" y="60307"/>
                    </a:lnTo>
                    <a:lnTo>
                      <a:pt x="1297" y="61237"/>
                    </a:lnTo>
                    <a:lnTo>
                      <a:pt x="1825" y="62008"/>
                    </a:lnTo>
                    <a:lnTo>
                      <a:pt x="1216" y="63628"/>
                    </a:lnTo>
                    <a:lnTo>
                      <a:pt x="1459" y="65368"/>
                    </a:lnTo>
                    <a:lnTo>
                      <a:pt x="1945" y="68770"/>
                    </a:lnTo>
                    <a:lnTo>
                      <a:pt x="1258" y="69541"/>
                    </a:lnTo>
                    <a:lnTo>
                      <a:pt x="1096" y="73510"/>
                    </a:lnTo>
                    <a:lnTo>
                      <a:pt x="1744" y="76303"/>
                    </a:lnTo>
                    <a:lnTo>
                      <a:pt x="2149" y="80314"/>
                    </a:lnTo>
                    <a:lnTo>
                      <a:pt x="2554" y="82096"/>
                    </a:lnTo>
                    <a:lnTo>
                      <a:pt x="2917" y="83512"/>
                    </a:lnTo>
                    <a:lnTo>
                      <a:pt x="2026" y="84769"/>
                    </a:lnTo>
                    <a:lnTo>
                      <a:pt x="3364" y="86914"/>
                    </a:lnTo>
                    <a:lnTo>
                      <a:pt x="2755" y="88129"/>
                    </a:lnTo>
                    <a:lnTo>
                      <a:pt x="2593" y="90439"/>
                    </a:lnTo>
                    <a:lnTo>
                      <a:pt x="4093" y="94570"/>
                    </a:lnTo>
                    <a:lnTo>
                      <a:pt x="3445" y="98296"/>
                    </a:lnTo>
                    <a:lnTo>
                      <a:pt x="4780" y="100684"/>
                    </a:lnTo>
                    <a:lnTo>
                      <a:pt x="3607" y="103804"/>
                    </a:lnTo>
                    <a:lnTo>
                      <a:pt x="3283" y="105139"/>
                    </a:lnTo>
                    <a:lnTo>
                      <a:pt x="2554" y="105910"/>
                    </a:lnTo>
                    <a:lnTo>
                      <a:pt x="3727" y="108541"/>
                    </a:lnTo>
                    <a:lnTo>
                      <a:pt x="193714" y="109432"/>
                    </a:lnTo>
                    <a:lnTo>
                      <a:pt x="194200" y="107935"/>
                    </a:lnTo>
                    <a:lnTo>
                      <a:pt x="194524" y="107164"/>
                    </a:lnTo>
                    <a:lnTo>
                      <a:pt x="193309" y="104776"/>
                    </a:lnTo>
                    <a:lnTo>
                      <a:pt x="194119" y="104734"/>
                    </a:lnTo>
                    <a:lnTo>
                      <a:pt x="193915" y="103438"/>
                    </a:lnTo>
                    <a:lnTo>
                      <a:pt x="193915" y="102751"/>
                    </a:lnTo>
                    <a:lnTo>
                      <a:pt x="194119" y="101617"/>
                    </a:lnTo>
                    <a:lnTo>
                      <a:pt x="193309" y="99388"/>
                    </a:lnTo>
                    <a:lnTo>
                      <a:pt x="193633" y="99268"/>
                    </a:lnTo>
                    <a:lnTo>
                      <a:pt x="194686" y="98296"/>
                    </a:lnTo>
                    <a:lnTo>
                      <a:pt x="194848" y="97567"/>
                    </a:lnTo>
                    <a:lnTo>
                      <a:pt x="194605" y="96190"/>
                    </a:lnTo>
                    <a:lnTo>
                      <a:pt x="195334" y="95542"/>
                    </a:lnTo>
                    <a:lnTo>
                      <a:pt x="194929" y="92584"/>
                    </a:lnTo>
                    <a:lnTo>
                      <a:pt x="194524" y="90397"/>
                    </a:lnTo>
                    <a:lnTo>
                      <a:pt x="195049" y="89587"/>
                    </a:lnTo>
                    <a:lnTo>
                      <a:pt x="195454" y="87238"/>
                    </a:lnTo>
                    <a:lnTo>
                      <a:pt x="194524" y="86389"/>
                    </a:lnTo>
                    <a:lnTo>
                      <a:pt x="193834" y="82501"/>
                    </a:lnTo>
                    <a:lnTo>
                      <a:pt x="193390" y="82054"/>
                    </a:lnTo>
                    <a:lnTo>
                      <a:pt x="194077" y="80596"/>
                    </a:lnTo>
                    <a:lnTo>
                      <a:pt x="192781" y="78652"/>
                    </a:lnTo>
                    <a:lnTo>
                      <a:pt x="194158" y="77032"/>
                    </a:lnTo>
                    <a:lnTo>
                      <a:pt x="193228" y="74320"/>
                    </a:lnTo>
                    <a:lnTo>
                      <a:pt x="193552" y="71728"/>
                    </a:lnTo>
                    <a:lnTo>
                      <a:pt x="194563" y="71647"/>
                    </a:lnTo>
                    <a:lnTo>
                      <a:pt x="193753" y="69784"/>
                    </a:lnTo>
                    <a:lnTo>
                      <a:pt x="193876" y="68203"/>
                    </a:lnTo>
                    <a:lnTo>
                      <a:pt x="193714" y="65530"/>
                    </a:lnTo>
                    <a:lnTo>
                      <a:pt x="193510" y="63142"/>
                    </a:lnTo>
                    <a:lnTo>
                      <a:pt x="193309" y="60508"/>
                    </a:lnTo>
                    <a:lnTo>
                      <a:pt x="194158" y="59374"/>
                    </a:lnTo>
                    <a:lnTo>
                      <a:pt x="193633" y="58606"/>
                    </a:lnTo>
                    <a:lnTo>
                      <a:pt x="194239" y="57877"/>
                    </a:lnTo>
                    <a:lnTo>
                      <a:pt x="194362" y="56053"/>
                    </a:lnTo>
                    <a:lnTo>
                      <a:pt x="193714" y="53908"/>
                    </a:lnTo>
                    <a:lnTo>
                      <a:pt x="195496" y="52855"/>
                    </a:lnTo>
                    <a:lnTo>
                      <a:pt x="195373" y="50830"/>
                    </a:lnTo>
                    <a:lnTo>
                      <a:pt x="194725" y="49087"/>
                    </a:lnTo>
                    <a:lnTo>
                      <a:pt x="195535" y="47872"/>
                    </a:lnTo>
                    <a:lnTo>
                      <a:pt x="195253" y="45604"/>
                    </a:lnTo>
                    <a:lnTo>
                      <a:pt x="196426" y="44632"/>
                    </a:lnTo>
                    <a:lnTo>
                      <a:pt x="196144" y="41554"/>
                    </a:lnTo>
                    <a:lnTo>
                      <a:pt x="195577" y="39934"/>
                    </a:lnTo>
                    <a:lnTo>
                      <a:pt x="196345" y="34144"/>
                    </a:lnTo>
                    <a:lnTo>
                      <a:pt x="195778" y="31996"/>
                    </a:lnTo>
                    <a:lnTo>
                      <a:pt x="197116" y="31228"/>
                    </a:lnTo>
                    <a:lnTo>
                      <a:pt x="197035" y="30862"/>
                    </a:lnTo>
                    <a:lnTo>
                      <a:pt x="197035" y="29932"/>
                    </a:lnTo>
                    <a:lnTo>
                      <a:pt x="196750" y="28393"/>
                    </a:lnTo>
                    <a:lnTo>
                      <a:pt x="196102" y="27664"/>
                    </a:lnTo>
                    <a:lnTo>
                      <a:pt x="196831" y="27703"/>
                    </a:lnTo>
                    <a:lnTo>
                      <a:pt x="197236" y="26245"/>
                    </a:lnTo>
                    <a:lnTo>
                      <a:pt x="196345" y="25840"/>
                    </a:lnTo>
                    <a:lnTo>
                      <a:pt x="196711" y="22885"/>
                    </a:lnTo>
                    <a:lnTo>
                      <a:pt x="195211" y="20374"/>
                    </a:lnTo>
                    <a:lnTo>
                      <a:pt x="196426" y="19522"/>
                    </a:lnTo>
                    <a:lnTo>
                      <a:pt x="195415" y="17215"/>
                    </a:lnTo>
                    <a:lnTo>
                      <a:pt x="195334" y="16444"/>
                    </a:lnTo>
                    <a:lnTo>
                      <a:pt x="194644" y="14704"/>
                    </a:lnTo>
                    <a:lnTo>
                      <a:pt x="196345" y="13246"/>
                    </a:lnTo>
                    <a:lnTo>
                      <a:pt x="195940" y="11140"/>
                    </a:lnTo>
                    <a:lnTo>
                      <a:pt x="195373" y="10450"/>
                    </a:lnTo>
                    <a:lnTo>
                      <a:pt x="196387" y="9073"/>
                    </a:lnTo>
                    <a:lnTo>
                      <a:pt x="196588" y="6928"/>
                    </a:lnTo>
                    <a:lnTo>
                      <a:pt x="196993" y="4336"/>
                    </a:lnTo>
                    <a:lnTo>
                      <a:pt x="196588" y="2269"/>
                    </a:lnTo>
                    <a:lnTo>
                      <a:pt x="196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" name="Google Shape;70;p6"/>
            <p:cNvSpPr/>
            <p:nvPr/>
          </p:nvSpPr>
          <p:spPr>
            <a:xfrm>
              <a:off x="4169500" y="181800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" name="Google Shape;71;p6"/>
            <p:cNvPicPr preferRelativeResize="0"/>
            <p:nvPr/>
          </p:nvPicPr>
          <p:blipFill rotWithShape="1">
            <a:blip r:embed="rId2">
              <a:alphaModFix/>
            </a:blip>
            <a:srcRect b="3629" l="3428" r="804" t="5643"/>
            <a:stretch/>
          </p:blipFill>
          <p:spPr>
            <a:xfrm>
              <a:off x="317075" y="289825"/>
              <a:ext cx="8757376" cy="4666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7"/>
          <p:cNvGrpSpPr/>
          <p:nvPr/>
        </p:nvGrpSpPr>
        <p:grpSpPr>
          <a:xfrm>
            <a:off x="76415" y="76851"/>
            <a:ext cx="8996845" cy="4989795"/>
            <a:chOff x="76415" y="76851"/>
            <a:chExt cx="8996845" cy="4989795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76415" y="76851"/>
              <a:ext cx="8996845" cy="4989795"/>
              <a:chOff x="957675" y="238125"/>
              <a:chExt cx="5700700" cy="3161700"/>
            </a:xfrm>
          </p:grpSpPr>
          <p:sp>
            <p:nvSpPr>
              <p:cNvPr id="76" name="Google Shape;76;p7"/>
              <p:cNvSpPr/>
              <p:nvPr/>
            </p:nvSpPr>
            <p:spPr>
              <a:xfrm>
                <a:off x="957675" y="352525"/>
                <a:ext cx="5700700" cy="3047300"/>
              </a:xfrm>
              <a:custGeom>
                <a:rect b="b" l="l" r="r" t="t"/>
                <a:pathLst>
                  <a:path extrusionOk="0" h="121892" w="228028">
                    <a:moveTo>
                      <a:pt x="0" y="0"/>
                    </a:moveTo>
                    <a:lnTo>
                      <a:pt x="0" y="121891"/>
                    </a:lnTo>
                    <a:lnTo>
                      <a:pt x="228028" y="121891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5580250" y="238125"/>
                <a:ext cx="1078125" cy="115575"/>
              </a:xfrm>
              <a:custGeom>
                <a:rect b="b" l="l" r="r" t="t"/>
                <a:pathLst>
                  <a:path extrusionOk="0" h="4623" w="43125">
                    <a:moveTo>
                      <a:pt x="1279" y="0"/>
                    </a:moveTo>
                    <a:lnTo>
                      <a:pt x="1" y="4622"/>
                    </a:lnTo>
                    <a:lnTo>
                      <a:pt x="43125" y="4622"/>
                    </a:lnTo>
                    <a:lnTo>
                      <a:pt x="41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" name="Google Shape;78;p7"/>
            <p:cNvGrpSpPr/>
            <p:nvPr/>
          </p:nvGrpSpPr>
          <p:grpSpPr>
            <a:xfrm flipH="1">
              <a:off x="154545" y="390200"/>
              <a:ext cx="8802631" cy="4615873"/>
              <a:chOff x="204319" y="186975"/>
              <a:chExt cx="8490192" cy="4836920"/>
            </a:xfrm>
          </p:grpSpPr>
          <p:grpSp>
            <p:nvGrpSpPr>
              <p:cNvPr id="79" name="Google Shape;79;p7"/>
              <p:cNvGrpSpPr/>
              <p:nvPr/>
            </p:nvGrpSpPr>
            <p:grpSpPr>
              <a:xfrm>
                <a:off x="204319" y="288958"/>
                <a:ext cx="8490192" cy="4708913"/>
                <a:chOff x="345250" y="1049925"/>
                <a:chExt cx="6735575" cy="3735750"/>
              </a:xfrm>
            </p:grpSpPr>
            <p:sp>
              <p:nvSpPr>
                <p:cNvPr id="80" name="Google Shape;80;p7"/>
                <p:cNvSpPr/>
                <p:nvPr/>
              </p:nvSpPr>
              <p:spPr>
                <a:xfrm>
                  <a:off x="345250" y="3561300"/>
                  <a:ext cx="6735575" cy="1224375"/>
                </a:xfrm>
                <a:custGeom>
                  <a:rect b="b" l="l" r="r" t="t"/>
                  <a:pathLst>
                    <a:path extrusionOk="0" h="48975" w="269423">
                      <a:moveTo>
                        <a:pt x="269422" y="1"/>
                      </a:moveTo>
                      <a:lnTo>
                        <a:pt x="147902" y="17695"/>
                      </a:lnTo>
                      <a:cubicBezTo>
                        <a:pt x="147902" y="17695"/>
                        <a:pt x="146188" y="18121"/>
                        <a:pt x="145150" y="18307"/>
                      </a:cubicBezTo>
                      <a:lnTo>
                        <a:pt x="0" y="39425"/>
                      </a:lnTo>
                      <a:lnTo>
                        <a:pt x="0" y="48975"/>
                      </a:lnTo>
                      <a:lnTo>
                        <a:pt x="431" y="48975"/>
                      </a:lnTo>
                      <a:lnTo>
                        <a:pt x="1837" y="48549"/>
                      </a:lnTo>
                      <a:lnTo>
                        <a:pt x="3247" y="48607"/>
                      </a:lnTo>
                      <a:lnTo>
                        <a:pt x="7224" y="48975"/>
                      </a:lnTo>
                      <a:lnTo>
                        <a:pt x="9428" y="48118"/>
                      </a:lnTo>
                      <a:lnTo>
                        <a:pt x="10349" y="47936"/>
                      </a:lnTo>
                      <a:lnTo>
                        <a:pt x="12675" y="47995"/>
                      </a:lnTo>
                      <a:lnTo>
                        <a:pt x="13165" y="47569"/>
                      </a:lnTo>
                      <a:lnTo>
                        <a:pt x="14389" y="47628"/>
                      </a:lnTo>
                      <a:lnTo>
                        <a:pt x="16651" y="47202"/>
                      </a:lnTo>
                      <a:lnTo>
                        <a:pt x="18610" y="46957"/>
                      </a:lnTo>
                      <a:lnTo>
                        <a:pt x="19654" y="46100"/>
                      </a:lnTo>
                      <a:lnTo>
                        <a:pt x="22528" y="46648"/>
                      </a:lnTo>
                      <a:lnTo>
                        <a:pt x="23816" y="45914"/>
                      </a:lnTo>
                      <a:lnTo>
                        <a:pt x="25712" y="45914"/>
                      </a:lnTo>
                      <a:lnTo>
                        <a:pt x="26814" y="45855"/>
                      </a:lnTo>
                      <a:lnTo>
                        <a:pt x="27181" y="45546"/>
                      </a:lnTo>
                      <a:lnTo>
                        <a:pt x="29204" y="45424"/>
                      </a:lnTo>
                      <a:lnTo>
                        <a:pt x="29752" y="45243"/>
                      </a:lnTo>
                      <a:lnTo>
                        <a:pt x="30976" y="45243"/>
                      </a:lnTo>
                      <a:lnTo>
                        <a:pt x="33366" y="45120"/>
                      </a:lnTo>
                      <a:lnTo>
                        <a:pt x="34836" y="44934"/>
                      </a:lnTo>
                      <a:lnTo>
                        <a:pt x="36917" y="45610"/>
                      </a:lnTo>
                      <a:lnTo>
                        <a:pt x="37284" y="44689"/>
                      </a:lnTo>
                      <a:lnTo>
                        <a:pt x="38141" y="44322"/>
                      </a:lnTo>
                      <a:lnTo>
                        <a:pt x="38935" y="44077"/>
                      </a:lnTo>
                      <a:lnTo>
                        <a:pt x="39855" y="43651"/>
                      </a:lnTo>
                      <a:lnTo>
                        <a:pt x="40468" y="43955"/>
                      </a:lnTo>
                      <a:lnTo>
                        <a:pt x="42363" y="42917"/>
                      </a:lnTo>
                      <a:lnTo>
                        <a:pt x="43773" y="42794"/>
                      </a:lnTo>
                      <a:lnTo>
                        <a:pt x="44630" y="42917"/>
                      </a:lnTo>
                      <a:lnTo>
                        <a:pt x="45424" y="42853"/>
                      </a:lnTo>
                      <a:lnTo>
                        <a:pt x="47936" y="43343"/>
                      </a:lnTo>
                      <a:lnTo>
                        <a:pt x="50507" y="44322"/>
                      </a:lnTo>
                      <a:lnTo>
                        <a:pt x="50444" y="43832"/>
                      </a:lnTo>
                      <a:lnTo>
                        <a:pt x="50018" y="42853"/>
                      </a:lnTo>
                      <a:lnTo>
                        <a:pt x="51913" y="42363"/>
                      </a:lnTo>
                      <a:lnTo>
                        <a:pt x="52280" y="41506"/>
                      </a:lnTo>
                      <a:lnTo>
                        <a:pt x="53382" y="41751"/>
                      </a:lnTo>
                      <a:lnTo>
                        <a:pt x="53936" y="42118"/>
                      </a:lnTo>
                      <a:lnTo>
                        <a:pt x="56443" y="41751"/>
                      </a:lnTo>
                      <a:lnTo>
                        <a:pt x="57854" y="41447"/>
                      </a:lnTo>
                      <a:lnTo>
                        <a:pt x="57241" y="41325"/>
                      </a:lnTo>
                      <a:lnTo>
                        <a:pt x="57241" y="40527"/>
                      </a:lnTo>
                      <a:lnTo>
                        <a:pt x="62932" y="39733"/>
                      </a:lnTo>
                      <a:lnTo>
                        <a:pt x="65993" y="39425"/>
                      </a:lnTo>
                      <a:lnTo>
                        <a:pt x="65626" y="38445"/>
                      </a:lnTo>
                      <a:lnTo>
                        <a:pt x="66728" y="38690"/>
                      </a:lnTo>
                      <a:lnTo>
                        <a:pt x="68442" y="38264"/>
                      </a:lnTo>
                      <a:lnTo>
                        <a:pt x="70587" y="38142"/>
                      </a:lnTo>
                      <a:lnTo>
                        <a:pt x="71870" y="36609"/>
                      </a:lnTo>
                      <a:lnTo>
                        <a:pt x="72668" y="36550"/>
                      </a:lnTo>
                      <a:lnTo>
                        <a:pt x="73525" y="36241"/>
                      </a:lnTo>
                      <a:lnTo>
                        <a:pt x="76645" y="37162"/>
                      </a:lnTo>
                      <a:lnTo>
                        <a:pt x="77380" y="36427"/>
                      </a:lnTo>
                      <a:lnTo>
                        <a:pt x="77869" y="35752"/>
                      </a:lnTo>
                      <a:lnTo>
                        <a:pt x="79769" y="35693"/>
                      </a:lnTo>
                      <a:lnTo>
                        <a:pt x="80504" y="34958"/>
                      </a:lnTo>
                      <a:lnTo>
                        <a:pt x="83198" y="35203"/>
                      </a:lnTo>
                      <a:lnTo>
                        <a:pt x="84422" y="34650"/>
                      </a:lnTo>
                      <a:lnTo>
                        <a:pt x="86993" y="34650"/>
                      </a:lnTo>
                      <a:lnTo>
                        <a:pt x="87605" y="34772"/>
                      </a:lnTo>
                      <a:lnTo>
                        <a:pt x="89197" y="34591"/>
                      </a:lnTo>
                      <a:lnTo>
                        <a:pt x="89990" y="34405"/>
                      </a:lnTo>
                      <a:lnTo>
                        <a:pt x="91215" y="35139"/>
                      </a:lnTo>
                      <a:lnTo>
                        <a:pt x="92806" y="34346"/>
                      </a:lnTo>
                      <a:lnTo>
                        <a:pt x="95378" y="34958"/>
                      </a:lnTo>
                      <a:lnTo>
                        <a:pt x="97278" y="33548"/>
                      </a:lnTo>
                      <a:lnTo>
                        <a:pt x="98257" y="33611"/>
                      </a:lnTo>
                      <a:lnTo>
                        <a:pt x="98502" y="33915"/>
                      </a:lnTo>
                      <a:lnTo>
                        <a:pt x="99785" y="33915"/>
                      </a:lnTo>
                      <a:lnTo>
                        <a:pt x="102112" y="33793"/>
                      </a:lnTo>
                      <a:lnTo>
                        <a:pt x="104928" y="33915"/>
                      </a:lnTo>
                      <a:lnTo>
                        <a:pt x="106519" y="34160"/>
                      </a:lnTo>
                      <a:lnTo>
                        <a:pt x="107195" y="33367"/>
                      </a:lnTo>
                      <a:lnTo>
                        <a:pt x="107744" y="32632"/>
                      </a:lnTo>
                      <a:lnTo>
                        <a:pt x="110011" y="32323"/>
                      </a:lnTo>
                      <a:lnTo>
                        <a:pt x="113253" y="32568"/>
                      </a:lnTo>
                      <a:lnTo>
                        <a:pt x="114967" y="31222"/>
                      </a:lnTo>
                      <a:lnTo>
                        <a:pt x="117235" y="31466"/>
                      </a:lnTo>
                      <a:lnTo>
                        <a:pt x="117906" y="30854"/>
                      </a:lnTo>
                      <a:lnTo>
                        <a:pt x="118459" y="30487"/>
                      </a:lnTo>
                      <a:lnTo>
                        <a:pt x="119194" y="30795"/>
                      </a:lnTo>
                      <a:lnTo>
                        <a:pt x="120110" y="30061"/>
                      </a:lnTo>
                      <a:lnTo>
                        <a:pt x="122436" y="29385"/>
                      </a:lnTo>
                      <a:lnTo>
                        <a:pt x="123905" y="29081"/>
                      </a:lnTo>
                      <a:lnTo>
                        <a:pt x="123846" y="28837"/>
                      </a:lnTo>
                      <a:lnTo>
                        <a:pt x="126109" y="28224"/>
                      </a:lnTo>
                      <a:lnTo>
                        <a:pt x="127887" y="28406"/>
                      </a:lnTo>
                      <a:lnTo>
                        <a:pt x="130335" y="28161"/>
                      </a:lnTo>
                      <a:lnTo>
                        <a:pt x="131805" y="29018"/>
                      </a:lnTo>
                      <a:lnTo>
                        <a:pt x="133700" y="27857"/>
                      </a:lnTo>
                      <a:lnTo>
                        <a:pt x="134802" y="27367"/>
                      </a:lnTo>
                      <a:lnTo>
                        <a:pt x="135723" y="26814"/>
                      </a:lnTo>
                      <a:lnTo>
                        <a:pt x="137128" y="26755"/>
                      </a:lnTo>
                      <a:lnTo>
                        <a:pt x="137985" y="26510"/>
                      </a:lnTo>
                      <a:lnTo>
                        <a:pt x="139151" y="26814"/>
                      </a:lnTo>
                      <a:lnTo>
                        <a:pt x="142393" y="25590"/>
                      </a:lnTo>
                      <a:lnTo>
                        <a:pt x="144538" y="26447"/>
                      </a:lnTo>
                      <a:lnTo>
                        <a:pt x="145150" y="26202"/>
                      </a:lnTo>
                      <a:lnTo>
                        <a:pt x="146007" y="25653"/>
                      </a:lnTo>
                      <a:lnTo>
                        <a:pt x="148456" y="24855"/>
                      </a:lnTo>
                      <a:lnTo>
                        <a:pt x="151208" y="24365"/>
                      </a:lnTo>
                      <a:lnTo>
                        <a:pt x="153045" y="24488"/>
                      </a:lnTo>
                      <a:lnTo>
                        <a:pt x="154147" y="24184"/>
                      </a:lnTo>
                      <a:lnTo>
                        <a:pt x="155312" y="24429"/>
                      </a:lnTo>
                      <a:lnTo>
                        <a:pt x="156781" y="24062"/>
                      </a:lnTo>
                      <a:lnTo>
                        <a:pt x="158309" y="24306"/>
                      </a:lnTo>
                      <a:lnTo>
                        <a:pt x="159167" y="23998"/>
                      </a:lnTo>
                      <a:lnTo>
                        <a:pt x="159534" y="23508"/>
                      </a:lnTo>
                      <a:lnTo>
                        <a:pt x="161067" y="23631"/>
                      </a:lnTo>
                      <a:lnTo>
                        <a:pt x="162414" y="23386"/>
                      </a:lnTo>
                      <a:lnTo>
                        <a:pt x="164554" y="22960"/>
                      </a:lnTo>
                      <a:lnTo>
                        <a:pt x="166331" y="22406"/>
                      </a:lnTo>
                      <a:lnTo>
                        <a:pt x="169329" y="22161"/>
                      </a:lnTo>
                      <a:lnTo>
                        <a:pt x="170617" y="21490"/>
                      </a:lnTo>
                      <a:lnTo>
                        <a:pt x="171474" y="21613"/>
                      </a:lnTo>
                      <a:lnTo>
                        <a:pt x="172879" y="21490"/>
                      </a:lnTo>
                      <a:lnTo>
                        <a:pt x="174167" y="21613"/>
                      </a:lnTo>
                      <a:lnTo>
                        <a:pt x="175940" y="21735"/>
                      </a:lnTo>
                      <a:lnTo>
                        <a:pt x="176494" y="21549"/>
                      </a:lnTo>
                      <a:lnTo>
                        <a:pt x="179368" y="22284"/>
                      </a:lnTo>
                      <a:lnTo>
                        <a:pt x="179065" y="21490"/>
                      </a:lnTo>
                      <a:lnTo>
                        <a:pt x="179065" y="21490"/>
                      </a:lnTo>
                      <a:lnTo>
                        <a:pt x="180593" y="22103"/>
                      </a:lnTo>
                      <a:lnTo>
                        <a:pt x="183717" y="22161"/>
                      </a:lnTo>
                      <a:lnTo>
                        <a:pt x="185490" y="22347"/>
                      </a:lnTo>
                      <a:lnTo>
                        <a:pt x="187449" y="21246"/>
                      </a:lnTo>
                      <a:lnTo>
                        <a:pt x="188429" y="20937"/>
                      </a:lnTo>
                      <a:lnTo>
                        <a:pt x="189531" y="20878"/>
                      </a:lnTo>
                      <a:lnTo>
                        <a:pt x="192591" y="20756"/>
                      </a:lnTo>
                      <a:lnTo>
                        <a:pt x="193512" y="20511"/>
                      </a:lnTo>
                      <a:lnTo>
                        <a:pt x="194614" y="20570"/>
                      </a:lnTo>
                      <a:lnTo>
                        <a:pt x="196573" y="19713"/>
                      </a:lnTo>
                      <a:lnTo>
                        <a:pt x="198836" y="20202"/>
                      </a:lnTo>
                      <a:lnTo>
                        <a:pt x="200550" y="19101"/>
                      </a:lnTo>
                      <a:lnTo>
                        <a:pt x="203062" y="18856"/>
                      </a:lnTo>
                      <a:lnTo>
                        <a:pt x="203856" y="18797"/>
                      </a:lnTo>
                      <a:lnTo>
                        <a:pt x="205144" y="19042"/>
                      </a:lnTo>
                      <a:lnTo>
                        <a:pt x="206672" y="18919"/>
                      </a:lnTo>
                      <a:lnTo>
                        <a:pt x="207039" y="18430"/>
                      </a:lnTo>
                      <a:lnTo>
                        <a:pt x="207347" y="17695"/>
                      </a:lnTo>
                      <a:lnTo>
                        <a:pt x="208939" y="17999"/>
                      </a:lnTo>
                      <a:lnTo>
                        <a:pt x="210408" y="17631"/>
                      </a:lnTo>
                      <a:lnTo>
                        <a:pt x="211936" y="17264"/>
                      </a:lnTo>
                      <a:lnTo>
                        <a:pt x="213528" y="17264"/>
                      </a:lnTo>
                      <a:lnTo>
                        <a:pt x="215120" y="16652"/>
                      </a:lnTo>
                      <a:lnTo>
                        <a:pt x="216956" y="16348"/>
                      </a:lnTo>
                      <a:lnTo>
                        <a:pt x="218122" y="16285"/>
                      </a:lnTo>
                      <a:lnTo>
                        <a:pt x="219405" y="16715"/>
                      </a:lnTo>
                      <a:lnTo>
                        <a:pt x="220570" y="16774"/>
                      </a:lnTo>
                      <a:lnTo>
                        <a:pt x="221305" y="16407"/>
                      </a:lnTo>
                      <a:lnTo>
                        <a:pt x="223142" y="16040"/>
                      </a:lnTo>
                      <a:lnTo>
                        <a:pt x="223509" y="15672"/>
                      </a:lnTo>
                      <a:lnTo>
                        <a:pt x="223999" y="15246"/>
                      </a:lnTo>
                      <a:lnTo>
                        <a:pt x="224914" y="15491"/>
                      </a:lnTo>
                      <a:lnTo>
                        <a:pt x="226202" y="15124"/>
                      </a:lnTo>
                      <a:lnTo>
                        <a:pt x="227304" y="14757"/>
                      </a:lnTo>
                      <a:lnTo>
                        <a:pt x="229077" y="14693"/>
                      </a:lnTo>
                      <a:lnTo>
                        <a:pt x="232936" y="14512"/>
                      </a:lnTo>
                      <a:lnTo>
                        <a:pt x="234097" y="14634"/>
                      </a:lnTo>
                      <a:lnTo>
                        <a:pt x="234773" y="14203"/>
                      </a:lnTo>
                      <a:lnTo>
                        <a:pt x="235566" y="13532"/>
                      </a:lnTo>
                      <a:lnTo>
                        <a:pt x="236423" y="13410"/>
                      </a:lnTo>
                      <a:lnTo>
                        <a:pt x="237222" y="13165"/>
                      </a:lnTo>
                      <a:lnTo>
                        <a:pt x="237834" y="13165"/>
                      </a:lnTo>
                      <a:lnTo>
                        <a:pt x="239670" y="12553"/>
                      </a:lnTo>
                      <a:lnTo>
                        <a:pt x="240895" y="12308"/>
                      </a:lnTo>
                      <a:lnTo>
                        <a:pt x="241384" y="12675"/>
                      </a:lnTo>
                      <a:lnTo>
                        <a:pt x="243770" y="12553"/>
                      </a:lnTo>
                      <a:lnTo>
                        <a:pt x="245239" y="12734"/>
                      </a:lnTo>
                      <a:lnTo>
                        <a:pt x="245670" y="12856"/>
                      </a:lnTo>
                      <a:lnTo>
                        <a:pt x="247810" y="12063"/>
                      </a:lnTo>
                      <a:lnTo>
                        <a:pt x="249220" y="11142"/>
                      </a:lnTo>
                      <a:lnTo>
                        <a:pt x="250626" y="11387"/>
                      </a:lnTo>
                      <a:lnTo>
                        <a:pt x="252159" y="11573"/>
                      </a:lnTo>
                      <a:lnTo>
                        <a:pt x="253261" y="11083"/>
                      </a:lnTo>
                      <a:lnTo>
                        <a:pt x="254299" y="11265"/>
                      </a:lnTo>
                      <a:lnTo>
                        <a:pt x="255034" y="11573"/>
                      </a:lnTo>
                      <a:lnTo>
                        <a:pt x="256199" y="11083"/>
                      </a:lnTo>
                      <a:lnTo>
                        <a:pt x="257546" y="10349"/>
                      </a:lnTo>
                      <a:lnTo>
                        <a:pt x="258829" y="10104"/>
                      </a:lnTo>
                      <a:lnTo>
                        <a:pt x="260666" y="9859"/>
                      </a:lnTo>
                      <a:lnTo>
                        <a:pt x="260974" y="9673"/>
                      </a:lnTo>
                      <a:lnTo>
                        <a:pt x="261954" y="9125"/>
                      </a:lnTo>
                      <a:lnTo>
                        <a:pt x="263237" y="9492"/>
                      </a:lnTo>
                      <a:lnTo>
                        <a:pt x="267341" y="8449"/>
                      </a:lnTo>
                      <a:lnTo>
                        <a:pt x="269422" y="8204"/>
                      </a:lnTo>
                      <a:lnTo>
                        <a:pt x="26942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185738" rotWithShape="0" algn="bl" dir="5400000" dist="95250">
                    <a:srgbClr val="000000">
                      <a:alpha val="18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" name="Google Shape;81;p7"/>
                <p:cNvSpPr/>
                <p:nvPr/>
              </p:nvSpPr>
              <p:spPr>
                <a:xfrm>
                  <a:off x="345250" y="1049925"/>
                  <a:ext cx="6735575" cy="3720450"/>
                </a:xfrm>
                <a:custGeom>
                  <a:rect b="b" l="l" r="r" t="t"/>
                  <a:pathLst>
                    <a:path extrusionOk="0" h="148818" w="269423">
                      <a:moveTo>
                        <a:pt x="0" y="0"/>
                      </a:moveTo>
                      <a:lnTo>
                        <a:pt x="0" y="148817"/>
                      </a:lnTo>
                      <a:lnTo>
                        <a:pt x="2757" y="148391"/>
                      </a:lnTo>
                      <a:lnTo>
                        <a:pt x="5265" y="148391"/>
                      </a:lnTo>
                      <a:lnTo>
                        <a:pt x="8448" y="147534"/>
                      </a:lnTo>
                      <a:lnTo>
                        <a:pt x="11019" y="146922"/>
                      </a:lnTo>
                      <a:lnTo>
                        <a:pt x="12675" y="145820"/>
                      </a:lnTo>
                      <a:lnTo>
                        <a:pt x="13532" y="146188"/>
                      </a:lnTo>
                      <a:lnTo>
                        <a:pt x="16103" y="146124"/>
                      </a:lnTo>
                      <a:lnTo>
                        <a:pt x="17876" y="144351"/>
                      </a:lnTo>
                      <a:lnTo>
                        <a:pt x="19957" y="144655"/>
                      </a:lnTo>
                      <a:lnTo>
                        <a:pt x="20937" y="144596"/>
                      </a:lnTo>
                      <a:lnTo>
                        <a:pt x="23753" y="145022"/>
                      </a:lnTo>
                      <a:lnTo>
                        <a:pt x="24732" y="143798"/>
                      </a:lnTo>
                      <a:lnTo>
                        <a:pt x="27857" y="144655"/>
                      </a:lnTo>
                      <a:lnTo>
                        <a:pt x="31407" y="143798"/>
                      </a:lnTo>
                      <a:lnTo>
                        <a:pt x="31956" y="144473"/>
                      </a:lnTo>
                      <a:lnTo>
                        <a:pt x="33670" y="143861"/>
                      </a:lnTo>
                      <a:lnTo>
                        <a:pt x="33670" y="143249"/>
                      </a:lnTo>
                      <a:lnTo>
                        <a:pt x="34527" y="143675"/>
                      </a:lnTo>
                      <a:lnTo>
                        <a:pt x="36427" y="143616"/>
                      </a:lnTo>
                      <a:lnTo>
                        <a:pt x="37529" y="143494"/>
                      </a:lnTo>
                      <a:lnTo>
                        <a:pt x="37955" y="143494"/>
                      </a:lnTo>
                      <a:lnTo>
                        <a:pt x="38876" y="142147"/>
                      </a:lnTo>
                      <a:lnTo>
                        <a:pt x="41506" y="142270"/>
                      </a:lnTo>
                      <a:lnTo>
                        <a:pt x="48548" y="140492"/>
                      </a:lnTo>
                      <a:lnTo>
                        <a:pt x="50507" y="140678"/>
                      </a:lnTo>
                      <a:lnTo>
                        <a:pt x="54239" y="140369"/>
                      </a:lnTo>
                      <a:lnTo>
                        <a:pt x="55464" y="139145"/>
                      </a:lnTo>
                      <a:lnTo>
                        <a:pt x="58221" y="138964"/>
                      </a:lnTo>
                      <a:lnTo>
                        <a:pt x="59690" y="137984"/>
                      </a:lnTo>
                      <a:lnTo>
                        <a:pt x="61830" y="138288"/>
                      </a:lnTo>
                      <a:lnTo>
                        <a:pt x="64279" y="137984"/>
                      </a:lnTo>
                      <a:lnTo>
                        <a:pt x="65567" y="136270"/>
                      </a:lnTo>
                      <a:lnTo>
                        <a:pt x="68138" y="136393"/>
                      </a:lnTo>
                      <a:lnTo>
                        <a:pt x="70342" y="135962"/>
                      </a:lnTo>
                      <a:lnTo>
                        <a:pt x="71258" y="135291"/>
                      </a:lnTo>
                      <a:lnTo>
                        <a:pt x="72178" y="135594"/>
                      </a:lnTo>
                      <a:lnTo>
                        <a:pt x="73525" y="134679"/>
                      </a:lnTo>
                      <a:lnTo>
                        <a:pt x="76767" y="134311"/>
                      </a:lnTo>
                      <a:lnTo>
                        <a:pt x="79706" y="134066"/>
                      </a:lnTo>
                      <a:lnTo>
                        <a:pt x="82889" y="133699"/>
                      </a:lnTo>
                      <a:lnTo>
                        <a:pt x="84848" y="133268"/>
                      </a:lnTo>
                      <a:lnTo>
                        <a:pt x="87116" y="133699"/>
                      </a:lnTo>
                      <a:lnTo>
                        <a:pt x="87238" y="132778"/>
                      </a:lnTo>
                      <a:lnTo>
                        <a:pt x="90358" y="131985"/>
                      </a:lnTo>
                      <a:lnTo>
                        <a:pt x="93663" y="132289"/>
                      </a:lnTo>
                      <a:lnTo>
                        <a:pt x="95622" y="130761"/>
                      </a:lnTo>
                      <a:lnTo>
                        <a:pt x="97949" y="131554"/>
                      </a:lnTo>
                      <a:lnTo>
                        <a:pt x="99785" y="130697"/>
                      </a:lnTo>
                      <a:lnTo>
                        <a:pt x="100275" y="131006"/>
                      </a:lnTo>
                      <a:lnTo>
                        <a:pt x="105050" y="130883"/>
                      </a:lnTo>
                      <a:lnTo>
                        <a:pt x="106029" y="131554"/>
                      </a:lnTo>
                      <a:lnTo>
                        <a:pt x="108909" y="130761"/>
                      </a:lnTo>
                      <a:lnTo>
                        <a:pt x="109889" y="130149"/>
                      </a:lnTo>
                      <a:lnTo>
                        <a:pt x="112519" y="130085"/>
                      </a:lnTo>
                      <a:lnTo>
                        <a:pt x="116192" y="129904"/>
                      </a:lnTo>
                      <a:lnTo>
                        <a:pt x="116926" y="129105"/>
                      </a:lnTo>
                      <a:lnTo>
                        <a:pt x="118582" y="129105"/>
                      </a:lnTo>
                      <a:lnTo>
                        <a:pt x="119497" y="128802"/>
                      </a:lnTo>
                      <a:lnTo>
                        <a:pt x="120663" y="127700"/>
                      </a:lnTo>
                      <a:lnTo>
                        <a:pt x="120844" y="127391"/>
                      </a:lnTo>
                      <a:lnTo>
                        <a:pt x="123538" y="127700"/>
                      </a:lnTo>
                      <a:lnTo>
                        <a:pt x="124885" y="127269"/>
                      </a:lnTo>
                      <a:lnTo>
                        <a:pt x="125742" y="127146"/>
                      </a:lnTo>
                      <a:lnTo>
                        <a:pt x="127333" y="127088"/>
                      </a:lnTo>
                      <a:lnTo>
                        <a:pt x="127397" y="126353"/>
                      </a:lnTo>
                      <a:lnTo>
                        <a:pt x="130272" y="127024"/>
                      </a:lnTo>
                      <a:lnTo>
                        <a:pt x="131192" y="126598"/>
                      </a:lnTo>
                      <a:lnTo>
                        <a:pt x="133577" y="125618"/>
                      </a:lnTo>
                      <a:lnTo>
                        <a:pt x="137192" y="124943"/>
                      </a:lnTo>
                      <a:lnTo>
                        <a:pt x="140620" y="125555"/>
                      </a:lnTo>
                      <a:lnTo>
                        <a:pt x="141599" y="124761"/>
                      </a:lnTo>
                      <a:lnTo>
                        <a:pt x="143250" y="124208"/>
                      </a:lnTo>
                      <a:lnTo>
                        <a:pt x="147045" y="122616"/>
                      </a:lnTo>
                      <a:lnTo>
                        <a:pt x="149925" y="123351"/>
                      </a:lnTo>
                      <a:lnTo>
                        <a:pt x="154455" y="122068"/>
                      </a:lnTo>
                      <a:lnTo>
                        <a:pt x="159475" y="122616"/>
                      </a:lnTo>
                      <a:lnTo>
                        <a:pt x="162291" y="122068"/>
                      </a:lnTo>
                      <a:lnTo>
                        <a:pt x="163760" y="121270"/>
                      </a:lnTo>
                      <a:lnTo>
                        <a:pt x="166331" y="122068"/>
                      </a:lnTo>
                      <a:lnTo>
                        <a:pt x="167923" y="121025"/>
                      </a:lnTo>
                      <a:lnTo>
                        <a:pt x="169637" y="121088"/>
                      </a:lnTo>
                      <a:lnTo>
                        <a:pt x="171777" y="121088"/>
                      </a:lnTo>
                      <a:lnTo>
                        <a:pt x="176675" y="120721"/>
                      </a:lnTo>
                      <a:lnTo>
                        <a:pt x="180044" y="120780"/>
                      </a:lnTo>
                      <a:lnTo>
                        <a:pt x="184878" y="119923"/>
                      </a:lnTo>
                      <a:lnTo>
                        <a:pt x="185857" y="119129"/>
                      </a:lnTo>
                      <a:lnTo>
                        <a:pt x="189962" y="118943"/>
                      </a:lnTo>
                      <a:lnTo>
                        <a:pt x="192043" y="118821"/>
                      </a:lnTo>
                      <a:lnTo>
                        <a:pt x="194061" y="117964"/>
                      </a:lnTo>
                      <a:lnTo>
                        <a:pt x="194981" y="118331"/>
                      </a:lnTo>
                      <a:lnTo>
                        <a:pt x="196083" y="117597"/>
                      </a:lnTo>
                      <a:lnTo>
                        <a:pt x="196877" y="117597"/>
                      </a:lnTo>
                      <a:lnTo>
                        <a:pt x="197734" y="116558"/>
                      </a:lnTo>
                      <a:lnTo>
                        <a:pt x="200246" y="117293"/>
                      </a:lnTo>
                      <a:lnTo>
                        <a:pt x="202509" y="117660"/>
                      </a:lnTo>
                      <a:lnTo>
                        <a:pt x="204223" y="116495"/>
                      </a:lnTo>
                      <a:lnTo>
                        <a:pt x="205570" y="116127"/>
                      </a:lnTo>
                      <a:lnTo>
                        <a:pt x="206490" y="115638"/>
                      </a:lnTo>
                      <a:lnTo>
                        <a:pt x="208082" y="115701"/>
                      </a:lnTo>
                      <a:lnTo>
                        <a:pt x="209551" y="115456"/>
                      </a:lnTo>
                      <a:lnTo>
                        <a:pt x="212000" y="115393"/>
                      </a:lnTo>
                      <a:lnTo>
                        <a:pt x="214630" y="115025"/>
                      </a:lnTo>
                      <a:lnTo>
                        <a:pt x="218058" y="115579"/>
                      </a:lnTo>
                      <a:lnTo>
                        <a:pt x="220752" y="115025"/>
                      </a:lnTo>
                      <a:lnTo>
                        <a:pt x="221976" y="113987"/>
                      </a:lnTo>
                      <a:lnTo>
                        <a:pt x="223754" y="114168"/>
                      </a:lnTo>
                      <a:lnTo>
                        <a:pt x="225590" y="114722"/>
                      </a:lnTo>
                      <a:lnTo>
                        <a:pt x="226447" y="114110"/>
                      </a:lnTo>
                      <a:lnTo>
                        <a:pt x="227182" y="113801"/>
                      </a:lnTo>
                      <a:lnTo>
                        <a:pt x="227182" y="113066"/>
                      </a:lnTo>
                      <a:lnTo>
                        <a:pt x="229998" y="112396"/>
                      </a:lnTo>
                      <a:lnTo>
                        <a:pt x="232138" y="112518"/>
                      </a:lnTo>
                      <a:lnTo>
                        <a:pt x="234406" y="112273"/>
                      </a:lnTo>
                      <a:lnTo>
                        <a:pt x="235997" y="112332"/>
                      </a:lnTo>
                      <a:lnTo>
                        <a:pt x="236365" y="112087"/>
                      </a:lnTo>
                      <a:lnTo>
                        <a:pt x="239362" y="110985"/>
                      </a:lnTo>
                      <a:lnTo>
                        <a:pt x="242609" y="111661"/>
                      </a:lnTo>
                      <a:lnTo>
                        <a:pt x="243711" y="111230"/>
                      </a:lnTo>
                      <a:lnTo>
                        <a:pt x="246218" y="110804"/>
                      </a:lnTo>
                      <a:lnTo>
                        <a:pt x="248422" y="110373"/>
                      </a:lnTo>
                      <a:lnTo>
                        <a:pt x="249524" y="109393"/>
                      </a:lnTo>
                      <a:lnTo>
                        <a:pt x="252340" y="108478"/>
                      </a:lnTo>
                      <a:lnTo>
                        <a:pt x="254177" y="107865"/>
                      </a:lnTo>
                      <a:lnTo>
                        <a:pt x="257056" y="106700"/>
                      </a:lnTo>
                      <a:lnTo>
                        <a:pt x="257913" y="106088"/>
                      </a:lnTo>
                      <a:lnTo>
                        <a:pt x="258829" y="106764"/>
                      </a:lnTo>
                      <a:lnTo>
                        <a:pt x="262135" y="107312"/>
                      </a:lnTo>
                      <a:lnTo>
                        <a:pt x="266974" y="105906"/>
                      </a:lnTo>
                      <a:lnTo>
                        <a:pt x="268379" y="105598"/>
                      </a:lnTo>
                      <a:lnTo>
                        <a:pt x="268746" y="105294"/>
                      </a:lnTo>
                      <a:lnTo>
                        <a:pt x="269422" y="105231"/>
                      </a:lnTo>
                      <a:lnTo>
                        <a:pt x="2694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82" name="Google Shape;82;p7"/>
              <p:cNvSpPr/>
              <p:nvPr/>
            </p:nvSpPr>
            <p:spPr>
              <a:xfrm>
                <a:off x="3915153" y="186975"/>
                <a:ext cx="1009223" cy="202525"/>
              </a:xfrm>
              <a:custGeom>
                <a:rect b="b" l="l" r="r" t="t"/>
                <a:pathLst>
                  <a:path extrusionOk="0" h="8101" w="26569">
                    <a:moveTo>
                      <a:pt x="26569" y="0"/>
                    </a:moveTo>
                    <a:lnTo>
                      <a:pt x="1" y="243"/>
                    </a:lnTo>
                    <a:lnTo>
                      <a:pt x="43" y="8100"/>
                    </a:lnTo>
                    <a:lnTo>
                      <a:pt x="26569" y="7857"/>
                    </a:lnTo>
                    <a:lnTo>
                      <a:pt x="26569" y="0"/>
                    </a:lnTo>
                    <a:close/>
                  </a:path>
                </a:pathLst>
              </a:custGeom>
              <a:solidFill>
                <a:srgbClr val="BEAA85">
                  <a:alpha val="761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3" name="Google Shape;83;p7"/>
              <p:cNvPicPr preferRelativeResize="0"/>
              <p:nvPr/>
            </p:nvPicPr>
            <p:blipFill rotWithShape="1">
              <a:blip r:embed="rId2">
                <a:alphaModFix/>
              </a:blip>
              <a:srcRect b="2198" l="2943" r="4206" t="5458"/>
              <a:stretch/>
            </p:blipFill>
            <p:spPr>
              <a:xfrm>
                <a:off x="204325" y="274320"/>
                <a:ext cx="8490173" cy="4749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4" name="Google Shape;84;p7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85" name="Google Shape;85;p7"/>
          <p:cNvSpPr txBox="1"/>
          <p:nvPr>
            <p:ph idx="1" type="subTitle"/>
          </p:nvPr>
        </p:nvSpPr>
        <p:spPr>
          <a:xfrm>
            <a:off x="720000" y="1576025"/>
            <a:ext cx="6610500" cy="15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76415" y="74600"/>
            <a:ext cx="8996845" cy="4992050"/>
            <a:chOff x="76415" y="74600"/>
            <a:chExt cx="8996845" cy="4992050"/>
          </a:xfrm>
        </p:grpSpPr>
        <p:grpSp>
          <p:nvGrpSpPr>
            <p:cNvPr id="88" name="Google Shape;88;p8"/>
            <p:cNvGrpSpPr/>
            <p:nvPr/>
          </p:nvGrpSpPr>
          <p:grpSpPr>
            <a:xfrm>
              <a:off x="76425" y="74600"/>
              <a:ext cx="2602046" cy="202519"/>
              <a:chOff x="4957774" y="238126"/>
              <a:chExt cx="1574898" cy="122575"/>
            </a:xfrm>
          </p:grpSpPr>
          <p:sp>
            <p:nvSpPr>
              <p:cNvPr id="89" name="Google Shape;89;p8"/>
              <p:cNvSpPr/>
              <p:nvPr/>
            </p:nvSpPr>
            <p:spPr>
              <a:xfrm>
                <a:off x="5501897" y="238126"/>
                <a:ext cx="1030775" cy="122575"/>
              </a:xfrm>
              <a:custGeom>
                <a:rect b="b" l="l" r="r" t="t"/>
                <a:pathLst>
                  <a:path extrusionOk="0" h="4373" w="41231">
                    <a:moveTo>
                      <a:pt x="1367" y="0"/>
                    </a:moveTo>
                    <a:lnTo>
                      <a:pt x="0" y="4372"/>
                    </a:lnTo>
                    <a:lnTo>
                      <a:pt x="41231" y="4372"/>
                    </a:lnTo>
                    <a:lnTo>
                      <a:pt x="40037" y="0"/>
                    </a:lnTo>
                    <a:close/>
                  </a:path>
                </a:pathLst>
              </a:custGeom>
              <a:solidFill>
                <a:srgbClr val="A89674">
                  <a:alpha val="7987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8"/>
              <p:cNvSpPr/>
              <p:nvPr/>
            </p:nvSpPr>
            <p:spPr>
              <a:xfrm>
                <a:off x="5233679" y="238126"/>
                <a:ext cx="1030800" cy="122575"/>
              </a:xfrm>
              <a:custGeom>
                <a:rect b="b" l="l" r="r" t="t"/>
                <a:pathLst>
                  <a:path extrusionOk="0" h="4373" w="41232">
                    <a:moveTo>
                      <a:pt x="1371" y="0"/>
                    </a:moveTo>
                    <a:lnTo>
                      <a:pt x="1" y="4372"/>
                    </a:lnTo>
                    <a:lnTo>
                      <a:pt x="41231" y="4372"/>
                    </a:lnTo>
                    <a:lnTo>
                      <a:pt x="400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8"/>
              <p:cNvSpPr/>
              <p:nvPr/>
            </p:nvSpPr>
            <p:spPr>
              <a:xfrm>
                <a:off x="4957774" y="238126"/>
                <a:ext cx="1029725" cy="122575"/>
              </a:xfrm>
              <a:custGeom>
                <a:rect b="b" l="l" r="r" t="t"/>
                <a:pathLst>
                  <a:path extrusionOk="0" h="4373" w="41189">
                    <a:moveTo>
                      <a:pt x="1325" y="0"/>
                    </a:moveTo>
                    <a:lnTo>
                      <a:pt x="1" y="4372"/>
                    </a:lnTo>
                    <a:lnTo>
                      <a:pt x="41189" y="4372"/>
                    </a:lnTo>
                    <a:lnTo>
                      <a:pt x="399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2" name="Google Shape;92;p8"/>
            <p:cNvSpPr/>
            <p:nvPr/>
          </p:nvSpPr>
          <p:spPr>
            <a:xfrm>
              <a:off x="76415" y="257397"/>
              <a:ext cx="8996845" cy="4809249"/>
            </a:xfrm>
            <a:custGeom>
              <a:rect b="b" l="l" r="r" t="t"/>
              <a:pathLst>
                <a:path extrusionOk="0" h="121892" w="228028">
                  <a:moveTo>
                    <a:pt x="0" y="0"/>
                  </a:moveTo>
                  <a:lnTo>
                    <a:pt x="0" y="121891"/>
                  </a:lnTo>
                  <a:lnTo>
                    <a:pt x="228028" y="121891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" name="Google Shape;93;p8"/>
            <p:cNvGrpSpPr/>
            <p:nvPr/>
          </p:nvGrpSpPr>
          <p:grpSpPr>
            <a:xfrm>
              <a:off x="154550" y="481432"/>
              <a:ext cx="8802423" cy="4543564"/>
              <a:chOff x="238125" y="990125"/>
              <a:chExt cx="7141925" cy="3732800"/>
            </a:xfrm>
          </p:grpSpPr>
          <p:sp>
            <p:nvSpPr>
              <p:cNvPr id="94" name="Google Shape;94;p8"/>
              <p:cNvSpPr/>
              <p:nvPr/>
            </p:nvSpPr>
            <p:spPr>
              <a:xfrm>
                <a:off x="238125" y="2832800"/>
                <a:ext cx="7141925" cy="1890125"/>
              </a:xfrm>
              <a:custGeom>
                <a:rect b="b" l="l" r="r" t="t"/>
                <a:pathLst>
                  <a:path extrusionOk="0" h="75605" w="285677">
                    <a:moveTo>
                      <a:pt x="0" y="1"/>
                    </a:moveTo>
                    <a:lnTo>
                      <a:pt x="0" y="75605"/>
                    </a:lnTo>
                    <a:lnTo>
                      <a:pt x="460" y="75375"/>
                    </a:lnTo>
                    <a:lnTo>
                      <a:pt x="1901" y="74109"/>
                    </a:lnTo>
                    <a:lnTo>
                      <a:pt x="3282" y="73648"/>
                    </a:lnTo>
                    <a:lnTo>
                      <a:pt x="7365" y="72728"/>
                    </a:lnTo>
                    <a:lnTo>
                      <a:pt x="9611" y="70657"/>
                    </a:lnTo>
                    <a:lnTo>
                      <a:pt x="10587" y="70021"/>
                    </a:lnTo>
                    <a:lnTo>
                      <a:pt x="12948" y="69276"/>
                    </a:lnTo>
                    <a:lnTo>
                      <a:pt x="13524" y="68470"/>
                    </a:lnTo>
                    <a:lnTo>
                      <a:pt x="14730" y="68125"/>
                    </a:lnTo>
                    <a:lnTo>
                      <a:pt x="17091" y="66684"/>
                    </a:lnTo>
                    <a:lnTo>
                      <a:pt x="19162" y="65764"/>
                    </a:lnTo>
                    <a:lnTo>
                      <a:pt x="20198" y="64153"/>
                    </a:lnTo>
                    <a:lnTo>
                      <a:pt x="23190" y="63982"/>
                    </a:lnTo>
                    <a:lnTo>
                      <a:pt x="24511" y="62601"/>
                    </a:lnTo>
                    <a:lnTo>
                      <a:pt x="26467" y="62026"/>
                    </a:lnTo>
                    <a:lnTo>
                      <a:pt x="27618" y="61566"/>
                    </a:lnTo>
                    <a:lnTo>
                      <a:pt x="28023" y="61046"/>
                    </a:lnTo>
                    <a:lnTo>
                      <a:pt x="30150" y="60300"/>
                    </a:lnTo>
                    <a:lnTo>
                      <a:pt x="30725" y="59895"/>
                    </a:lnTo>
                    <a:lnTo>
                      <a:pt x="31991" y="59550"/>
                    </a:lnTo>
                    <a:lnTo>
                      <a:pt x="34467" y="58689"/>
                    </a:lnTo>
                    <a:lnTo>
                      <a:pt x="36019" y="58054"/>
                    </a:lnTo>
                    <a:lnTo>
                      <a:pt x="38205" y="58284"/>
                    </a:lnTo>
                    <a:lnTo>
                      <a:pt x="38610" y="57078"/>
                    </a:lnTo>
                    <a:lnTo>
                      <a:pt x="39471" y="56387"/>
                    </a:lnTo>
                    <a:lnTo>
                      <a:pt x="40391" y="55867"/>
                    </a:lnTo>
                    <a:lnTo>
                      <a:pt x="41312" y="55121"/>
                    </a:lnTo>
                    <a:lnTo>
                      <a:pt x="41947" y="55292"/>
                    </a:lnTo>
                    <a:lnTo>
                      <a:pt x="43959" y="53566"/>
                    </a:lnTo>
                    <a:lnTo>
                      <a:pt x="45455" y="53050"/>
                    </a:lnTo>
                    <a:lnTo>
                      <a:pt x="46375" y="52990"/>
                    </a:lnTo>
                    <a:lnTo>
                      <a:pt x="47181" y="52760"/>
                    </a:lnTo>
                    <a:lnTo>
                      <a:pt x="49828" y="52760"/>
                    </a:lnTo>
                    <a:cubicBezTo>
                      <a:pt x="49828" y="52760"/>
                      <a:pt x="51439" y="53105"/>
                      <a:pt x="52534" y="53335"/>
                    </a:cubicBezTo>
                    <a:cubicBezTo>
                      <a:pt x="52474" y="53105"/>
                      <a:pt x="52474" y="52820"/>
                      <a:pt x="52474" y="52820"/>
                    </a:cubicBezTo>
                    <a:lnTo>
                      <a:pt x="52074" y="51669"/>
                    </a:lnTo>
                    <a:lnTo>
                      <a:pt x="54085" y="50689"/>
                    </a:lnTo>
                    <a:lnTo>
                      <a:pt x="54490" y="49538"/>
                    </a:lnTo>
                    <a:lnTo>
                      <a:pt x="55581" y="49653"/>
                    </a:lnTo>
                    <a:lnTo>
                      <a:pt x="56217" y="49943"/>
                    </a:lnTo>
                    <a:lnTo>
                      <a:pt x="58863" y="49022"/>
                    </a:lnTo>
                    <a:lnTo>
                      <a:pt x="60414" y="48387"/>
                    </a:lnTo>
                    <a:lnTo>
                      <a:pt x="59724" y="48332"/>
                    </a:lnTo>
                    <a:lnTo>
                      <a:pt x="59724" y="47467"/>
                    </a:lnTo>
                    <a:lnTo>
                      <a:pt x="65768" y="45510"/>
                    </a:lnTo>
                    <a:lnTo>
                      <a:pt x="69045" y="44650"/>
                    </a:lnTo>
                    <a:lnTo>
                      <a:pt x="68700" y="43554"/>
                    </a:lnTo>
                    <a:lnTo>
                      <a:pt x="69910" y="43669"/>
                    </a:lnTo>
                    <a:lnTo>
                      <a:pt x="71692" y="42924"/>
                    </a:lnTo>
                    <a:lnTo>
                      <a:pt x="73993" y="42463"/>
                    </a:lnTo>
                    <a:lnTo>
                      <a:pt x="75434" y="40562"/>
                    </a:lnTo>
                    <a:lnTo>
                      <a:pt x="76240" y="40332"/>
                    </a:lnTo>
                    <a:lnTo>
                      <a:pt x="77215" y="39932"/>
                    </a:lnTo>
                    <a:lnTo>
                      <a:pt x="80497" y="40507"/>
                    </a:lnTo>
                    <a:lnTo>
                      <a:pt x="81303" y="39642"/>
                    </a:lnTo>
                    <a:lnTo>
                      <a:pt x="81818" y="38836"/>
                    </a:lnTo>
                    <a:lnTo>
                      <a:pt x="83835" y="38551"/>
                    </a:lnTo>
                    <a:lnTo>
                      <a:pt x="84640" y="37685"/>
                    </a:lnTo>
                    <a:lnTo>
                      <a:pt x="87517" y="37570"/>
                    </a:lnTo>
                    <a:lnTo>
                      <a:pt x="88838" y="36880"/>
                    </a:lnTo>
                    <a:lnTo>
                      <a:pt x="90739" y="36650"/>
                    </a:lnTo>
                    <a:lnTo>
                      <a:pt x="91545" y="36650"/>
                    </a:lnTo>
                    <a:lnTo>
                      <a:pt x="92235" y="36710"/>
                    </a:lnTo>
                    <a:lnTo>
                      <a:pt x="93961" y="36304"/>
                    </a:lnTo>
                    <a:lnTo>
                      <a:pt x="94822" y="36019"/>
                    </a:lnTo>
                    <a:lnTo>
                      <a:pt x="96088" y="36710"/>
                    </a:lnTo>
                    <a:lnTo>
                      <a:pt x="97874" y="35729"/>
                    </a:lnTo>
                    <a:lnTo>
                      <a:pt x="100520" y="36134"/>
                    </a:lnTo>
                    <a:lnTo>
                      <a:pt x="102647" y="34578"/>
                    </a:lnTo>
                    <a:lnTo>
                      <a:pt x="103683" y="34523"/>
                    </a:lnTo>
                    <a:lnTo>
                      <a:pt x="103973" y="34808"/>
                    </a:lnTo>
                    <a:lnTo>
                      <a:pt x="105294" y="34753"/>
                    </a:lnTo>
                    <a:lnTo>
                      <a:pt x="107825" y="34463"/>
                    </a:lnTo>
                    <a:lnTo>
                      <a:pt x="110817" y="34348"/>
                    </a:lnTo>
                    <a:lnTo>
                      <a:pt x="112488" y="34578"/>
                    </a:lnTo>
                    <a:lnTo>
                      <a:pt x="113234" y="33718"/>
                    </a:lnTo>
                    <a:lnTo>
                      <a:pt x="113869" y="32912"/>
                    </a:lnTo>
                    <a:lnTo>
                      <a:pt x="116341" y="32507"/>
                    </a:lnTo>
                    <a:lnTo>
                      <a:pt x="119793" y="32567"/>
                    </a:lnTo>
                    <a:lnTo>
                      <a:pt x="121634" y="31186"/>
                    </a:lnTo>
                    <a:lnTo>
                      <a:pt x="124111" y="31356"/>
                    </a:lnTo>
                    <a:lnTo>
                      <a:pt x="124801" y="30726"/>
                    </a:lnTo>
                    <a:lnTo>
                      <a:pt x="125432" y="30380"/>
                    </a:lnTo>
                    <a:lnTo>
                      <a:pt x="126182" y="30666"/>
                    </a:lnTo>
                    <a:lnTo>
                      <a:pt x="127158" y="29860"/>
                    </a:lnTo>
                    <a:lnTo>
                      <a:pt x="129690" y="29115"/>
                    </a:lnTo>
                    <a:lnTo>
                      <a:pt x="131246" y="28825"/>
                    </a:lnTo>
                    <a:lnTo>
                      <a:pt x="131186" y="28594"/>
                    </a:lnTo>
                    <a:lnTo>
                      <a:pt x="133602" y="27904"/>
                    </a:lnTo>
                    <a:lnTo>
                      <a:pt x="135503" y="28079"/>
                    </a:lnTo>
                    <a:lnTo>
                      <a:pt x="138150" y="27789"/>
                    </a:lnTo>
                    <a:lnTo>
                      <a:pt x="139701" y="28654"/>
                    </a:lnTo>
                    <a:lnTo>
                      <a:pt x="141717" y="27504"/>
                    </a:lnTo>
                    <a:lnTo>
                      <a:pt x="142923" y="26983"/>
                    </a:lnTo>
                    <a:lnTo>
                      <a:pt x="143904" y="26468"/>
                    </a:lnTo>
                    <a:lnTo>
                      <a:pt x="145455" y="26408"/>
                    </a:lnTo>
                    <a:lnTo>
                      <a:pt x="146320" y="26178"/>
                    </a:lnTo>
                    <a:lnTo>
                      <a:pt x="147586" y="26523"/>
                    </a:lnTo>
                    <a:lnTo>
                      <a:pt x="151094" y="25372"/>
                    </a:lnTo>
                    <a:lnTo>
                      <a:pt x="153395" y="26238"/>
                    </a:lnTo>
                    <a:lnTo>
                      <a:pt x="154030" y="25948"/>
                    </a:lnTo>
                    <a:lnTo>
                      <a:pt x="154951" y="25432"/>
                    </a:lnTo>
                    <a:lnTo>
                      <a:pt x="157598" y="24742"/>
                    </a:lnTo>
                    <a:lnTo>
                      <a:pt x="160530" y="24281"/>
                    </a:lnTo>
                    <a:lnTo>
                      <a:pt x="162486" y="24452"/>
                    </a:lnTo>
                    <a:lnTo>
                      <a:pt x="163697" y="24166"/>
                    </a:lnTo>
                    <a:lnTo>
                      <a:pt x="164903" y="24452"/>
                    </a:lnTo>
                    <a:lnTo>
                      <a:pt x="166459" y="24107"/>
                    </a:lnTo>
                    <a:lnTo>
                      <a:pt x="168125" y="24452"/>
                    </a:lnTo>
                    <a:lnTo>
                      <a:pt x="169045" y="24166"/>
                    </a:lnTo>
                    <a:lnTo>
                      <a:pt x="169450" y="23706"/>
                    </a:lnTo>
                    <a:lnTo>
                      <a:pt x="171062" y="23876"/>
                    </a:lnTo>
                    <a:lnTo>
                      <a:pt x="172557" y="23646"/>
                    </a:lnTo>
                    <a:lnTo>
                      <a:pt x="174799" y="23301"/>
                    </a:lnTo>
                    <a:lnTo>
                      <a:pt x="176700" y="22841"/>
                    </a:lnTo>
                    <a:lnTo>
                      <a:pt x="179862" y="22726"/>
                    </a:lnTo>
                    <a:lnTo>
                      <a:pt x="181303" y="22095"/>
                    </a:lnTo>
                    <a:lnTo>
                      <a:pt x="182164" y="22265"/>
                    </a:lnTo>
                    <a:lnTo>
                      <a:pt x="183660" y="22210"/>
                    </a:lnTo>
                    <a:lnTo>
                      <a:pt x="185041" y="22380"/>
                    </a:lnTo>
                    <a:lnTo>
                      <a:pt x="186942" y="22611"/>
                    </a:lnTo>
                    <a:lnTo>
                      <a:pt x="187572" y="22440"/>
                    </a:lnTo>
                    <a:lnTo>
                      <a:pt x="190564" y="23416"/>
                    </a:lnTo>
                    <a:lnTo>
                      <a:pt x="190279" y="22555"/>
                    </a:lnTo>
                    <a:lnTo>
                      <a:pt x="191890" y="23301"/>
                    </a:lnTo>
                    <a:lnTo>
                      <a:pt x="195227" y="23531"/>
                    </a:lnTo>
                    <a:lnTo>
                      <a:pt x="197124" y="23821"/>
                    </a:lnTo>
                    <a:lnTo>
                      <a:pt x="199255" y="22785"/>
                    </a:lnTo>
                    <a:lnTo>
                      <a:pt x="200231" y="22555"/>
                    </a:lnTo>
                    <a:lnTo>
                      <a:pt x="201441" y="22555"/>
                    </a:lnTo>
                    <a:lnTo>
                      <a:pt x="204663" y="22670"/>
                    </a:lnTo>
                    <a:lnTo>
                      <a:pt x="205639" y="22495"/>
                    </a:lnTo>
                    <a:lnTo>
                      <a:pt x="206850" y="22611"/>
                    </a:lnTo>
                    <a:lnTo>
                      <a:pt x="208921" y="21805"/>
                    </a:lnTo>
                    <a:lnTo>
                      <a:pt x="211338" y="22555"/>
                    </a:lnTo>
                    <a:lnTo>
                      <a:pt x="213064" y="21460"/>
                    </a:lnTo>
                    <a:lnTo>
                      <a:pt x="215766" y="21345"/>
                    </a:lnTo>
                    <a:lnTo>
                      <a:pt x="216631" y="21345"/>
                    </a:lnTo>
                    <a:lnTo>
                      <a:pt x="217952" y="21750"/>
                    </a:lnTo>
                    <a:lnTo>
                      <a:pt x="219623" y="21750"/>
                    </a:lnTo>
                    <a:lnTo>
                      <a:pt x="219968" y="21230"/>
                    </a:lnTo>
                    <a:lnTo>
                      <a:pt x="220314" y="20424"/>
                    </a:lnTo>
                    <a:lnTo>
                      <a:pt x="221980" y="20884"/>
                    </a:lnTo>
                    <a:lnTo>
                      <a:pt x="223536" y="20539"/>
                    </a:lnTo>
                    <a:lnTo>
                      <a:pt x="225147" y="20254"/>
                    </a:lnTo>
                    <a:lnTo>
                      <a:pt x="226813" y="20369"/>
                    </a:lnTo>
                    <a:lnTo>
                      <a:pt x="228539" y="19849"/>
                    </a:lnTo>
                    <a:lnTo>
                      <a:pt x="230440" y="19563"/>
                    </a:lnTo>
                    <a:lnTo>
                      <a:pt x="231646" y="19619"/>
                    </a:lnTo>
                    <a:lnTo>
                      <a:pt x="233027" y="20254"/>
                    </a:lnTo>
                    <a:lnTo>
                      <a:pt x="234293" y="20424"/>
                    </a:lnTo>
                    <a:lnTo>
                      <a:pt x="235043" y="20079"/>
                    </a:lnTo>
                    <a:lnTo>
                      <a:pt x="237000" y="19794"/>
                    </a:lnTo>
                    <a:lnTo>
                      <a:pt x="237345" y="19333"/>
                    </a:lnTo>
                    <a:lnTo>
                      <a:pt x="237920" y="18813"/>
                    </a:lnTo>
                    <a:lnTo>
                      <a:pt x="238841" y="19218"/>
                    </a:lnTo>
                    <a:lnTo>
                      <a:pt x="240222" y="18873"/>
                    </a:lnTo>
                    <a:lnTo>
                      <a:pt x="241372" y="18528"/>
                    </a:lnTo>
                    <a:lnTo>
                      <a:pt x="243269" y="18583"/>
                    </a:lnTo>
                    <a:lnTo>
                      <a:pt x="247296" y="18698"/>
                    </a:lnTo>
                    <a:lnTo>
                      <a:pt x="248507" y="18988"/>
                    </a:lnTo>
                    <a:lnTo>
                      <a:pt x="249253" y="18468"/>
                    </a:lnTo>
                    <a:lnTo>
                      <a:pt x="250058" y="17662"/>
                    </a:lnTo>
                    <a:lnTo>
                      <a:pt x="250979" y="17607"/>
                    </a:lnTo>
                    <a:lnTo>
                      <a:pt x="251844" y="17317"/>
                    </a:lnTo>
                    <a:lnTo>
                      <a:pt x="252420" y="17377"/>
                    </a:lnTo>
                    <a:lnTo>
                      <a:pt x="254376" y="16742"/>
                    </a:lnTo>
                    <a:lnTo>
                      <a:pt x="255697" y="16512"/>
                    </a:lnTo>
                    <a:lnTo>
                      <a:pt x="256157" y="17032"/>
                    </a:lnTo>
                    <a:lnTo>
                      <a:pt x="258749" y="17087"/>
                    </a:lnTo>
                    <a:lnTo>
                      <a:pt x="260245" y="17492"/>
                    </a:lnTo>
                    <a:lnTo>
                      <a:pt x="260705" y="17662"/>
                    </a:lnTo>
                    <a:lnTo>
                      <a:pt x="262947" y="16686"/>
                    </a:lnTo>
                    <a:lnTo>
                      <a:pt x="264387" y="15591"/>
                    </a:lnTo>
                    <a:lnTo>
                      <a:pt x="265883" y="15996"/>
                    </a:lnTo>
                    <a:lnTo>
                      <a:pt x="267494" y="16456"/>
                    </a:lnTo>
                    <a:lnTo>
                      <a:pt x="268645" y="15766"/>
                    </a:lnTo>
                    <a:lnTo>
                      <a:pt x="269796" y="16111"/>
                    </a:lnTo>
                    <a:lnTo>
                      <a:pt x="270542" y="16686"/>
                    </a:lnTo>
                    <a:lnTo>
                      <a:pt x="271752" y="16051"/>
                    </a:lnTo>
                    <a:lnTo>
                      <a:pt x="273188" y="15075"/>
                    </a:lnTo>
                    <a:lnTo>
                      <a:pt x="274514" y="14901"/>
                    </a:lnTo>
                    <a:lnTo>
                      <a:pt x="276470" y="14670"/>
                    </a:lnTo>
                    <a:lnTo>
                      <a:pt x="276756" y="14385"/>
                    </a:lnTo>
                    <a:lnTo>
                      <a:pt x="277791" y="13695"/>
                    </a:lnTo>
                    <a:lnTo>
                      <a:pt x="279172" y="14325"/>
                    </a:lnTo>
                    <a:lnTo>
                      <a:pt x="283490" y="13004"/>
                    </a:lnTo>
                    <a:lnTo>
                      <a:pt x="285676" y="12774"/>
                    </a:lnTo>
                    <a:lnTo>
                      <a:pt x="285676" y="2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>
                <a:off x="238125" y="990125"/>
                <a:ext cx="7141925" cy="3596100"/>
              </a:xfrm>
              <a:custGeom>
                <a:rect b="b" l="l" r="r" t="t"/>
                <a:pathLst>
                  <a:path extrusionOk="0" h="143844" w="285677">
                    <a:moveTo>
                      <a:pt x="0" y="0"/>
                    </a:moveTo>
                    <a:lnTo>
                      <a:pt x="0" y="143443"/>
                    </a:lnTo>
                    <a:lnTo>
                      <a:pt x="2822" y="141772"/>
                    </a:lnTo>
                    <a:lnTo>
                      <a:pt x="5063" y="143843"/>
                    </a:lnTo>
                    <a:lnTo>
                      <a:pt x="8631" y="143788"/>
                    </a:lnTo>
                    <a:lnTo>
                      <a:pt x="11277" y="141947"/>
                    </a:lnTo>
                    <a:lnTo>
                      <a:pt x="13003" y="139701"/>
                    </a:lnTo>
                    <a:lnTo>
                      <a:pt x="13869" y="139991"/>
                    </a:lnTo>
                    <a:lnTo>
                      <a:pt x="16516" y="139010"/>
                    </a:lnTo>
                    <a:lnTo>
                      <a:pt x="18642" y="136769"/>
                    </a:lnTo>
                    <a:lnTo>
                      <a:pt x="20773" y="136479"/>
                    </a:lnTo>
                    <a:lnTo>
                      <a:pt x="21749" y="136078"/>
                    </a:lnTo>
                    <a:lnTo>
                      <a:pt x="24686" y="135788"/>
                    </a:lnTo>
                    <a:lnTo>
                      <a:pt x="25491" y="132911"/>
                    </a:lnTo>
                    <a:lnTo>
                      <a:pt x="28714" y="133141"/>
                    </a:lnTo>
                    <a:lnTo>
                      <a:pt x="29979" y="131130"/>
                    </a:lnTo>
                    <a:lnTo>
                      <a:pt x="33027" y="130495"/>
                    </a:lnTo>
                    <a:lnTo>
                      <a:pt x="33717" y="128308"/>
                    </a:lnTo>
                    <a:lnTo>
                      <a:pt x="33892" y="126697"/>
                    </a:lnTo>
                    <a:lnTo>
                      <a:pt x="34753" y="127042"/>
                    </a:lnTo>
                    <a:lnTo>
                      <a:pt x="36769" y="126467"/>
                    </a:lnTo>
                    <a:lnTo>
                      <a:pt x="38610" y="126927"/>
                    </a:lnTo>
                    <a:lnTo>
                      <a:pt x="39300" y="128713"/>
                    </a:lnTo>
                    <a:lnTo>
                      <a:pt x="40336" y="126697"/>
                    </a:lnTo>
                    <a:lnTo>
                      <a:pt x="43038" y="126122"/>
                    </a:lnTo>
                    <a:lnTo>
                      <a:pt x="50518" y="122154"/>
                    </a:lnTo>
                    <a:lnTo>
                      <a:pt x="52589" y="121979"/>
                    </a:lnTo>
                    <a:lnTo>
                      <a:pt x="56502" y="120828"/>
                    </a:lnTo>
                    <a:lnTo>
                      <a:pt x="57828" y="118987"/>
                    </a:lnTo>
                    <a:lnTo>
                      <a:pt x="60760" y="118242"/>
                    </a:lnTo>
                    <a:lnTo>
                      <a:pt x="62371" y="116746"/>
                    </a:lnTo>
                    <a:lnTo>
                      <a:pt x="64617" y="116686"/>
                    </a:lnTo>
                    <a:lnTo>
                      <a:pt x="67204" y="115940"/>
                    </a:lnTo>
                    <a:lnTo>
                      <a:pt x="68585" y="113579"/>
                    </a:lnTo>
                    <a:lnTo>
                      <a:pt x="71347" y="113349"/>
                    </a:lnTo>
                    <a:lnTo>
                      <a:pt x="73763" y="112428"/>
                    </a:lnTo>
                    <a:lnTo>
                      <a:pt x="74684" y="111507"/>
                    </a:lnTo>
                    <a:lnTo>
                      <a:pt x="75719" y="111738"/>
                    </a:lnTo>
                    <a:lnTo>
                      <a:pt x="77160" y="110417"/>
                    </a:lnTo>
                    <a:lnTo>
                      <a:pt x="80612" y="109551"/>
                    </a:lnTo>
                    <a:lnTo>
                      <a:pt x="83719" y="108861"/>
                    </a:lnTo>
                    <a:lnTo>
                      <a:pt x="87172" y="108055"/>
                    </a:lnTo>
                    <a:lnTo>
                      <a:pt x="89243" y="107365"/>
                    </a:lnTo>
                    <a:lnTo>
                      <a:pt x="91660" y="107540"/>
                    </a:lnTo>
                    <a:lnTo>
                      <a:pt x="91775" y="106504"/>
                    </a:lnTo>
                    <a:lnTo>
                      <a:pt x="95167" y="105238"/>
                    </a:lnTo>
                    <a:lnTo>
                      <a:pt x="98679" y="105293"/>
                    </a:lnTo>
                    <a:lnTo>
                      <a:pt x="100806" y="103397"/>
                    </a:lnTo>
                    <a:lnTo>
                      <a:pt x="103337" y="104087"/>
                    </a:lnTo>
                    <a:lnTo>
                      <a:pt x="105294" y="102992"/>
                    </a:lnTo>
                    <a:lnTo>
                      <a:pt x="105869" y="103282"/>
                    </a:lnTo>
                    <a:lnTo>
                      <a:pt x="110932" y="102822"/>
                    </a:lnTo>
                    <a:lnTo>
                      <a:pt x="112028" y="103512"/>
                    </a:lnTo>
                    <a:lnTo>
                      <a:pt x="115135" y="102417"/>
                    </a:lnTo>
                    <a:lnTo>
                      <a:pt x="116171" y="101671"/>
                    </a:lnTo>
                    <a:lnTo>
                      <a:pt x="118988" y="101496"/>
                    </a:lnTo>
                    <a:lnTo>
                      <a:pt x="120889" y="101095"/>
                    </a:lnTo>
                    <a:lnTo>
                      <a:pt x="122325" y="98849"/>
                    </a:lnTo>
                    <a:lnTo>
                      <a:pt x="124051" y="98734"/>
                    </a:lnTo>
                    <a:lnTo>
                      <a:pt x="124456" y="97528"/>
                    </a:lnTo>
                    <a:lnTo>
                      <a:pt x="125892" y="97008"/>
                    </a:lnTo>
                    <a:lnTo>
                      <a:pt x="128654" y="97238"/>
                    </a:lnTo>
                    <a:lnTo>
                      <a:pt x="130380" y="95687"/>
                    </a:lnTo>
                    <a:lnTo>
                      <a:pt x="131821" y="95227"/>
                    </a:lnTo>
                    <a:lnTo>
                      <a:pt x="132797" y="95052"/>
                    </a:lnTo>
                    <a:lnTo>
                      <a:pt x="134468" y="94937"/>
                    </a:lnTo>
                    <a:lnTo>
                      <a:pt x="134523" y="94131"/>
                    </a:lnTo>
                    <a:lnTo>
                      <a:pt x="137630" y="94822"/>
                    </a:lnTo>
                    <a:lnTo>
                      <a:pt x="138610" y="94361"/>
                    </a:lnTo>
                    <a:lnTo>
                      <a:pt x="142463" y="93556"/>
                    </a:lnTo>
                    <a:lnTo>
                      <a:pt x="143559" y="91544"/>
                    </a:lnTo>
                    <a:lnTo>
                      <a:pt x="144880" y="92520"/>
                    </a:lnTo>
                    <a:lnTo>
                      <a:pt x="146376" y="92350"/>
                    </a:lnTo>
                    <a:lnTo>
                      <a:pt x="149598" y="94191"/>
                    </a:lnTo>
                    <a:lnTo>
                      <a:pt x="151154" y="92350"/>
                    </a:lnTo>
                    <a:lnTo>
                      <a:pt x="159149" y="93731"/>
                    </a:lnTo>
                    <a:lnTo>
                      <a:pt x="164042" y="92405"/>
                    </a:lnTo>
                    <a:lnTo>
                      <a:pt x="169450" y="93270"/>
                    </a:lnTo>
                    <a:lnTo>
                      <a:pt x="172442" y="92750"/>
                    </a:lnTo>
                    <a:lnTo>
                      <a:pt x="174053" y="91945"/>
                    </a:lnTo>
                    <a:lnTo>
                      <a:pt x="176815" y="92980"/>
                    </a:lnTo>
                    <a:lnTo>
                      <a:pt x="178426" y="91889"/>
                    </a:lnTo>
                    <a:lnTo>
                      <a:pt x="180323" y="92060"/>
                    </a:lnTo>
                    <a:lnTo>
                      <a:pt x="182624" y="92235"/>
                    </a:lnTo>
                    <a:lnTo>
                      <a:pt x="187803" y="92060"/>
                    </a:lnTo>
                    <a:lnTo>
                      <a:pt x="191430" y="92405"/>
                    </a:lnTo>
                    <a:lnTo>
                      <a:pt x="196548" y="91774"/>
                    </a:lnTo>
                    <a:lnTo>
                      <a:pt x="197584" y="90909"/>
                    </a:lnTo>
                    <a:lnTo>
                      <a:pt x="201957" y="91024"/>
                    </a:lnTo>
                    <a:lnTo>
                      <a:pt x="204203" y="91084"/>
                    </a:lnTo>
                    <a:lnTo>
                      <a:pt x="206330" y="90278"/>
                    </a:lnTo>
                    <a:lnTo>
                      <a:pt x="207310" y="90794"/>
                    </a:lnTo>
                    <a:lnTo>
                      <a:pt x="208516" y="89988"/>
                    </a:lnTo>
                    <a:lnTo>
                      <a:pt x="209322" y="90104"/>
                    </a:lnTo>
                    <a:lnTo>
                      <a:pt x="210187" y="88953"/>
                    </a:lnTo>
                    <a:lnTo>
                      <a:pt x="212889" y="90048"/>
                    </a:lnTo>
                    <a:lnTo>
                      <a:pt x="215306" y="90739"/>
                    </a:lnTo>
                    <a:lnTo>
                      <a:pt x="217092" y="89473"/>
                    </a:lnTo>
                    <a:lnTo>
                      <a:pt x="218528" y="89183"/>
                    </a:lnTo>
                    <a:lnTo>
                      <a:pt x="219563" y="88667"/>
                    </a:lnTo>
                    <a:lnTo>
                      <a:pt x="221174" y="88898"/>
                    </a:lnTo>
                    <a:lnTo>
                      <a:pt x="222730" y="88782"/>
                    </a:lnTo>
                    <a:lnTo>
                      <a:pt x="225377" y="89013"/>
                    </a:lnTo>
                    <a:lnTo>
                      <a:pt x="228079" y="88782"/>
                    </a:lnTo>
                    <a:lnTo>
                      <a:pt x="231761" y="89873"/>
                    </a:lnTo>
                    <a:lnTo>
                      <a:pt x="234638" y="89528"/>
                    </a:lnTo>
                    <a:lnTo>
                      <a:pt x="235904" y="88322"/>
                    </a:lnTo>
                    <a:lnTo>
                      <a:pt x="237745" y="88782"/>
                    </a:lnTo>
                    <a:lnTo>
                      <a:pt x="239702" y="89703"/>
                    </a:lnTo>
                    <a:lnTo>
                      <a:pt x="240622" y="89013"/>
                    </a:lnTo>
                    <a:lnTo>
                      <a:pt x="241428" y="88723"/>
                    </a:lnTo>
                    <a:lnTo>
                      <a:pt x="241372" y="87747"/>
                    </a:lnTo>
                    <a:lnTo>
                      <a:pt x="243904" y="89358"/>
                    </a:lnTo>
                    <a:lnTo>
                      <a:pt x="246146" y="89818"/>
                    </a:lnTo>
                    <a:lnTo>
                      <a:pt x="248562" y="89703"/>
                    </a:lnTo>
                    <a:lnTo>
                      <a:pt x="250233" y="89988"/>
                    </a:lnTo>
                    <a:lnTo>
                      <a:pt x="250578" y="89703"/>
                    </a:lnTo>
                    <a:lnTo>
                      <a:pt x="253050" y="90219"/>
                    </a:lnTo>
                    <a:lnTo>
                      <a:pt x="256963" y="89413"/>
                    </a:lnTo>
                    <a:lnTo>
                      <a:pt x="259955" y="89933"/>
                    </a:lnTo>
                    <a:lnTo>
                      <a:pt x="261396" y="90679"/>
                    </a:lnTo>
                    <a:lnTo>
                      <a:pt x="262431" y="88723"/>
                    </a:lnTo>
                    <a:lnTo>
                      <a:pt x="264963" y="87687"/>
                    </a:lnTo>
                    <a:lnTo>
                      <a:pt x="266629" y="87572"/>
                    </a:lnTo>
                    <a:lnTo>
                      <a:pt x="269736" y="86711"/>
                    </a:lnTo>
                    <a:lnTo>
                      <a:pt x="272728" y="85385"/>
                    </a:lnTo>
                    <a:lnTo>
                      <a:pt x="273593" y="84640"/>
                    </a:lnTo>
                    <a:lnTo>
                      <a:pt x="274569" y="85731"/>
                    </a:lnTo>
                    <a:lnTo>
                      <a:pt x="278081" y="86941"/>
                    </a:lnTo>
                    <a:lnTo>
                      <a:pt x="283085" y="85445"/>
                    </a:lnTo>
                    <a:lnTo>
                      <a:pt x="284581" y="85155"/>
                    </a:lnTo>
                    <a:lnTo>
                      <a:pt x="284926" y="84755"/>
                    </a:lnTo>
                    <a:lnTo>
                      <a:pt x="285676" y="84755"/>
                    </a:lnTo>
                    <a:lnTo>
                      <a:pt x="2856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96" name="Google Shape;96;p8"/>
            <p:cNvPicPr preferRelativeResize="0"/>
            <p:nvPr/>
          </p:nvPicPr>
          <p:blipFill rotWithShape="1">
            <a:blip r:embed="rId2">
              <a:alphaModFix/>
            </a:blip>
            <a:srcRect b="3245" l="1617" r="2118" t="7605"/>
            <a:stretch/>
          </p:blipFill>
          <p:spPr>
            <a:xfrm>
              <a:off x="147175" y="481425"/>
              <a:ext cx="8802427" cy="4585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8"/>
            <p:cNvSpPr/>
            <p:nvPr/>
          </p:nvSpPr>
          <p:spPr>
            <a:xfrm flipH="1" rot="260826">
              <a:off x="4063481" y="390214"/>
              <a:ext cx="1046308" cy="193278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8"/>
          <p:cNvSpPr txBox="1"/>
          <p:nvPr>
            <p:ph type="title"/>
          </p:nvPr>
        </p:nvSpPr>
        <p:spPr>
          <a:xfrm>
            <a:off x="959250" y="945675"/>
            <a:ext cx="5810100" cy="142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9"/>
          <p:cNvGrpSpPr/>
          <p:nvPr/>
        </p:nvGrpSpPr>
        <p:grpSpPr>
          <a:xfrm>
            <a:off x="69074" y="74600"/>
            <a:ext cx="9005902" cy="4994310"/>
            <a:chOff x="69074" y="74600"/>
            <a:chExt cx="9005902" cy="4994310"/>
          </a:xfrm>
        </p:grpSpPr>
        <p:grpSp>
          <p:nvGrpSpPr>
            <p:cNvPr id="101" name="Google Shape;101;p9"/>
            <p:cNvGrpSpPr/>
            <p:nvPr/>
          </p:nvGrpSpPr>
          <p:grpSpPr>
            <a:xfrm>
              <a:off x="69074" y="74600"/>
              <a:ext cx="9005902" cy="4994310"/>
              <a:chOff x="69074" y="74600"/>
              <a:chExt cx="9005902" cy="4994310"/>
            </a:xfrm>
          </p:grpSpPr>
          <p:grpSp>
            <p:nvGrpSpPr>
              <p:cNvPr id="102" name="Google Shape;102;p9"/>
              <p:cNvGrpSpPr/>
              <p:nvPr/>
            </p:nvGrpSpPr>
            <p:grpSpPr>
              <a:xfrm>
                <a:off x="6469075" y="74600"/>
                <a:ext cx="2602046" cy="202519"/>
                <a:chOff x="4957774" y="238126"/>
                <a:chExt cx="1574898" cy="122575"/>
              </a:xfrm>
            </p:grpSpPr>
            <p:sp>
              <p:nvSpPr>
                <p:cNvPr id="103" name="Google Shape;103;p9"/>
                <p:cNvSpPr/>
                <p:nvPr/>
              </p:nvSpPr>
              <p:spPr>
                <a:xfrm>
                  <a:off x="5501897" y="238126"/>
                  <a:ext cx="1030775" cy="122575"/>
                </a:xfrm>
                <a:custGeom>
                  <a:rect b="b" l="l" r="r" t="t"/>
                  <a:pathLst>
                    <a:path extrusionOk="0" h="4373" w="41231">
                      <a:moveTo>
                        <a:pt x="1367" y="0"/>
                      </a:moveTo>
                      <a:lnTo>
                        <a:pt x="0" y="4372"/>
                      </a:lnTo>
                      <a:lnTo>
                        <a:pt x="41231" y="4372"/>
                      </a:lnTo>
                      <a:lnTo>
                        <a:pt x="40037" y="0"/>
                      </a:lnTo>
                      <a:close/>
                    </a:path>
                  </a:pathLst>
                </a:custGeom>
                <a:solidFill>
                  <a:srgbClr val="A89674">
                    <a:alpha val="7987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4" name="Google Shape;104;p9"/>
                <p:cNvSpPr/>
                <p:nvPr/>
              </p:nvSpPr>
              <p:spPr>
                <a:xfrm>
                  <a:off x="5233679" y="238126"/>
                  <a:ext cx="1030800" cy="122575"/>
                </a:xfrm>
                <a:custGeom>
                  <a:rect b="b" l="l" r="r" t="t"/>
                  <a:pathLst>
                    <a:path extrusionOk="0" h="4373" w="41232">
                      <a:moveTo>
                        <a:pt x="1371" y="0"/>
                      </a:moveTo>
                      <a:lnTo>
                        <a:pt x="1" y="4372"/>
                      </a:lnTo>
                      <a:lnTo>
                        <a:pt x="41231" y="4372"/>
                      </a:lnTo>
                      <a:lnTo>
                        <a:pt x="400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5" name="Google Shape;105;p9"/>
                <p:cNvSpPr/>
                <p:nvPr/>
              </p:nvSpPr>
              <p:spPr>
                <a:xfrm>
                  <a:off x="4957774" y="238126"/>
                  <a:ext cx="1029725" cy="122575"/>
                </a:xfrm>
                <a:custGeom>
                  <a:rect b="b" l="l" r="r" t="t"/>
                  <a:pathLst>
                    <a:path extrusionOk="0" h="4373" w="41189">
                      <a:moveTo>
                        <a:pt x="1325" y="0"/>
                      </a:moveTo>
                      <a:lnTo>
                        <a:pt x="1" y="4372"/>
                      </a:lnTo>
                      <a:lnTo>
                        <a:pt x="41189" y="4372"/>
                      </a:lnTo>
                      <a:lnTo>
                        <a:pt x="3999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6" name="Google Shape;106;p9"/>
              <p:cNvSpPr/>
              <p:nvPr/>
            </p:nvSpPr>
            <p:spPr>
              <a:xfrm>
                <a:off x="69074" y="256919"/>
                <a:ext cx="9005902" cy="4811991"/>
              </a:xfrm>
              <a:custGeom>
                <a:rect b="b" l="l" r="r" t="t"/>
                <a:pathLst>
                  <a:path extrusionOk="0" h="116499" w="108994">
                    <a:moveTo>
                      <a:pt x="0" y="0"/>
                    </a:moveTo>
                    <a:lnTo>
                      <a:pt x="0" y="116498"/>
                    </a:lnTo>
                    <a:lnTo>
                      <a:pt x="108993" y="116498"/>
                    </a:lnTo>
                    <a:lnTo>
                      <a:pt x="1089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134786" y="472210"/>
              <a:ext cx="8787695" cy="4516085"/>
              <a:chOff x="1164750" y="2741075"/>
              <a:chExt cx="5317175" cy="273255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4417000" y="2741075"/>
                <a:ext cx="2064925" cy="2732550"/>
              </a:xfrm>
              <a:custGeom>
                <a:rect b="b" l="l" r="r" t="t"/>
                <a:pathLst>
                  <a:path extrusionOk="0" h="109302" w="82597">
                    <a:moveTo>
                      <a:pt x="7241" y="1"/>
                    </a:moveTo>
                    <a:lnTo>
                      <a:pt x="1" y="109301"/>
                    </a:lnTo>
                    <a:lnTo>
                      <a:pt x="69794" y="109301"/>
                    </a:lnTo>
                    <a:lnTo>
                      <a:pt x="69307" y="106211"/>
                    </a:lnTo>
                    <a:lnTo>
                      <a:pt x="71514" y="103033"/>
                    </a:lnTo>
                    <a:lnTo>
                      <a:pt x="73280" y="100826"/>
                    </a:lnTo>
                    <a:lnTo>
                      <a:pt x="70854" y="99106"/>
                    </a:lnTo>
                    <a:lnTo>
                      <a:pt x="72927" y="93145"/>
                    </a:lnTo>
                    <a:lnTo>
                      <a:pt x="71956" y="92350"/>
                    </a:lnTo>
                    <a:lnTo>
                      <a:pt x="74474" y="90454"/>
                    </a:lnTo>
                    <a:lnTo>
                      <a:pt x="74121" y="88511"/>
                    </a:lnTo>
                    <a:lnTo>
                      <a:pt x="74428" y="84803"/>
                    </a:lnTo>
                    <a:lnTo>
                      <a:pt x="74251" y="83345"/>
                    </a:lnTo>
                    <a:lnTo>
                      <a:pt x="76151" y="81491"/>
                    </a:lnTo>
                    <a:lnTo>
                      <a:pt x="75134" y="77959"/>
                    </a:lnTo>
                    <a:lnTo>
                      <a:pt x="76900" y="75003"/>
                    </a:lnTo>
                    <a:lnTo>
                      <a:pt x="76416" y="70500"/>
                    </a:lnTo>
                    <a:lnTo>
                      <a:pt x="78401" y="67100"/>
                    </a:lnTo>
                    <a:lnTo>
                      <a:pt x="78489" y="65291"/>
                    </a:lnTo>
                    <a:lnTo>
                      <a:pt x="80167" y="63879"/>
                    </a:lnTo>
                    <a:lnTo>
                      <a:pt x="79771" y="62332"/>
                    </a:lnTo>
                    <a:lnTo>
                      <a:pt x="81579" y="59507"/>
                    </a:lnTo>
                    <a:lnTo>
                      <a:pt x="80431" y="58624"/>
                    </a:lnTo>
                    <a:lnTo>
                      <a:pt x="81625" y="57653"/>
                    </a:lnTo>
                    <a:lnTo>
                      <a:pt x="81802" y="52843"/>
                    </a:lnTo>
                    <a:lnTo>
                      <a:pt x="82596" y="51914"/>
                    </a:lnTo>
                    <a:lnTo>
                      <a:pt x="81314" y="50501"/>
                    </a:lnTo>
                    <a:lnTo>
                      <a:pt x="80301" y="47810"/>
                    </a:lnTo>
                    <a:lnTo>
                      <a:pt x="81226" y="45427"/>
                    </a:lnTo>
                    <a:lnTo>
                      <a:pt x="80431" y="43308"/>
                    </a:lnTo>
                    <a:lnTo>
                      <a:pt x="81403" y="42160"/>
                    </a:lnTo>
                    <a:lnTo>
                      <a:pt x="80167" y="41365"/>
                    </a:lnTo>
                    <a:lnTo>
                      <a:pt x="80343" y="36375"/>
                    </a:lnTo>
                    <a:lnTo>
                      <a:pt x="80124" y="33285"/>
                    </a:lnTo>
                    <a:lnTo>
                      <a:pt x="78754" y="32932"/>
                    </a:lnTo>
                    <a:lnTo>
                      <a:pt x="79418" y="30594"/>
                    </a:lnTo>
                    <a:lnTo>
                      <a:pt x="76858" y="27151"/>
                    </a:lnTo>
                    <a:lnTo>
                      <a:pt x="78401" y="27193"/>
                    </a:lnTo>
                    <a:lnTo>
                      <a:pt x="75621" y="24591"/>
                    </a:lnTo>
                    <a:lnTo>
                      <a:pt x="75929" y="21720"/>
                    </a:lnTo>
                    <a:lnTo>
                      <a:pt x="77959" y="20176"/>
                    </a:lnTo>
                    <a:lnTo>
                      <a:pt x="76593" y="17305"/>
                    </a:lnTo>
                    <a:lnTo>
                      <a:pt x="78800" y="15409"/>
                    </a:lnTo>
                    <a:lnTo>
                      <a:pt x="76194" y="14038"/>
                    </a:lnTo>
                    <a:lnTo>
                      <a:pt x="74604" y="12672"/>
                    </a:lnTo>
                    <a:lnTo>
                      <a:pt x="75576" y="9317"/>
                    </a:lnTo>
                    <a:lnTo>
                      <a:pt x="74562" y="8211"/>
                    </a:lnTo>
                    <a:lnTo>
                      <a:pt x="75180" y="6446"/>
                    </a:lnTo>
                    <a:lnTo>
                      <a:pt x="71779" y="3621"/>
                    </a:lnTo>
                    <a:lnTo>
                      <a:pt x="72531" y="1283"/>
                    </a:lnTo>
                    <a:lnTo>
                      <a:pt x="7177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385763" rotWithShape="0" algn="bl" dir="5400000" dist="114300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1164750" y="2741075"/>
                <a:ext cx="2808650" cy="2732550"/>
              </a:xfrm>
              <a:custGeom>
                <a:rect b="b" l="l" r="r" t="t"/>
                <a:pathLst>
                  <a:path extrusionOk="0" h="109302" w="112346">
                    <a:moveTo>
                      <a:pt x="10637" y="1"/>
                    </a:moveTo>
                    <a:lnTo>
                      <a:pt x="9535" y="1283"/>
                    </a:lnTo>
                    <a:lnTo>
                      <a:pt x="12668" y="3885"/>
                    </a:lnTo>
                    <a:lnTo>
                      <a:pt x="11520" y="4638"/>
                    </a:lnTo>
                    <a:lnTo>
                      <a:pt x="12050" y="7152"/>
                    </a:lnTo>
                    <a:lnTo>
                      <a:pt x="11036" y="7639"/>
                    </a:lnTo>
                    <a:lnTo>
                      <a:pt x="9578" y="9094"/>
                    </a:lnTo>
                    <a:lnTo>
                      <a:pt x="11301" y="11259"/>
                    </a:lnTo>
                    <a:lnTo>
                      <a:pt x="11389" y="12054"/>
                    </a:lnTo>
                    <a:lnTo>
                      <a:pt x="12272" y="13290"/>
                    </a:lnTo>
                    <a:lnTo>
                      <a:pt x="12714" y="14833"/>
                    </a:lnTo>
                    <a:lnTo>
                      <a:pt x="12272" y="15628"/>
                    </a:lnTo>
                    <a:lnTo>
                      <a:pt x="12668" y="16511"/>
                    </a:lnTo>
                    <a:lnTo>
                      <a:pt x="13243" y="17086"/>
                    </a:lnTo>
                    <a:lnTo>
                      <a:pt x="12844" y="17747"/>
                    </a:lnTo>
                    <a:lnTo>
                      <a:pt x="11873" y="19205"/>
                    </a:lnTo>
                    <a:lnTo>
                      <a:pt x="11873" y="21455"/>
                    </a:lnTo>
                    <a:lnTo>
                      <a:pt x="10507" y="22956"/>
                    </a:lnTo>
                    <a:lnTo>
                      <a:pt x="10153" y="23927"/>
                    </a:lnTo>
                    <a:lnTo>
                      <a:pt x="8917" y="24545"/>
                    </a:lnTo>
                    <a:lnTo>
                      <a:pt x="9800" y="28518"/>
                    </a:lnTo>
                    <a:lnTo>
                      <a:pt x="8342" y="30683"/>
                    </a:lnTo>
                    <a:lnTo>
                      <a:pt x="9359" y="33727"/>
                    </a:lnTo>
                    <a:lnTo>
                      <a:pt x="8253" y="35228"/>
                    </a:lnTo>
                    <a:lnTo>
                      <a:pt x="6975" y="38187"/>
                    </a:lnTo>
                    <a:lnTo>
                      <a:pt x="7635" y="40260"/>
                    </a:lnTo>
                    <a:lnTo>
                      <a:pt x="6357" y="42997"/>
                    </a:lnTo>
                    <a:lnTo>
                      <a:pt x="7547" y="44674"/>
                    </a:lnTo>
                    <a:lnTo>
                      <a:pt x="7858" y="46617"/>
                    </a:lnTo>
                    <a:lnTo>
                      <a:pt x="7152" y="48870"/>
                    </a:lnTo>
                    <a:lnTo>
                      <a:pt x="6223" y="52578"/>
                    </a:lnTo>
                    <a:lnTo>
                      <a:pt x="4238" y="56374"/>
                    </a:lnTo>
                    <a:lnTo>
                      <a:pt x="2780" y="57610"/>
                    </a:lnTo>
                    <a:lnTo>
                      <a:pt x="1279" y="58846"/>
                    </a:lnTo>
                    <a:lnTo>
                      <a:pt x="2162" y="60655"/>
                    </a:lnTo>
                    <a:lnTo>
                      <a:pt x="1367" y="61891"/>
                    </a:lnTo>
                    <a:lnTo>
                      <a:pt x="0" y="64539"/>
                    </a:lnTo>
                    <a:lnTo>
                      <a:pt x="1720" y="68028"/>
                    </a:lnTo>
                    <a:lnTo>
                      <a:pt x="530" y="69353"/>
                    </a:lnTo>
                    <a:lnTo>
                      <a:pt x="2956" y="70455"/>
                    </a:lnTo>
                    <a:lnTo>
                      <a:pt x="3885" y="73326"/>
                    </a:lnTo>
                    <a:lnTo>
                      <a:pt x="4810" y="76328"/>
                    </a:lnTo>
                    <a:lnTo>
                      <a:pt x="4280" y="78930"/>
                    </a:lnTo>
                    <a:lnTo>
                      <a:pt x="5870" y="80078"/>
                    </a:lnTo>
                    <a:lnTo>
                      <a:pt x="5517" y="81801"/>
                    </a:lnTo>
                    <a:lnTo>
                      <a:pt x="3927" y="83302"/>
                    </a:lnTo>
                    <a:lnTo>
                      <a:pt x="5163" y="85375"/>
                    </a:lnTo>
                    <a:lnTo>
                      <a:pt x="4899" y="87759"/>
                    </a:lnTo>
                    <a:lnTo>
                      <a:pt x="5252" y="89306"/>
                    </a:lnTo>
                    <a:lnTo>
                      <a:pt x="8388" y="91909"/>
                    </a:lnTo>
                    <a:lnTo>
                      <a:pt x="7812" y="93409"/>
                    </a:lnTo>
                    <a:lnTo>
                      <a:pt x="8299" y="96369"/>
                    </a:lnTo>
                    <a:lnTo>
                      <a:pt x="9182" y="99060"/>
                    </a:lnTo>
                    <a:lnTo>
                      <a:pt x="7282" y="101136"/>
                    </a:lnTo>
                    <a:lnTo>
                      <a:pt x="6841" y="107182"/>
                    </a:lnTo>
                    <a:lnTo>
                      <a:pt x="8077" y="108376"/>
                    </a:lnTo>
                    <a:lnTo>
                      <a:pt x="8518" y="109301"/>
                    </a:lnTo>
                    <a:lnTo>
                      <a:pt x="108065" y="109301"/>
                    </a:lnTo>
                    <a:lnTo>
                      <a:pt x="1123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00025" rotWithShape="0" algn="bl" dir="5400000" dist="66675">
                  <a:srgbClr val="000000">
                    <a:alpha val="2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1253025" y="2741075"/>
                <a:ext cx="3474175" cy="2732550"/>
              </a:xfrm>
              <a:custGeom>
                <a:rect b="b" l="l" r="r" t="t"/>
                <a:pathLst>
                  <a:path extrusionOk="0" h="109302" w="138967">
                    <a:moveTo>
                      <a:pt x="14657" y="1"/>
                    </a:moveTo>
                    <a:lnTo>
                      <a:pt x="14833" y="753"/>
                    </a:lnTo>
                    <a:lnTo>
                      <a:pt x="12050" y="7152"/>
                    </a:lnTo>
                    <a:lnTo>
                      <a:pt x="10991" y="9271"/>
                    </a:lnTo>
                    <a:lnTo>
                      <a:pt x="10461" y="10288"/>
                    </a:lnTo>
                    <a:lnTo>
                      <a:pt x="11655" y="12008"/>
                    </a:lnTo>
                    <a:lnTo>
                      <a:pt x="11521" y="12760"/>
                    </a:lnTo>
                    <a:lnTo>
                      <a:pt x="12273" y="13643"/>
                    </a:lnTo>
                    <a:lnTo>
                      <a:pt x="10684" y="14084"/>
                    </a:lnTo>
                    <a:lnTo>
                      <a:pt x="11874" y="15409"/>
                    </a:lnTo>
                    <a:lnTo>
                      <a:pt x="11256" y="16380"/>
                    </a:lnTo>
                    <a:lnTo>
                      <a:pt x="10285" y="18453"/>
                    </a:lnTo>
                    <a:lnTo>
                      <a:pt x="10507" y="20395"/>
                    </a:lnTo>
                    <a:lnTo>
                      <a:pt x="10242" y="23132"/>
                    </a:lnTo>
                    <a:lnTo>
                      <a:pt x="10814" y="26092"/>
                    </a:lnTo>
                    <a:lnTo>
                      <a:pt x="10595" y="27370"/>
                    </a:lnTo>
                    <a:lnTo>
                      <a:pt x="8431" y="28165"/>
                    </a:lnTo>
                    <a:lnTo>
                      <a:pt x="7901" y="31961"/>
                    </a:lnTo>
                    <a:lnTo>
                      <a:pt x="9624" y="33903"/>
                    </a:lnTo>
                    <a:lnTo>
                      <a:pt x="8077" y="37569"/>
                    </a:lnTo>
                    <a:lnTo>
                      <a:pt x="6976" y="38275"/>
                    </a:lnTo>
                    <a:lnTo>
                      <a:pt x="5475" y="42072"/>
                    </a:lnTo>
                    <a:lnTo>
                      <a:pt x="6622" y="42997"/>
                    </a:lnTo>
                    <a:lnTo>
                      <a:pt x="7240" y="44498"/>
                    </a:lnTo>
                    <a:lnTo>
                      <a:pt x="5651" y="45557"/>
                    </a:lnTo>
                    <a:lnTo>
                      <a:pt x="5870" y="49354"/>
                    </a:lnTo>
                    <a:lnTo>
                      <a:pt x="7064" y="51077"/>
                    </a:lnTo>
                    <a:lnTo>
                      <a:pt x="4327" y="53856"/>
                    </a:lnTo>
                    <a:lnTo>
                      <a:pt x="4369" y="55933"/>
                    </a:lnTo>
                    <a:lnTo>
                      <a:pt x="707" y="62244"/>
                    </a:lnTo>
                    <a:lnTo>
                      <a:pt x="1" y="64144"/>
                    </a:lnTo>
                    <a:lnTo>
                      <a:pt x="1809" y="69395"/>
                    </a:lnTo>
                    <a:lnTo>
                      <a:pt x="3045" y="70808"/>
                    </a:lnTo>
                    <a:lnTo>
                      <a:pt x="5386" y="75445"/>
                    </a:lnTo>
                    <a:lnTo>
                      <a:pt x="4857" y="77518"/>
                    </a:lnTo>
                    <a:lnTo>
                      <a:pt x="8077" y="78842"/>
                    </a:lnTo>
                    <a:lnTo>
                      <a:pt x="6312" y="82419"/>
                    </a:lnTo>
                    <a:lnTo>
                      <a:pt x="7195" y="84362"/>
                    </a:lnTo>
                    <a:lnTo>
                      <a:pt x="8565" y="89394"/>
                    </a:lnTo>
                    <a:lnTo>
                      <a:pt x="9755" y="90143"/>
                    </a:lnTo>
                    <a:lnTo>
                      <a:pt x="7505" y="92527"/>
                    </a:lnTo>
                    <a:lnTo>
                      <a:pt x="7682" y="95352"/>
                    </a:lnTo>
                    <a:lnTo>
                      <a:pt x="9931" y="96545"/>
                    </a:lnTo>
                    <a:lnTo>
                      <a:pt x="9931" y="98618"/>
                    </a:lnTo>
                    <a:lnTo>
                      <a:pt x="8565" y="99812"/>
                    </a:lnTo>
                    <a:lnTo>
                      <a:pt x="9667" y="101267"/>
                    </a:lnTo>
                    <a:lnTo>
                      <a:pt x="8035" y="104668"/>
                    </a:lnTo>
                    <a:lnTo>
                      <a:pt x="7901" y="108023"/>
                    </a:lnTo>
                    <a:lnTo>
                      <a:pt x="10154" y="109301"/>
                    </a:lnTo>
                    <a:lnTo>
                      <a:pt x="115436" y="109301"/>
                    </a:lnTo>
                    <a:lnTo>
                      <a:pt x="1389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4056175" y="2741075"/>
                <a:ext cx="2345125" cy="2732550"/>
              </a:xfrm>
              <a:custGeom>
                <a:rect b="b" l="l" r="r" t="t"/>
                <a:pathLst>
                  <a:path extrusionOk="0" h="109302" w="93805">
                    <a:moveTo>
                      <a:pt x="12184" y="1"/>
                    </a:moveTo>
                    <a:lnTo>
                      <a:pt x="1" y="109301"/>
                    </a:lnTo>
                    <a:lnTo>
                      <a:pt x="77606" y="109301"/>
                    </a:lnTo>
                    <a:lnTo>
                      <a:pt x="77648" y="109171"/>
                    </a:lnTo>
                    <a:lnTo>
                      <a:pt x="77694" y="107493"/>
                    </a:lnTo>
                    <a:lnTo>
                      <a:pt x="75928" y="105858"/>
                    </a:lnTo>
                    <a:lnTo>
                      <a:pt x="78973" y="103298"/>
                    </a:lnTo>
                    <a:lnTo>
                      <a:pt x="80385" y="101355"/>
                    </a:lnTo>
                    <a:lnTo>
                      <a:pt x="80961" y="96323"/>
                    </a:lnTo>
                    <a:lnTo>
                      <a:pt x="79326" y="93455"/>
                    </a:lnTo>
                    <a:lnTo>
                      <a:pt x="81314" y="92615"/>
                    </a:lnTo>
                    <a:lnTo>
                      <a:pt x="82903" y="89924"/>
                    </a:lnTo>
                    <a:lnTo>
                      <a:pt x="82991" y="86082"/>
                    </a:lnTo>
                    <a:lnTo>
                      <a:pt x="80915" y="85110"/>
                    </a:lnTo>
                    <a:lnTo>
                      <a:pt x="82946" y="83345"/>
                    </a:lnTo>
                    <a:lnTo>
                      <a:pt x="82373" y="81448"/>
                    </a:lnTo>
                    <a:lnTo>
                      <a:pt x="81798" y="79241"/>
                    </a:lnTo>
                    <a:lnTo>
                      <a:pt x="82681" y="77652"/>
                    </a:lnTo>
                    <a:lnTo>
                      <a:pt x="81974" y="75222"/>
                    </a:lnTo>
                    <a:lnTo>
                      <a:pt x="83299" y="74074"/>
                    </a:lnTo>
                    <a:lnTo>
                      <a:pt x="85905" y="72443"/>
                    </a:lnTo>
                    <a:lnTo>
                      <a:pt x="82946" y="70278"/>
                    </a:lnTo>
                    <a:lnTo>
                      <a:pt x="85993" y="68336"/>
                    </a:lnTo>
                    <a:lnTo>
                      <a:pt x="86036" y="66792"/>
                    </a:lnTo>
                    <a:lnTo>
                      <a:pt x="86477" y="62774"/>
                    </a:lnTo>
                    <a:lnTo>
                      <a:pt x="87759" y="59772"/>
                    </a:lnTo>
                    <a:lnTo>
                      <a:pt x="89567" y="58670"/>
                    </a:lnTo>
                    <a:lnTo>
                      <a:pt x="88066" y="55710"/>
                    </a:lnTo>
                    <a:lnTo>
                      <a:pt x="89302" y="54520"/>
                    </a:lnTo>
                    <a:lnTo>
                      <a:pt x="90231" y="50724"/>
                    </a:lnTo>
                    <a:lnTo>
                      <a:pt x="93321" y="50547"/>
                    </a:lnTo>
                    <a:lnTo>
                      <a:pt x="92527" y="47987"/>
                    </a:lnTo>
                    <a:lnTo>
                      <a:pt x="93233" y="45780"/>
                    </a:lnTo>
                    <a:lnTo>
                      <a:pt x="91863" y="44056"/>
                    </a:lnTo>
                    <a:lnTo>
                      <a:pt x="91156" y="42513"/>
                    </a:lnTo>
                    <a:lnTo>
                      <a:pt x="93805" y="41983"/>
                    </a:lnTo>
                    <a:lnTo>
                      <a:pt x="92657" y="40218"/>
                    </a:lnTo>
                    <a:lnTo>
                      <a:pt x="93099" y="38187"/>
                    </a:lnTo>
                    <a:lnTo>
                      <a:pt x="92392" y="34567"/>
                    </a:lnTo>
                    <a:lnTo>
                      <a:pt x="87007" y="31830"/>
                    </a:lnTo>
                    <a:lnTo>
                      <a:pt x="87318" y="28917"/>
                    </a:lnTo>
                    <a:lnTo>
                      <a:pt x="85817" y="28606"/>
                    </a:lnTo>
                    <a:lnTo>
                      <a:pt x="86964" y="26180"/>
                    </a:lnTo>
                    <a:lnTo>
                      <a:pt x="84669" y="23355"/>
                    </a:lnTo>
                    <a:lnTo>
                      <a:pt x="83698" y="20706"/>
                    </a:lnTo>
                    <a:lnTo>
                      <a:pt x="85110" y="18983"/>
                    </a:lnTo>
                    <a:lnTo>
                      <a:pt x="85153" y="17129"/>
                    </a:lnTo>
                    <a:lnTo>
                      <a:pt x="86389" y="15804"/>
                    </a:lnTo>
                    <a:lnTo>
                      <a:pt x="86170" y="11743"/>
                    </a:lnTo>
                    <a:lnTo>
                      <a:pt x="84227" y="3225"/>
                    </a:lnTo>
                    <a:lnTo>
                      <a:pt x="82020" y="1943"/>
                    </a:lnTo>
                    <a:lnTo>
                      <a:pt x="821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12" name="Google Shape;112;p9"/>
            <p:cNvPicPr preferRelativeResize="0"/>
            <p:nvPr/>
          </p:nvPicPr>
          <p:blipFill rotWithShape="1">
            <a:blip r:embed="rId2">
              <a:alphaModFix/>
            </a:blip>
            <a:srcRect b="3495" l="1795" r="1155" t="8701"/>
            <a:stretch/>
          </p:blipFill>
          <p:spPr>
            <a:xfrm>
              <a:off x="95125" y="472200"/>
              <a:ext cx="8874301" cy="4516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9"/>
            <p:cNvSpPr/>
            <p:nvPr/>
          </p:nvSpPr>
          <p:spPr>
            <a:xfrm>
              <a:off x="4067463" y="336975"/>
              <a:ext cx="1009223" cy="202525"/>
            </a:xfrm>
            <a:custGeom>
              <a:rect b="b" l="l" r="r" t="t"/>
              <a:pathLst>
                <a:path extrusionOk="0" h="8101" w="26569">
                  <a:moveTo>
                    <a:pt x="26569" y="0"/>
                  </a:moveTo>
                  <a:lnTo>
                    <a:pt x="1" y="243"/>
                  </a:lnTo>
                  <a:lnTo>
                    <a:pt x="43" y="8100"/>
                  </a:lnTo>
                  <a:lnTo>
                    <a:pt x="26569" y="7857"/>
                  </a:lnTo>
                  <a:lnTo>
                    <a:pt x="26569" y="0"/>
                  </a:lnTo>
                  <a:close/>
                </a:path>
              </a:pathLst>
            </a:custGeom>
            <a:solidFill>
              <a:srgbClr val="BEAA85">
                <a:alpha val="76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9"/>
          <p:cNvSpPr txBox="1"/>
          <p:nvPr>
            <p:ph idx="1" type="subTitle"/>
          </p:nvPr>
        </p:nvSpPr>
        <p:spPr>
          <a:xfrm>
            <a:off x="2135525" y="34583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"/>
          <p:cNvSpPr txBox="1"/>
          <p:nvPr>
            <p:ph type="title"/>
          </p:nvPr>
        </p:nvSpPr>
        <p:spPr>
          <a:xfrm>
            <a:off x="1328675" y="1265300"/>
            <a:ext cx="64866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1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/>
          <p:nvPr>
            <p:ph idx="2" type="pic"/>
          </p:nvPr>
        </p:nvSpPr>
        <p:spPr>
          <a:xfrm>
            <a:off x="1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0"/>
          <p:cNvSpPr txBox="1"/>
          <p:nvPr>
            <p:ph type="title"/>
          </p:nvPr>
        </p:nvSpPr>
        <p:spPr>
          <a:xfrm rot="-158">
            <a:off x="1302950" y="3933700"/>
            <a:ext cx="6545100" cy="6699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veat SemiBold"/>
              <a:buNone/>
              <a:defRPr sz="38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33" title="5e8169a36b68209f43fa580618661244.jpg"/>
          <p:cNvPicPr preferRelativeResize="0"/>
          <p:nvPr/>
        </p:nvPicPr>
        <p:blipFill rotWithShape="1">
          <a:blip r:embed="rId3">
            <a:alphaModFix/>
          </a:blip>
          <a:srcRect b="0" l="1988" r="1988" t="0"/>
          <a:stretch/>
        </p:blipFill>
        <p:spPr>
          <a:xfrm rot="728358">
            <a:off x="6881219" y="2507920"/>
            <a:ext cx="1877596" cy="2090847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1" name="Google Shape;801;p33"/>
          <p:cNvSpPr/>
          <p:nvPr/>
        </p:nvSpPr>
        <p:spPr>
          <a:xfrm rot="-757930">
            <a:off x="6895057" y="2275668"/>
            <a:ext cx="486988" cy="146656"/>
          </a:xfrm>
          <a:prstGeom prst="rect">
            <a:avLst/>
          </a:prstGeom>
          <a:solidFill>
            <a:srgbClr val="BDA989">
              <a:alpha val="65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33"/>
          <p:cNvSpPr txBox="1"/>
          <p:nvPr>
            <p:ph type="ctrTitle"/>
          </p:nvPr>
        </p:nvSpPr>
        <p:spPr>
          <a:xfrm>
            <a:off x="865625" y="406877"/>
            <a:ext cx="5869800" cy="246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3"/>
                </a:solidFill>
              </a:rPr>
              <a:t>🔍 ДЕЛО №2026-КБ:</a:t>
            </a:r>
            <a:r>
              <a:rPr lang="en" sz="4000"/>
              <a:t> </a:t>
            </a:r>
            <a:r>
              <a:rPr lang="en" sz="7000"/>
              <a:t>"</a:t>
            </a:r>
            <a:r>
              <a:rPr lang="en" sz="6000"/>
              <a:t>Кибермошенники"</a:t>
            </a:r>
            <a:endParaRPr sz="6000"/>
          </a:p>
        </p:txBody>
      </p:sp>
      <p:grpSp>
        <p:nvGrpSpPr>
          <p:cNvPr id="803" name="Google Shape;803;p33"/>
          <p:cNvGrpSpPr/>
          <p:nvPr/>
        </p:nvGrpSpPr>
        <p:grpSpPr>
          <a:xfrm rot="-5960937">
            <a:off x="5875646" y="3449854"/>
            <a:ext cx="720631" cy="1259618"/>
            <a:chOff x="4438200" y="3103850"/>
            <a:chExt cx="545500" cy="953500"/>
          </a:xfrm>
        </p:grpSpPr>
        <p:sp>
          <p:nvSpPr>
            <p:cNvPr id="804" name="Google Shape;804;p33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3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3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3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3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3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3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3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3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3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3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3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6" name="Google Shape;966;p33"/>
          <p:cNvSpPr txBox="1"/>
          <p:nvPr>
            <p:ph idx="1" type="subTitle"/>
          </p:nvPr>
        </p:nvSpPr>
        <p:spPr>
          <a:xfrm>
            <a:off x="865625" y="3093377"/>
            <a:ext cx="47484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Категория:</a:t>
            </a:r>
            <a:r>
              <a:rPr lang="en"/>
              <a:t> Социальная инженерия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Уровень опасности:</a:t>
            </a:r>
            <a:r>
              <a:rPr lang="en"/>
              <a:t> 🔴 Высокий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Команда детективов:</a:t>
            </a:r>
            <a:r>
              <a:rPr lang="en"/>
              <a:t> 8-9 классы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Дата:</a:t>
            </a:r>
            <a:r>
              <a:rPr lang="en"/>
              <a:t> 20.04.2026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Фестиваль:</a:t>
            </a:r>
            <a:r>
              <a:rPr lang="en"/>
              <a:t> "Путь навыков"</a:t>
            </a:r>
            <a:endParaRPr/>
          </a:p>
        </p:txBody>
      </p:sp>
      <p:grpSp>
        <p:nvGrpSpPr>
          <p:cNvPr id="967" name="Google Shape;967;p33"/>
          <p:cNvGrpSpPr/>
          <p:nvPr/>
        </p:nvGrpSpPr>
        <p:grpSpPr>
          <a:xfrm>
            <a:off x="1004002" y="2803920"/>
            <a:ext cx="3433285" cy="165556"/>
            <a:chOff x="609671" y="3834469"/>
            <a:chExt cx="3433285" cy="145403"/>
          </a:xfrm>
        </p:grpSpPr>
        <p:sp>
          <p:nvSpPr>
            <p:cNvPr id="968" name="Google Shape;968;p33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0" name="Google Shape;1050;p33" title="1920x.jpg"/>
          <p:cNvPicPr preferRelativeResize="0"/>
          <p:nvPr/>
        </p:nvPicPr>
        <p:blipFill rotWithShape="1">
          <a:blip r:embed="rId4">
            <a:alphaModFix/>
          </a:blip>
          <a:srcRect b="0" l="9994" r="9986" t="0"/>
          <a:stretch/>
        </p:blipFill>
        <p:spPr>
          <a:xfrm rot="-324453">
            <a:off x="6656646" y="727337"/>
            <a:ext cx="963809" cy="1204477"/>
          </a:xfrm>
          <a:prstGeom prst="rect">
            <a:avLst/>
          </a:prstGeom>
          <a:noFill/>
          <a:ln cap="flat" cmpd="sng" w="158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051" name="Google Shape;1051;p33"/>
          <p:cNvGrpSpPr/>
          <p:nvPr/>
        </p:nvGrpSpPr>
        <p:grpSpPr>
          <a:xfrm>
            <a:off x="6648719" y="633950"/>
            <a:ext cx="988382" cy="1389908"/>
            <a:chOff x="5352036" y="1143192"/>
            <a:chExt cx="2379350" cy="3345950"/>
          </a:xfrm>
        </p:grpSpPr>
        <p:sp>
          <p:nvSpPr>
            <p:cNvPr id="1052" name="Google Shape;1052;p33"/>
            <p:cNvSpPr/>
            <p:nvPr/>
          </p:nvSpPr>
          <p:spPr>
            <a:xfrm rot="1680113">
              <a:off x="5357886" y="4236700"/>
              <a:ext cx="486900" cy="146683"/>
            </a:xfrm>
            <a:prstGeom prst="rect">
              <a:avLst/>
            </a:prstGeom>
            <a:solidFill>
              <a:srgbClr val="BDA989">
                <a:alpha val="65410"/>
              </a:srgbClr>
            </a:solidFill>
            <a:ln>
              <a:noFill/>
            </a:ln>
          </p:spPr>
          <p:txBody>
            <a:bodyPr anchorCtr="0" anchor="ctr" bIns="37975" lIns="37975" spcFirstLastPara="1" rIns="37975" wrap="square" tIns="37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 rot="1680113">
              <a:off x="7238636" y="1248950"/>
              <a:ext cx="486900" cy="146683"/>
            </a:xfrm>
            <a:prstGeom prst="rect">
              <a:avLst/>
            </a:prstGeom>
            <a:solidFill>
              <a:srgbClr val="BDA989">
                <a:alpha val="65410"/>
              </a:srgbClr>
            </a:solidFill>
            <a:ln>
              <a:noFill/>
            </a:ln>
          </p:spPr>
          <p:txBody>
            <a:bodyPr anchorCtr="0" anchor="ctr" bIns="37975" lIns="37975" spcFirstLastPara="1" rIns="37975" wrap="square" tIns="379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📋 ПЛАН РАССЛЕДОВАНИЯ</a:t>
            </a:r>
            <a:endParaRPr/>
          </a:p>
        </p:txBody>
      </p:sp>
      <p:sp>
        <p:nvSpPr>
          <p:cNvPr id="1059" name="Google Shape;1059;p34"/>
          <p:cNvSpPr txBox="1"/>
          <p:nvPr>
            <p:ph idx="3" type="subTitle"/>
          </p:nvPr>
        </p:nvSpPr>
        <p:spPr>
          <a:xfrm>
            <a:off x="1710600" y="40075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красных флагов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060" name="Google Shape;1060;p34"/>
          <p:cNvSpPr txBox="1"/>
          <p:nvPr>
            <p:ph idx="1" type="subTitle"/>
          </p:nvPr>
        </p:nvSpPr>
        <p:spPr>
          <a:xfrm>
            <a:off x="1710600" y="2512808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Telegram, Email, Телефон</a:t>
            </a:r>
            <a:endParaRPr/>
          </a:p>
        </p:txBody>
      </p:sp>
      <p:sp>
        <p:nvSpPr>
          <p:cNvPr id="1061" name="Google Shape;1061;p34"/>
          <p:cNvSpPr txBox="1"/>
          <p:nvPr>
            <p:ph idx="2" type="subTitle"/>
          </p:nvPr>
        </p:nvSpPr>
        <p:spPr>
          <a:xfrm>
            <a:off x="5324274" y="2512808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Психология обмана</a:t>
            </a:r>
            <a:endParaRPr/>
          </a:p>
        </p:txBody>
      </p:sp>
      <p:sp>
        <p:nvSpPr>
          <p:cNvPr id="1062" name="Google Shape;1062;p34"/>
          <p:cNvSpPr txBox="1"/>
          <p:nvPr>
            <p:ph idx="4" type="subTitle"/>
          </p:nvPr>
        </p:nvSpPr>
        <p:spPr>
          <a:xfrm>
            <a:off x="5324274" y="4007575"/>
            <a:ext cx="2760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Раскрыть дело за 10 минут</a:t>
            </a:r>
            <a:endParaRPr/>
          </a:p>
        </p:txBody>
      </p:sp>
      <p:sp>
        <p:nvSpPr>
          <p:cNvPr id="1063" name="Google Shape;1063;p34"/>
          <p:cNvSpPr txBox="1"/>
          <p:nvPr>
            <p:ph idx="5" type="title"/>
          </p:nvPr>
        </p:nvSpPr>
        <p:spPr>
          <a:xfrm>
            <a:off x="1710600" y="1420975"/>
            <a:ext cx="7491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64" name="Google Shape;1064;p34"/>
          <p:cNvSpPr txBox="1"/>
          <p:nvPr>
            <p:ph idx="6" type="title"/>
          </p:nvPr>
        </p:nvSpPr>
        <p:spPr>
          <a:xfrm>
            <a:off x="1710600" y="3159197"/>
            <a:ext cx="7491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65" name="Google Shape;1065;p34"/>
          <p:cNvSpPr txBox="1"/>
          <p:nvPr>
            <p:ph idx="7" type="title"/>
          </p:nvPr>
        </p:nvSpPr>
        <p:spPr>
          <a:xfrm>
            <a:off x="5324274" y="1420975"/>
            <a:ext cx="7491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66" name="Google Shape;1066;p34"/>
          <p:cNvSpPr txBox="1"/>
          <p:nvPr>
            <p:ph idx="8" type="title"/>
          </p:nvPr>
        </p:nvSpPr>
        <p:spPr>
          <a:xfrm>
            <a:off x="5324274" y="3159197"/>
            <a:ext cx="7491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67" name="Google Shape;1067;p34"/>
          <p:cNvSpPr txBox="1"/>
          <p:nvPr>
            <p:ph idx="9" type="subTitle"/>
          </p:nvPr>
        </p:nvSpPr>
        <p:spPr>
          <a:xfrm>
            <a:off x="1710600" y="2300008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🔍 Улики: Фишинговые атаки</a:t>
            </a:r>
            <a:endParaRPr/>
          </a:p>
        </p:txBody>
      </p:sp>
      <p:sp>
        <p:nvSpPr>
          <p:cNvPr id="1068" name="Google Shape;1068;p34"/>
          <p:cNvSpPr txBox="1"/>
          <p:nvPr>
            <p:ph idx="13" type="subTitle"/>
          </p:nvPr>
        </p:nvSpPr>
        <p:spPr>
          <a:xfrm>
            <a:off x="5324274" y="2300008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🧠 Профиль преступника</a:t>
            </a:r>
            <a:endParaRPr/>
          </a:p>
        </p:txBody>
      </p:sp>
      <p:sp>
        <p:nvSpPr>
          <p:cNvPr id="1069" name="Google Shape;1069;p34"/>
          <p:cNvSpPr txBox="1"/>
          <p:nvPr>
            <p:ph idx="14" type="subTitle"/>
          </p:nvPr>
        </p:nvSpPr>
        <p:spPr>
          <a:xfrm>
            <a:off x="1710600" y="3794850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📊 Доказательства</a:t>
            </a:r>
            <a:endParaRPr/>
          </a:p>
        </p:txBody>
      </p:sp>
      <p:sp>
        <p:nvSpPr>
          <p:cNvPr id="1070" name="Google Shape;1070;p34"/>
          <p:cNvSpPr txBox="1"/>
          <p:nvPr>
            <p:ph idx="15" type="subTitle"/>
          </p:nvPr>
        </p:nvSpPr>
        <p:spPr>
          <a:xfrm>
            <a:off x="5324274" y="3794850"/>
            <a:ext cx="2760000" cy="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🎯 Ваше задание</a:t>
            </a:r>
            <a:endParaRPr/>
          </a:p>
        </p:txBody>
      </p:sp>
      <p:sp>
        <p:nvSpPr>
          <p:cNvPr id="1071" name="Google Shape;1071;p34"/>
          <p:cNvSpPr/>
          <p:nvPr/>
        </p:nvSpPr>
        <p:spPr>
          <a:xfrm>
            <a:off x="831725" y="1075725"/>
            <a:ext cx="815379" cy="81042"/>
          </a:xfrm>
          <a:custGeom>
            <a:rect b="b" l="l" r="r" t="t"/>
            <a:pathLst>
              <a:path extrusionOk="0" h="6666" w="192989">
                <a:moveTo>
                  <a:pt x="103726" y="0"/>
                </a:moveTo>
                <a:cubicBezTo>
                  <a:pt x="71135" y="0"/>
                  <a:pt x="38544" y="722"/>
                  <a:pt x="5953" y="2050"/>
                </a:cubicBezTo>
                <a:cubicBezTo>
                  <a:pt x="1845" y="2255"/>
                  <a:pt x="1" y="6666"/>
                  <a:pt x="4518" y="6666"/>
                </a:cubicBezTo>
                <a:cubicBezTo>
                  <a:pt x="4617" y="6666"/>
                  <a:pt x="4723" y="6559"/>
                  <a:pt x="4928" y="6559"/>
                </a:cubicBezTo>
                <a:cubicBezTo>
                  <a:pt x="37413" y="5231"/>
                  <a:pt x="70003" y="4509"/>
                  <a:pt x="102594" y="4509"/>
                </a:cubicBezTo>
                <a:cubicBezTo>
                  <a:pt x="130782" y="4509"/>
                  <a:pt x="158864" y="5026"/>
                  <a:pt x="186945" y="6051"/>
                </a:cubicBezTo>
                <a:lnTo>
                  <a:pt x="187150" y="6051"/>
                </a:lnTo>
                <a:cubicBezTo>
                  <a:pt x="191348" y="6051"/>
                  <a:pt x="192988" y="1746"/>
                  <a:pt x="188069" y="1541"/>
                </a:cubicBezTo>
                <a:cubicBezTo>
                  <a:pt x="159987" y="517"/>
                  <a:pt x="131906" y="0"/>
                  <a:pt x="103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2" name="Google Shape;1072;p34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1073" name="Google Shape;1073;p34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5" name="Google Shape;1155;p34"/>
          <p:cNvGrpSpPr/>
          <p:nvPr/>
        </p:nvGrpSpPr>
        <p:grpSpPr>
          <a:xfrm rot="-316867">
            <a:off x="1107393" y="3189187"/>
            <a:ext cx="616396" cy="387618"/>
            <a:chOff x="2327100" y="3086775"/>
            <a:chExt cx="817500" cy="472950"/>
          </a:xfrm>
        </p:grpSpPr>
        <p:sp>
          <p:nvSpPr>
            <p:cNvPr id="1156" name="Google Shape;1156;p34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8" name="Google Shape;1318;p34"/>
          <p:cNvGrpSpPr/>
          <p:nvPr/>
        </p:nvGrpSpPr>
        <p:grpSpPr>
          <a:xfrm rot="-316867">
            <a:off x="1107393" y="1450966"/>
            <a:ext cx="616396" cy="387618"/>
            <a:chOff x="2327100" y="3086775"/>
            <a:chExt cx="817500" cy="472950"/>
          </a:xfrm>
        </p:grpSpPr>
        <p:sp>
          <p:nvSpPr>
            <p:cNvPr id="1319" name="Google Shape;1319;p34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4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4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1" name="Google Shape;1481;p34"/>
          <p:cNvGrpSpPr/>
          <p:nvPr/>
        </p:nvGrpSpPr>
        <p:grpSpPr>
          <a:xfrm rot="-316867">
            <a:off x="4681043" y="3189187"/>
            <a:ext cx="616396" cy="387618"/>
            <a:chOff x="2327100" y="3086775"/>
            <a:chExt cx="817500" cy="472950"/>
          </a:xfrm>
        </p:grpSpPr>
        <p:sp>
          <p:nvSpPr>
            <p:cNvPr id="1482" name="Google Shape;1482;p34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34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34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4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4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34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34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4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4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4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34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34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34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34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34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34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34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34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34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34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34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34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34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34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34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34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34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34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4" name="Google Shape;1644;p34"/>
          <p:cNvGrpSpPr/>
          <p:nvPr/>
        </p:nvGrpSpPr>
        <p:grpSpPr>
          <a:xfrm rot="-316867">
            <a:off x="4681043" y="1450966"/>
            <a:ext cx="616396" cy="387618"/>
            <a:chOff x="2327100" y="3086775"/>
            <a:chExt cx="817500" cy="472950"/>
          </a:xfrm>
        </p:grpSpPr>
        <p:sp>
          <p:nvSpPr>
            <p:cNvPr id="1645" name="Google Shape;1645;p34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34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34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34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34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34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34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34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34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34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34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34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34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34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34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34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34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34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34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4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4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4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4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4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4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4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4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4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4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4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4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4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4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4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4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4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4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4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4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4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4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4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34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34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4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4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4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4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4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4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35"/>
          <p:cNvSpPr txBox="1"/>
          <p:nvPr/>
        </p:nvSpPr>
        <p:spPr>
          <a:xfrm>
            <a:off x="6275225" y="1363934"/>
            <a:ext cx="2433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🔴 КЛАССИФИКАЦИЯ:</a:t>
            </a:r>
            <a:endParaRPr b="1" sz="17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2" name="Google Shape;1812;p35"/>
          <p:cNvSpPr txBox="1"/>
          <p:nvPr/>
        </p:nvSpPr>
        <p:spPr>
          <a:xfrm>
            <a:off x="6275253" y="1743084"/>
            <a:ext cx="2205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Фишинг в мессенджерах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ХАРАКТЕРИСТИКИ: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🔓 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Взломанный аккаунт (не админ!) 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⏰ Срочность 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🔗 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Ссылка на бота 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3" name="Google Shape;1813;p35"/>
          <p:cNvSpPr txBox="1"/>
          <p:nvPr/>
        </p:nvSpPr>
        <p:spPr>
          <a:xfrm>
            <a:off x="470625" y="3472524"/>
            <a:ext cx="2373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🛡️ КАК ПРОВЕРИТЬ:</a:t>
            </a:r>
            <a:endParaRPr b="1" sz="17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4" name="Google Shape;1814;p35"/>
          <p:cNvSpPr txBox="1"/>
          <p:nvPr/>
        </p:nvSpPr>
        <p:spPr>
          <a:xfrm>
            <a:off x="670996" y="2081335"/>
            <a:ext cx="2373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❗ "Чат переезжает!"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❗ "Срочно перейдите!"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Ссылка ведёт на бота: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t.me/...bot/?startapp=...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(фишинговый сайт)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5" name="Google Shape;1815;p35"/>
          <p:cNvSpPr txBox="1"/>
          <p:nvPr/>
        </p:nvSpPr>
        <p:spPr>
          <a:xfrm>
            <a:off x="784752" y="3851674"/>
            <a:ext cx="2059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Отправитель НЕ админ?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Давят срочностью?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Ссылка на БОТА?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→ ПОЗВОНИТЕ и уточните!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6" name="Google Shape;1816;p35"/>
          <p:cNvSpPr txBox="1"/>
          <p:nvPr/>
        </p:nvSpPr>
        <p:spPr>
          <a:xfrm>
            <a:off x="6425001" y="3612875"/>
            <a:ext cx="1813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🎯 ЦЕЛЬ:</a:t>
            </a:r>
            <a:endParaRPr b="1" sz="19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7" name="Google Shape;1817;p35"/>
          <p:cNvSpPr txBox="1"/>
          <p:nvPr/>
        </p:nvSpPr>
        <p:spPr>
          <a:xfrm>
            <a:off x="6425013" y="3992025"/>
            <a:ext cx="1813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Украсть ваш аккаунт Telegram</a:t>
            </a:r>
            <a:endParaRPr sz="13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18" name="Google Shape;1818;p35"/>
          <p:cNvSpPr txBox="1"/>
          <p:nvPr/>
        </p:nvSpPr>
        <p:spPr>
          <a:xfrm>
            <a:off x="670750" y="1702185"/>
            <a:ext cx="2373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🔥 СРОЧНОЕ СООБЩЕНИЕ:</a:t>
            </a:r>
            <a:endParaRPr b="1" sz="20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819" name="Google Shape;1819;p35"/>
          <p:cNvCxnSpPr>
            <a:stCxn id="1813" idx="3"/>
          </p:cNvCxnSpPr>
          <p:nvPr/>
        </p:nvCxnSpPr>
        <p:spPr>
          <a:xfrm>
            <a:off x="2844225" y="3736374"/>
            <a:ext cx="568500" cy="116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820" name="Google Shape;1820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📱 УЛИКА №1: Сообщение в Telegram</a:t>
            </a:r>
            <a:endParaRPr/>
          </a:p>
        </p:txBody>
      </p:sp>
      <p:grpSp>
        <p:nvGrpSpPr>
          <p:cNvPr id="1821" name="Google Shape;1821;p35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1822" name="Google Shape;1822;p35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04" name="Google Shape;1904;p35"/>
          <p:cNvSpPr/>
          <p:nvPr/>
        </p:nvSpPr>
        <p:spPr>
          <a:xfrm>
            <a:off x="3771107" y="1328727"/>
            <a:ext cx="1605220" cy="3062869"/>
          </a:xfrm>
          <a:custGeom>
            <a:rect b="b" l="l" r="r" t="t"/>
            <a:pathLst>
              <a:path extrusionOk="0" h="161331" w="84552">
                <a:moveTo>
                  <a:pt x="1" y="1"/>
                </a:moveTo>
                <a:lnTo>
                  <a:pt x="1" y="161331"/>
                </a:lnTo>
                <a:lnTo>
                  <a:pt x="84551" y="161331"/>
                </a:lnTo>
                <a:lnTo>
                  <a:pt x="845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5" name="Google Shape;1905;p35"/>
          <p:cNvGrpSpPr/>
          <p:nvPr/>
        </p:nvGrpSpPr>
        <p:grpSpPr>
          <a:xfrm>
            <a:off x="3689013" y="1152729"/>
            <a:ext cx="1769465" cy="3591707"/>
            <a:chOff x="5186401" y="494525"/>
            <a:chExt cx="1834973" cy="3724678"/>
          </a:xfrm>
        </p:grpSpPr>
        <p:sp>
          <p:nvSpPr>
            <p:cNvPr id="1906" name="Google Shape;1906;p35"/>
            <p:cNvSpPr/>
            <p:nvPr/>
          </p:nvSpPr>
          <p:spPr>
            <a:xfrm>
              <a:off x="5186401" y="494525"/>
              <a:ext cx="1834973" cy="3724678"/>
            </a:xfrm>
            <a:custGeom>
              <a:rect b="b" l="l" r="r" t="t"/>
              <a:pathLst>
                <a:path extrusionOk="0" h="189190" w="93205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5"/>
            <p:cNvSpPr/>
            <p:nvPr/>
          </p:nvSpPr>
          <p:spPr>
            <a:xfrm>
              <a:off x="5890455" y="3969678"/>
              <a:ext cx="458108" cy="154724"/>
            </a:xfrm>
            <a:custGeom>
              <a:rect b="b" l="l" r="r" t="t"/>
              <a:pathLst>
                <a:path extrusionOk="0" h="7859" w="23269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08" name="Google Shape;1908;p35" title="c7b1d102-e3e9-4961-9a2a-afd5ea497886.jpg"/>
          <p:cNvPicPr preferRelativeResize="0"/>
          <p:nvPr/>
        </p:nvPicPr>
        <p:blipFill rotWithShape="1">
          <a:blip r:embed="rId3">
            <a:alphaModFix/>
          </a:blip>
          <a:srcRect b="5962" l="0" r="0" t="5971"/>
          <a:stretch/>
        </p:blipFill>
        <p:spPr>
          <a:xfrm>
            <a:off x="3771116" y="1328731"/>
            <a:ext cx="1605158" cy="306277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09" name="Google Shape;1909;p35"/>
          <p:cNvGrpSpPr/>
          <p:nvPr/>
        </p:nvGrpSpPr>
        <p:grpSpPr>
          <a:xfrm>
            <a:off x="3931025" y="3585877"/>
            <a:ext cx="1172096" cy="300992"/>
            <a:chOff x="5002225" y="2416050"/>
            <a:chExt cx="809850" cy="364750"/>
          </a:xfrm>
        </p:grpSpPr>
        <p:sp>
          <p:nvSpPr>
            <p:cNvPr id="1910" name="Google Shape;1910;p35"/>
            <p:cNvSpPr/>
            <p:nvPr/>
          </p:nvSpPr>
          <p:spPr>
            <a:xfrm>
              <a:off x="5108925" y="2760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" y="60"/>
                  </a:lnTo>
                  <a:lnTo>
                    <a:pt x="124" y="124"/>
                  </a:lnTo>
                  <a:cubicBezTo>
                    <a:pt x="184" y="124"/>
                    <a:pt x="248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5093475" y="2745825"/>
              <a:ext cx="16950" cy="11850"/>
            </a:xfrm>
            <a:custGeom>
              <a:rect b="b" l="l" r="r" t="t"/>
              <a:pathLst>
                <a:path extrusionOk="0" h="474" w="678">
                  <a:moveTo>
                    <a:pt x="155" y="0"/>
                  </a:moveTo>
                  <a:cubicBezTo>
                    <a:pt x="64" y="0"/>
                    <a:pt x="0" y="30"/>
                    <a:pt x="0" y="103"/>
                  </a:cubicBezTo>
                  <a:cubicBezTo>
                    <a:pt x="183" y="103"/>
                    <a:pt x="183" y="162"/>
                    <a:pt x="371" y="162"/>
                  </a:cubicBezTo>
                  <a:cubicBezTo>
                    <a:pt x="495" y="227"/>
                    <a:pt x="495" y="350"/>
                    <a:pt x="431" y="350"/>
                  </a:cubicBezTo>
                  <a:cubicBezTo>
                    <a:pt x="495" y="350"/>
                    <a:pt x="554" y="474"/>
                    <a:pt x="678" y="474"/>
                  </a:cubicBezTo>
                  <a:cubicBezTo>
                    <a:pt x="619" y="286"/>
                    <a:pt x="495" y="162"/>
                    <a:pt x="307" y="103"/>
                  </a:cubicBezTo>
                  <a:cubicBezTo>
                    <a:pt x="248" y="39"/>
                    <a:pt x="307" y="39"/>
                    <a:pt x="371" y="39"/>
                  </a:cubicBezTo>
                  <a:cubicBezTo>
                    <a:pt x="294" y="14"/>
                    <a:pt x="218" y="0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5042400" y="25118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5192375" y="24438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5220200" y="2442375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0" y="31"/>
                    <a:pt x="45" y="45"/>
                    <a:pt x="61" y="45"/>
                  </a:cubicBezTo>
                  <a:cubicBezTo>
                    <a:pt x="76" y="45"/>
                    <a:pt x="92" y="3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5044025" y="2508375"/>
              <a:ext cx="3100" cy="3525"/>
            </a:xfrm>
            <a:custGeom>
              <a:rect b="b" l="l" r="r" t="t"/>
              <a:pathLst>
                <a:path extrusionOk="0" h="141" w="124">
                  <a:moveTo>
                    <a:pt x="118" y="1"/>
                  </a:moveTo>
                  <a:cubicBezTo>
                    <a:pt x="113" y="1"/>
                    <a:pt x="105" y="9"/>
                    <a:pt x="94" y="21"/>
                  </a:cubicBezTo>
                  <a:lnTo>
                    <a:pt x="94" y="21"/>
                  </a:lnTo>
                  <a:cubicBezTo>
                    <a:pt x="104" y="18"/>
                    <a:pt x="114" y="17"/>
                    <a:pt x="124" y="17"/>
                  </a:cubicBezTo>
                  <a:cubicBezTo>
                    <a:pt x="124" y="6"/>
                    <a:pt x="122" y="1"/>
                    <a:pt x="118" y="1"/>
                  </a:cubicBezTo>
                  <a:close/>
                  <a:moveTo>
                    <a:pt x="94" y="21"/>
                  </a:moveTo>
                  <a:lnTo>
                    <a:pt x="94" y="21"/>
                  </a:lnTo>
                  <a:cubicBezTo>
                    <a:pt x="43" y="37"/>
                    <a:pt x="0" y="90"/>
                    <a:pt x="0" y="140"/>
                  </a:cubicBezTo>
                  <a:cubicBezTo>
                    <a:pt x="34" y="106"/>
                    <a:pt x="70" y="51"/>
                    <a:pt x="9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5068750" y="2726750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1"/>
                  </a:moveTo>
                  <a:cubicBezTo>
                    <a:pt x="0" y="1"/>
                    <a:pt x="60" y="1"/>
                    <a:pt x="124" y="60"/>
                  </a:cubicBezTo>
                  <a:cubicBezTo>
                    <a:pt x="6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5017675" y="2576775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1" y="1"/>
                  </a:moveTo>
                  <a:lnTo>
                    <a:pt x="1" y="65"/>
                  </a:lnTo>
                  <a:cubicBezTo>
                    <a:pt x="1" y="65"/>
                    <a:pt x="22" y="65"/>
                    <a:pt x="40" y="76"/>
                  </a:cubicBezTo>
                  <a:lnTo>
                    <a:pt x="40" y="76"/>
                  </a:lnTo>
                  <a:lnTo>
                    <a:pt x="1" y="1"/>
                  </a:lnTo>
                  <a:close/>
                  <a:moveTo>
                    <a:pt x="40" y="76"/>
                  </a:moveTo>
                  <a:lnTo>
                    <a:pt x="65" y="124"/>
                  </a:lnTo>
                  <a:cubicBezTo>
                    <a:pt x="65" y="99"/>
                    <a:pt x="54" y="85"/>
                    <a:pt x="40" y="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5020775" y="26293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" y="1"/>
                  </a:moveTo>
                  <a:cubicBezTo>
                    <a:pt x="65" y="65"/>
                    <a:pt x="124" y="65"/>
                    <a:pt x="124" y="124"/>
                  </a:cubicBezTo>
                  <a:lnTo>
                    <a:pt x="188" y="65"/>
                  </a:lnTo>
                  <a:cubicBezTo>
                    <a:pt x="188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5068750" y="2708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35"/>
            <p:cNvSpPr/>
            <p:nvPr/>
          </p:nvSpPr>
          <p:spPr>
            <a:xfrm>
              <a:off x="5028575" y="253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5"/>
            <p:cNvSpPr/>
            <p:nvPr/>
          </p:nvSpPr>
          <p:spPr>
            <a:xfrm>
              <a:off x="5142925" y="26849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167650" y="26200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1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5"/>
            <p:cNvSpPr/>
            <p:nvPr/>
          </p:nvSpPr>
          <p:spPr>
            <a:xfrm>
              <a:off x="5274225" y="24423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5"/>
            <p:cNvSpPr/>
            <p:nvPr/>
          </p:nvSpPr>
          <p:spPr>
            <a:xfrm>
              <a:off x="5736550" y="2519650"/>
              <a:ext cx="8550" cy="4600"/>
            </a:xfrm>
            <a:custGeom>
              <a:rect b="b" l="l" r="r" t="t"/>
              <a:pathLst>
                <a:path extrusionOk="0" h="184" w="342">
                  <a:moveTo>
                    <a:pt x="301" y="1"/>
                  </a:moveTo>
                  <a:cubicBezTo>
                    <a:pt x="301" y="18"/>
                    <a:pt x="270" y="20"/>
                    <a:pt x="231" y="20"/>
                  </a:cubicBezTo>
                  <a:cubicBezTo>
                    <a:pt x="219" y="20"/>
                    <a:pt x="206" y="20"/>
                    <a:pt x="193" y="20"/>
                  </a:cubicBezTo>
                  <a:cubicBezTo>
                    <a:pt x="101" y="20"/>
                    <a:pt x="0" y="29"/>
                    <a:pt x="118" y="184"/>
                  </a:cubicBezTo>
                  <a:cubicBezTo>
                    <a:pt x="82" y="113"/>
                    <a:pt x="92" y="93"/>
                    <a:pt x="121" y="93"/>
                  </a:cubicBezTo>
                  <a:cubicBezTo>
                    <a:pt x="161" y="93"/>
                    <a:pt x="235" y="130"/>
                    <a:pt x="281" y="130"/>
                  </a:cubicBezTo>
                  <a:cubicBezTo>
                    <a:pt x="322" y="130"/>
                    <a:pt x="342" y="10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5"/>
            <p:cNvSpPr/>
            <p:nvPr/>
          </p:nvSpPr>
          <p:spPr>
            <a:xfrm>
              <a:off x="5065650" y="27236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60"/>
                  </a:moveTo>
                  <a:cubicBezTo>
                    <a:pt x="60" y="60"/>
                    <a:pt x="60" y="1"/>
                    <a:pt x="1" y="1"/>
                  </a:cubicBezTo>
                  <a:cubicBezTo>
                    <a:pt x="60" y="1"/>
                    <a:pt x="60" y="60"/>
                    <a:pt x="6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5"/>
            <p:cNvSpPr/>
            <p:nvPr/>
          </p:nvSpPr>
          <p:spPr>
            <a:xfrm>
              <a:off x="5744050" y="2519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396375" y="244077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23"/>
                    <a:pt x="8" y="38"/>
                    <a:pt x="17" y="47"/>
                  </a:cubicBezTo>
                  <a:lnTo>
                    <a:pt x="17" y="47"/>
                  </a:lnTo>
                  <a:cubicBezTo>
                    <a:pt x="1" y="28"/>
                    <a:pt x="1" y="1"/>
                    <a:pt x="1" y="1"/>
                  </a:cubicBezTo>
                  <a:close/>
                  <a:moveTo>
                    <a:pt x="17" y="47"/>
                  </a:moveTo>
                  <a:cubicBezTo>
                    <a:pt x="26" y="57"/>
                    <a:pt x="40" y="65"/>
                    <a:pt x="60" y="65"/>
                  </a:cubicBezTo>
                  <a:cubicBezTo>
                    <a:pt x="60" y="65"/>
                    <a:pt x="35" y="65"/>
                    <a:pt x="17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5"/>
            <p:cNvSpPr/>
            <p:nvPr/>
          </p:nvSpPr>
          <p:spPr>
            <a:xfrm>
              <a:off x="5306750" y="24362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1"/>
                  </a:move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5"/>
            <p:cNvSpPr/>
            <p:nvPr/>
          </p:nvSpPr>
          <p:spPr>
            <a:xfrm>
              <a:off x="5445850" y="24407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1"/>
                  </a:moveTo>
                  <a:lnTo>
                    <a:pt x="124" y="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5492200" y="24407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1"/>
                  </a:moveTo>
                  <a:lnTo>
                    <a:pt x="124" y="65"/>
                  </a:lnTo>
                  <a:cubicBezTo>
                    <a:pt x="124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5266575" y="2765325"/>
              <a:ext cx="9300" cy="3125"/>
            </a:xfrm>
            <a:custGeom>
              <a:rect b="b" l="l" r="r" t="t"/>
              <a:pathLst>
                <a:path extrusionOk="0" h="125" w="372">
                  <a:moveTo>
                    <a:pt x="307" y="1"/>
                  </a:moveTo>
                  <a:cubicBezTo>
                    <a:pt x="307" y="65"/>
                    <a:pt x="0" y="65"/>
                    <a:pt x="371" y="124"/>
                  </a:cubicBezTo>
                  <a:cubicBezTo>
                    <a:pt x="307" y="65"/>
                    <a:pt x="307" y="65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5067150" y="2725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64" y="0"/>
                    <a:pt x="64" y="0"/>
                    <a:pt x="64" y="65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5448925" y="2417650"/>
              <a:ext cx="7700" cy="1525"/>
            </a:xfrm>
            <a:custGeom>
              <a:rect b="b" l="l" r="r" t="t"/>
              <a:pathLst>
                <a:path extrusionOk="0" h="61" w="308">
                  <a:moveTo>
                    <a:pt x="1" y="1"/>
                  </a:moveTo>
                  <a:lnTo>
                    <a:pt x="307" y="60"/>
                  </a:lnTo>
                  <a:cubicBezTo>
                    <a:pt x="18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5631300" y="2745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0"/>
                  </a:moveTo>
                  <a:lnTo>
                    <a:pt x="0" y="60"/>
                  </a:lnTo>
                  <a:cubicBezTo>
                    <a:pt x="60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5479850" y="2419150"/>
              <a:ext cx="4600" cy="1625"/>
            </a:xfrm>
            <a:custGeom>
              <a:rect b="b" l="l" r="r" t="t"/>
              <a:pathLst>
                <a:path extrusionOk="0" h="65" w="184">
                  <a:moveTo>
                    <a:pt x="0" y="0"/>
                  </a:moveTo>
                  <a:lnTo>
                    <a:pt x="92" y="32"/>
                  </a:lnTo>
                  <a:lnTo>
                    <a:pt x="92" y="32"/>
                  </a:lnTo>
                  <a:cubicBezTo>
                    <a:pt x="61" y="16"/>
                    <a:pt x="30" y="0"/>
                    <a:pt x="0" y="0"/>
                  </a:cubicBezTo>
                  <a:close/>
                  <a:moveTo>
                    <a:pt x="92" y="32"/>
                  </a:moveTo>
                  <a:cubicBezTo>
                    <a:pt x="122" y="48"/>
                    <a:pt x="153" y="64"/>
                    <a:pt x="183" y="64"/>
                  </a:cubicBezTo>
                  <a:lnTo>
                    <a:pt x="9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5274225" y="276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5002225" y="2416050"/>
              <a:ext cx="809850" cy="364750"/>
            </a:xfrm>
            <a:custGeom>
              <a:rect b="b" l="l" r="r" t="t"/>
              <a:pathLst>
                <a:path extrusionOk="0" h="14590" w="32394">
                  <a:moveTo>
                    <a:pt x="10080" y="188"/>
                  </a:moveTo>
                  <a:cubicBezTo>
                    <a:pt x="10071" y="188"/>
                    <a:pt x="10064" y="190"/>
                    <a:pt x="10057" y="191"/>
                  </a:cubicBezTo>
                  <a:lnTo>
                    <a:pt x="10057" y="191"/>
                  </a:lnTo>
                  <a:cubicBezTo>
                    <a:pt x="10065" y="190"/>
                    <a:pt x="10072" y="189"/>
                    <a:pt x="10080" y="188"/>
                  </a:cubicBezTo>
                  <a:close/>
                  <a:moveTo>
                    <a:pt x="12349" y="710"/>
                  </a:moveTo>
                  <a:cubicBezTo>
                    <a:pt x="12314" y="714"/>
                    <a:pt x="12280" y="724"/>
                    <a:pt x="12245" y="740"/>
                  </a:cubicBezTo>
                  <a:lnTo>
                    <a:pt x="12245" y="740"/>
                  </a:lnTo>
                  <a:cubicBezTo>
                    <a:pt x="12271" y="737"/>
                    <a:pt x="12323" y="730"/>
                    <a:pt x="12349" y="710"/>
                  </a:cubicBezTo>
                  <a:close/>
                  <a:moveTo>
                    <a:pt x="12245" y="740"/>
                  </a:moveTo>
                  <a:lnTo>
                    <a:pt x="12245" y="740"/>
                  </a:lnTo>
                  <a:cubicBezTo>
                    <a:pt x="12228" y="742"/>
                    <a:pt x="12222" y="742"/>
                    <a:pt x="12241" y="742"/>
                  </a:cubicBezTo>
                  <a:cubicBezTo>
                    <a:pt x="12242" y="742"/>
                    <a:pt x="12243" y="741"/>
                    <a:pt x="12245" y="740"/>
                  </a:cubicBezTo>
                  <a:close/>
                  <a:moveTo>
                    <a:pt x="18076" y="898"/>
                  </a:moveTo>
                  <a:cubicBezTo>
                    <a:pt x="18061" y="908"/>
                    <a:pt x="18052" y="918"/>
                    <a:pt x="18052" y="930"/>
                  </a:cubicBezTo>
                  <a:cubicBezTo>
                    <a:pt x="18052" y="930"/>
                    <a:pt x="18068" y="914"/>
                    <a:pt x="18076" y="898"/>
                  </a:cubicBezTo>
                  <a:close/>
                  <a:moveTo>
                    <a:pt x="9550" y="1048"/>
                  </a:moveTo>
                  <a:lnTo>
                    <a:pt x="9550" y="1048"/>
                  </a:lnTo>
                  <a:cubicBezTo>
                    <a:pt x="9540" y="1050"/>
                    <a:pt x="9531" y="1052"/>
                    <a:pt x="9521" y="1054"/>
                  </a:cubicBezTo>
                  <a:cubicBezTo>
                    <a:pt x="9529" y="1054"/>
                    <a:pt x="9539" y="1052"/>
                    <a:pt x="9550" y="1048"/>
                  </a:cubicBezTo>
                  <a:close/>
                  <a:moveTo>
                    <a:pt x="10820" y="1006"/>
                  </a:moveTo>
                  <a:cubicBezTo>
                    <a:pt x="10773" y="1006"/>
                    <a:pt x="10727" y="1022"/>
                    <a:pt x="10698" y="1054"/>
                  </a:cubicBezTo>
                  <a:cubicBezTo>
                    <a:pt x="10777" y="1040"/>
                    <a:pt x="10817" y="1024"/>
                    <a:pt x="10835" y="1006"/>
                  </a:cubicBezTo>
                  <a:lnTo>
                    <a:pt x="10835" y="1006"/>
                  </a:lnTo>
                  <a:cubicBezTo>
                    <a:pt x="10830" y="1006"/>
                    <a:pt x="10825" y="1006"/>
                    <a:pt x="10820" y="1006"/>
                  </a:cubicBezTo>
                  <a:close/>
                  <a:moveTo>
                    <a:pt x="11590" y="1033"/>
                  </a:moveTo>
                  <a:lnTo>
                    <a:pt x="11590" y="1033"/>
                  </a:lnTo>
                  <a:cubicBezTo>
                    <a:pt x="11608" y="1046"/>
                    <a:pt x="11639" y="1054"/>
                    <a:pt x="11687" y="1054"/>
                  </a:cubicBezTo>
                  <a:cubicBezTo>
                    <a:pt x="11664" y="1054"/>
                    <a:pt x="11627" y="1046"/>
                    <a:pt x="11590" y="1033"/>
                  </a:cubicBezTo>
                  <a:close/>
                  <a:moveTo>
                    <a:pt x="5441" y="1178"/>
                  </a:moveTo>
                  <a:cubicBezTo>
                    <a:pt x="5427" y="1178"/>
                    <a:pt x="5417" y="1181"/>
                    <a:pt x="5409" y="1185"/>
                  </a:cubicBezTo>
                  <a:lnTo>
                    <a:pt x="5409" y="1185"/>
                  </a:lnTo>
                  <a:cubicBezTo>
                    <a:pt x="5419" y="1183"/>
                    <a:pt x="5430" y="1180"/>
                    <a:pt x="5441" y="1178"/>
                  </a:cubicBezTo>
                  <a:close/>
                  <a:moveTo>
                    <a:pt x="836" y="5165"/>
                  </a:moveTo>
                  <a:lnTo>
                    <a:pt x="836" y="5165"/>
                  </a:lnTo>
                  <a:cubicBezTo>
                    <a:pt x="807" y="5196"/>
                    <a:pt x="807" y="5207"/>
                    <a:pt x="807" y="5258"/>
                  </a:cubicBezTo>
                  <a:cubicBezTo>
                    <a:pt x="807" y="5226"/>
                    <a:pt x="821" y="5195"/>
                    <a:pt x="836" y="5165"/>
                  </a:cubicBezTo>
                  <a:close/>
                  <a:moveTo>
                    <a:pt x="581" y="7071"/>
                  </a:moveTo>
                  <a:lnTo>
                    <a:pt x="581" y="7071"/>
                  </a:lnTo>
                  <a:cubicBezTo>
                    <a:pt x="593" y="7085"/>
                    <a:pt x="606" y="7098"/>
                    <a:pt x="619" y="7112"/>
                  </a:cubicBezTo>
                  <a:lnTo>
                    <a:pt x="581" y="7071"/>
                  </a:lnTo>
                  <a:close/>
                  <a:moveTo>
                    <a:pt x="5935" y="8225"/>
                  </a:moveTo>
                  <a:lnTo>
                    <a:pt x="5935" y="8225"/>
                  </a:lnTo>
                  <a:cubicBezTo>
                    <a:pt x="5876" y="8284"/>
                    <a:pt x="5812" y="8284"/>
                    <a:pt x="5812" y="8349"/>
                  </a:cubicBezTo>
                  <a:cubicBezTo>
                    <a:pt x="5812" y="8408"/>
                    <a:pt x="5812" y="8408"/>
                    <a:pt x="5752" y="8472"/>
                  </a:cubicBezTo>
                  <a:lnTo>
                    <a:pt x="5752" y="8532"/>
                  </a:lnTo>
                  <a:lnTo>
                    <a:pt x="5812" y="8408"/>
                  </a:lnTo>
                  <a:lnTo>
                    <a:pt x="5876" y="8349"/>
                  </a:lnTo>
                  <a:cubicBezTo>
                    <a:pt x="5876" y="8284"/>
                    <a:pt x="5876" y="8284"/>
                    <a:pt x="5935" y="8225"/>
                  </a:cubicBezTo>
                  <a:close/>
                  <a:moveTo>
                    <a:pt x="5505" y="9585"/>
                  </a:moveTo>
                  <a:cubicBezTo>
                    <a:pt x="5505" y="9634"/>
                    <a:pt x="5514" y="9664"/>
                    <a:pt x="5530" y="9682"/>
                  </a:cubicBezTo>
                  <a:lnTo>
                    <a:pt x="5530" y="9682"/>
                  </a:lnTo>
                  <a:cubicBezTo>
                    <a:pt x="5523" y="9647"/>
                    <a:pt x="5515" y="9614"/>
                    <a:pt x="5505" y="9585"/>
                  </a:cubicBezTo>
                  <a:close/>
                  <a:moveTo>
                    <a:pt x="1209" y="9700"/>
                  </a:moveTo>
                  <a:cubicBezTo>
                    <a:pt x="1187" y="9700"/>
                    <a:pt x="1190" y="9729"/>
                    <a:pt x="1195" y="9757"/>
                  </a:cubicBezTo>
                  <a:lnTo>
                    <a:pt x="1195" y="9757"/>
                  </a:lnTo>
                  <a:cubicBezTo>
                    <a:pt x="1203" y="9739"/>
                    <a:pt x="1217" y="9722"/>
                    <a:pt x="1237" y="9709"/>
                  </a:cubicBezTo>
                  <a:cubicBezTo>
                    <a:pt x="1225" y="9702"/>
                    <a:pt x="1216" y="9700"/>
                    <a:pt x="1209" y="9700"/>
                  </a:cubicBezTo>
                  <a:close/>
                  <a:moveTo>
                    <a:pt x="1195" y="9757"/>
                  </a:moveTo>
                  <a:cubicBezTo>
                    <a:pt x="1190" y="9769"/>
                    <a:pt x="1187" y="9783"/>
                    <a:pt x="1187" y="9798"/>
                  </a:cubicBezTo>
                  <a:lnTo>
                    <a:pt x="1187" y="9798"/>
                  </a:lnTo>
                  <a:cubicBezTo>
                    <a:pt x="1193" y="9803"/>
                    <a:pt x="1197" y="9805"/>
                    <a:pt x="1199" y="9805"/>
                  </a:cubicBezTo>
                  <a:cubicBezTo>
                    <a:pt x="1207" y="9805"/>
                    <a:pt x="1200" y="9782"/>
                    <a:pt x="1195" y="9757"/>
                  </a:cubicBezTo>
                  <a:close/>
                  <a:moveTo>
                    <a:pt x="3586" y="12923"/>
                  </a:moveTo>
                  <a:lnTo>
                    <a:pt x="3604" y="12958"/>
                  </a:lnTo>
                  <a:lnTo>
                    <a:pt x="3604" y="12958"/>
                  </a:lnTo>
                  <a:cubicBezTo>
                    <a:pt x="3604" y="12946"/>
                    <a:pt x="3599" y="12935"/>
                    <a:pt x="3586" y="12923"/>
                  </a:cubicBezTo>
                  <a:close/>
                  <a:moveTo>
                    <a:pt x="3358" y="12956"/>
                  </a:moveTo>
                  <a:cubicBezTo>
                    <a:pt x="3383" y="12986"/>
                    <a:pt x="3417" y="13016"/>
                    <a:pt x="3463" y="13047"/>
                  </a:cubicBezTo>
                  <a:cubicBezTo>
                    <a:pt x="3478" y="13047"/>
                    <a:pt x="3497" y="13043"/>
                    <a:pt x="3516" y="13036"/>
                  </a:cubicBezTo>
                  <a:lnTo>
                    <a:pt x="3516" y="13036"/>
                  </a:lnTo>
                  <a:cubicBezTo>
                    <a:pt x="3468" y="13019"/>
                    <a:pt x="3413" y="12990"/>
                    <a:pt x="3358" y="12956"/>
                  </a:cubicBezTo>
                  <a:close/>
                  <a:moveTo>
                    <a:pt x="3604" y="12958"/>
                  </a:moveTo>
                  <a:cubicBezTo>
                    <a:pt x="3605" y="12991"/>
                    <a:pt x="3560" y="13021"/>
                    <a:pt x="3516" y="13036"/>
                  </a:cubicBezTo>
                  <a:lnTo>
                    <a:pt x="3516" y="13036"/>
                  </a:lnTo>
                  <a:cubicBezTo>
                    <a:pt x="3549" y="13049"/>
                    <a:pt x="3580" y="13056"/>
                    <a:pt x="3606" y="13056"/>
                  </a:cubicBezTo>
                  <a:cubicBezTo>
                    <a:pt x="3623" y="13056"/>
                    <a:pt x="3638" y="13053"/>
                    <a:pt x="3650" y="13047"/>
                  </a:cubicBezTo>
                  <a:lnTo>
                    <a:pt x="3604" y="12958"/>
                  </a:lnTo>
                  <a:close/>
                  <a:moveTo>
                    <a:pt x="15208" y="13541"/>
                  </a:moveTo>
                  <a:cubicBezTo>
                    <a:pt x="15208" y="13544"/>
                    <a:pt x="15208" y="13547"/>
                    <a:pt x="15208" y="13550"/>
                  </a:cubicBezTo>
                  <a:lnTo>
                    <a:pt x="15208" y="13550"/>
                  </a:lnTo>
                  <a:cubicBezTo>
                    <a:pt x="15229" y="13552"/>
                    <a:pt x="15250" y="13554"/>
                    <a:pt x="15270" y="13557"/>
                  </a:cubicBezTo>
                  <a:lnTo>
                    <a:pt x="15270" y="13557"/>
                  </a:lnTo>
                  <a:cubicBezTo>
                    <a:pt x="15251" y="13548"/>
                    <a:pt x="15230" y="13541"/>
                    <a:pt x="15208" y="13541"/>
                  </a:cubicBezTo>
                  <a:close/>
                  <a:moveTo>
                    <a:pt x="10847" y="13917"/>
                  </a:moveTo>
                  <a:cubicBezTo>
                    <a:pt x="10855" y="13938"/>
                    <a:pt x="10866" y="13957"/>
                    <a:pt x="10881" y="13972"/>
                  </a:cubicBezTo>
                  <a:cubicBezTo>
                    <a:pt x="10881" y="13972"/>
                    <a:pt x="10881" y="13931"/>
                    <a:pt x="10847" y="13917"/>
                  </a:cubicBezTo>
                  <a:close/>
                  <a:moveTo>
                    <a:pt x="20465" y="14159"/>
                  </a:moveTo>
                  <a:cubicBezTo>
                    <a:pt x="20443" y="14159"/>
                    <a:pt x="20422" y="14159"/>
                    <a:pt x="20401" y="14159"/>
                  </a:cubicBezTo>
                  <a:lnTo>
                    <a:pt x="20465" y="14159"/>
                  </a:lnTo>
                  <a:cubicBezTo>
                    <a:pt x="20465" y="14159"/>
                    <a:pt x="20465" y="14159"/>
                    <a:pt x="20465" y="14159"/>
                  </a:cubicBezTo>
                  <a:close/>
                  <a:moveTo>
                    <a:pt x="16261" y="14283"/>
                  </a:moveTo>
                  <a:cubicBezTo>
                    <a:pt x="16227" y="14315"/>
                    <a:pt x="16246" y="14329"/>
                    <a:pt x="16290" y="14346"/>
                  </a:cubicBezTo>
                  <a:lnTo>
                    <a:pt x="16290" y="14346"/>
                  </a:lnTo>
                  <a:cubicBezTo>
                    <a:pt x="16255" y="14342"/>
                    <a:pt x="16222" y="14342"/>
                    <a:pt x="16197" y="14342"/>
                  </a:cubicBezTo>
                  <a:cubicBezTo>
                    <a:pt x="16138" y="14342"/>
                    <a:pt x="16197" y="14283"/>
                    <a:pt x="16261" y="14283"/>
                  </a:cubicBezTo>
                  <a:close/>
                  <a:moveTo>
                    <a:pt x="15025" y="1"/>
                  </a:moveTo>
                  <a:lnTo>
                    <a:pt x="15025" y="1"/>
                  </a:lnTo>
                  <a:cubicBezTo>
                    <a:pt x="14528" y="52"/>
                    <a:pt x="14230" y="142"/>
                    <a:pt x="13811" y="142"/>
                  </a:cubicBezTo>
                  <a:cubicBezTo>
                    <a:pt x="13708" y="142"/>
                    <a:pt x="13599" y="137"/>
                    <a:pt x="13477" y="124"/>
                  </a:cubicBezTo>
                  <a:cubicBezTo>
                    <a:pt x="13353" y="124"/>
                    <a:pt x="13601" y="65"/>
                    <a:pt x="13665" y="1"/>
                  </a:cubicBezTo>
                  <a:lnTo>
                    <a:pt x="13665" y="1"/>
                  </a:lnTo>
                  <a:cubicBezTo>
                    <a:pt x="13353" y="65"/>
                    <a:pt x="13047" y="65"/>
                    <a:pt x="12800" y="65"/>
                  </a:cubicBezTo>
                  <a:cubicBezTo>
                    <a:pt x="12488" y="65"/>
                    <a:pt x="12241" y="65"/>
                    <a:pt x="11993" y="124"/>
                  </a:cubicBezTo>
                  <a:cubicBezTo>
                    <a:pt x="11993" y="65"/>
                    <a:pt x="12058" y="65"/>
                    <a:pt x="12058" y="65"/>
                  </a:cubicBezTo>
                  <a:cubicBezTo>
                    <a:pt x="12025" y="65"/>
                    <a:pt x="11961" y="48"/>
                    <a:pt x="11915" y="48"/>
                  </a:cubicBezTo>
                  <a:cubicBezTo>
                    <a:pt x="11870" y="48"/>
                    <a:pt x="11841" y="64"/>
                    <a:pt x="11870" y="124"/>
                  </a:cubicBezTo>
                  <a:lnTo>
                    <a:pt x="11934" y="65"/>
                  </a:lnTo>
                  <a:lnTo>
                    <a:pt x="11934" y="65"/>
                  </a:lnTo>
                  <a:cubicBezTo>
                    <a:pt x="12058" y="124"/>
                    <a:pt x="11934" y="188"/>
                    <a:pt x="11811" y="248"/>
                  </a:cubicBezTo>
                  <a:cubicBezTo>
                    <a:pt x="11687" y="312"/>
                    <a:pt x="11563" y="371"/>
                    <a:pt x="11499" y="436"/>
                  </a:cubicBezTo>
                  <a:cubicBezTo>
                    <a:pt x="11687" y="188"/>
                    <a:pt x="11004" y="371"/>
                    <a:pt x="11252" y="65"/>
                  </a:cubicBezTo>
                  <a:cubicBezTo>
                    <a:pt x="11192" y="65"/>
                    <a:pt x="11128" y="124"/>
                    <a:pt x="11128" y="188"/>
                  </a:cubicBezTo>
                  <a:cubicBezTo>
                    <a:pt x="11069" y="124"/>
                    <a:pt x="11004" y="124"/>
                    <a:pt x="11128" y="65"/>
                  </a:cubicBezTo>
                  <a:lnTo>
                    <a:pt x="11128" y="65"/>
                  </a:lnTo>
                  <a:cubicBezTo>
                    <a:pt x="10757" y="124"/>
                    <a:pt x="10881" y="188"/>
                    <a:pt x="10510" y="188"/>
                  </a:cubicBezTo>
                  <a:lnTo>
                    <a:pt x="10633" y="124"/>
                  </a:lnTo>
                  <a:lnTo>
                    <a:pt x="10633" y="124"/>
                  </a:lnTo>
                  <a:cubicBezTo>
                    <a:pt x="10451" y="188"/>
                    <a:pt x="10327" y="248"/>
                    <a:pt x="10015" y="248"/>
                  </a:cubicBezTo>
                  <a:cubicBezTo>
                    <a:pt x="10015" y="248"/>
                    <a:pt x="10015" y="203"/>
                    <a:pt x="10057" y="191"/>
                  </a:cubicBezTo>
                  <a:lnTo>
                    <a:pt x="10057" y="191"/>
                  </a:lnTo>
                  <a:cubicBezTo>
                    <a:pt x="9627" y="248"/>
                    <a:pt x="9334" y="445"/>
                    <a:pt x="8888" y="445"/>
                  </a:cubicBezTo>
                  <a:cubicBezTo>
                    <a:pt x="8834" y="445"/>
                    <a:pt x="8778" y="442"/>
                    <a:pt x="8720" y="436"/>
                  </a:cubicBezTo>
                  <a:cubicBezTo>
                    <a:pt x="8781" y="342"/>
                    <a:pt x="8734" y="342"/>
                    <a:pt x="8665" y="342"/>
                  </a:cubicBezTo>
                  <a:cubicBezTo>
                    <a:pt x="8595" y="342"/>
                    <a:pt x="8502" y="342"/>
                    <a:pt x="8472" y="248"/>
                  </a:cubicBezTo>
                  <a:cubicBezTo>
                    <a:pt x="8408" y="312"/>
                    <a:pt x="8284" y="312"/>
                    <a:pt x="8225" y="371"/>
                  </a:cubicBezTo>
                  <a:lnTo>
                    <a:pt x="8349" y="436"/>
                  </a:lnTo>
                  <a:cubicBezTo>
                    <a:pt x="8136" y="436"/>
                    <a:pt x="7923" y="571"/>
                    <a:pt x="7748" y="571"/>
                  </a:cubicBezTo>
                  <a:cubicBezTo>
                    <a:pt x="7720" y="571"/>
                    <a:pt x="7692" y="568"/>
                    <a:pt x="7666" y="559"/>
                  </a:cubicBezTo>
                  <a:lnTo>
                    <a:pt x="7854" y="495"/>
                  </a:lnTo>
                  <a:lnTo>
                    <a:pt x="7854" y="495"/>
                  </a:lnTo>
                  <a:cubicBezTo>
                    <a:pt x="7666" y="559"/>
                    <a:pt x="7543" y="559"/>
                    <a:pt x="7360" y="619"/>
                  </a:cubicBezTo>
                  <a:lnTo>
                    <a:pt x="7666" y="619"/>
                  </a:lnTo>
                  <a:cubicBezTo>
                    <a:pt x="7543" y="683"/>
                    <a:pt x="7543" y="683"/>
                    <a:pt x="7543" y="742"/>
                  </a:cubicBezTo>
                  <a:cubicBezTo>
                    <a:pt x="7543" y="807"/>
                    <a:pt x="7543" y="807"/>
                    <a:pt x="7360" y="807"/>
                  </a:cubicBezTo>
                  <a:cubicBezTo>
                    <a:pt x="7399" y="807"/>
                    <a:pt x="7276" y="833"/>
                    <a:pt x="7153" y="833"/>
                  </a:cubicBezTo>
                  <a:cubicBezTo>
                    <a:pt x="7091" y="833"/>
                    <a:pt x="7030" y="826"/>
                    <a:pt x="6989" y="807"/>
                  </a:cubicBezTo>
                  <a:cubicBezTo>
                    <a:pt x="6924" y="807"/>
                    <a:pt x="6865" y="866"/>
                    <a:pt x="6801" y="930"/>
                  </a:cubicBezTo>
                  <a:lnTo>
                    <a:pt x="6553" y="930"/>
                  </a:lnTo>
                  <a:cubicBezTo>
                    <a:pt x="6494" y="930"/>
                    <a:pt x="6553" y="807"/>
                    <a:pt x="6494" y="742"/>
                  </a:cubicBezTo>
                  <a:cubicBezTo>
                    <a:pt x="6434" y="917"/>
                    <a:pt x="6002" y="929"/>
                    <a:pt x="5842" y="1078"/>
                  </a:cubicBezTo>
                  <a:lnTo>
                    <a:pt x="5842" y="1078"/>
                  </a:lnTo>
                  <a:cubicBezTo>
                    <a:pt x="5873" y="1031"/>
                    <a:pt x="5863" y="990"/>
                    <a:pt x="5812" y="990"/>
                  </a:cubicBezTo>
                  <a:cubicBezTo>
                    <a:pt x="5812" y="990"/>
                    <a:pt x="5812" y="1054"/>
                    <a:pt x="5752" y="1113"/>
                  </a:cubicBezTo>
                  <a:cubicBezTo>
                    <a:pt x="5629" y="1113"/>
                    <a:pt x="5629" y="1113"/>
                    <a:pt x="5629" y="1054"/>
                  </a:cubicBezTo>
                  <a:lnTo>
                    <a:pt x="5629" y="1054"/>
                  </a:lnTo>
                  <a:cubicBezTo>
                    <a:pt x="5258" y="1113"/>
                    <a:pt x="5812" y="1178"/>
                    <a:pt x="5381" y="1237"/>
                  </a:cubicBezTo>
                  <a:cubicBezTo>
                    <a:pt x="5381" y="1237"/>
                    <a:pt x="5381" y="1201"/>
                    <a:pt x="5409" y="1185"/>
                  </a:cubicBezTo>
                  <a:lnTo>
                    <a:pt x="5409" y="1185"/>
                  </a:lnTo>
                  <a:cubicBezTo>
                    <a:pt x="5178" y="1243"/>
                    <a:pt x="5002" y="1304"/>
                    <a:pt x="4823" y="1361"/>
                  </a:cubicBezTo>
                  <a:cubicBezTo>
                    <a:pt x="4763" y="1425"/>
                    <a:pt x="4699" y="1425"/>
                    <a:pt x="4575" y="1484"/>
                  </a:cubicBezTo>
                  <a:cubicBezTo>
                    <a:pt x="4516" y="1548"/>
                    <a:pt x="4392" y="1548"/>
                    <a:pt x="4328" y="1608"/>
                  </a:cubicBezTo>
                  <a:cubicBezTo>
                    <a:pt x="4145" y="1484"/>
                    <a:pt x="4575" y="1425"/>
                    <a:pt x="4452" y="1361"/>
                  </a:cubicBezTo>
                  <a:lnTo>
                    <a:pt x="4452" y="1361"/>
                  </a:lnTo>
                  <a:lnTo>
                    <a:pt x="4081" y="1548"/>
                  </a:lnTo>
                  <a:cubicBezTo>
                    <a:pt x="4021" y="1608"/>
                    <a:pt x="3957" y="1608"/>
                    <a:pt x="3898" y="1672"/>
                  </a:cubicBezTo>
                  <a:lnTo>
                    <a:pt x="3710" y="1796"/>
                  </a:lnTo>
                  <a:cubicBezTo>
                    <a:pt x="3463" y="1919"/>
                    <a:pt x="3215" y="2102"/>
                    <a:pt x="2968" y="2226"/>
                  </a:cubicBezTo>
                  <a:lnTo>
                    <a:pt x="3032" y="2226"/>
                  </a:lnTo>
                  <a:cubicBezTo>
                    <a:pt x="3092" y="2290"/>
                    <a:pt x="2968" y="2350"/>
                    <a:pt x="2844" y="2350"/>
                  </a:cubicBezTo>
                  <a:cubicBezTo>
                    <a:pt x="2735" y="2406"/>
                    <a:pt x="2581" y="2413"/>
                    <a:pt x="2501" y="2498"/>
                  </a:cubicBezTo>
                  <a:lnTo>
                    <a:pt x="2501" y="2498"/>
                  </a:lnTo>
                  <a:cubicBezTo>
                    <a:pt x="2498" y="2478"/>
                    <a:pt x="2486" y="2457"/>
                    <a:pt x="2479" y="2457"/>
                  </a:cubicBezTo>
                  <a:cubicBezTo>
                    <a:pt x="2476" y="2457"/>
                    <a:pt x="2473" y="2462"/>
                    <a:pt x="2473" y="2473"/>
                  </a:cubicBezTo>
                  <a:cubicBezTo>
                    <a:pt x="2414" y="2473"/>
                    <a:pt x="2290" y="2538"/>
                    <a:pt x="2226" y="2597"/>
                  </a:cubicBezTo>
                  <a:cubicBezTo>
                    <a:pt x="2167" y="2661"/>
                    <a:pt x="2103" y="2721"/>
                    <a:pt x="2043" y="2844"/>
                  </a:cubicBezTo>
                  <a:cubicBezTo>
                    <a:pt x="1855" y="2968"/>
                    <a:pt x="1732" y="3156"/>
                    <a:pt x="1549" y="3403"/>
                  </a:cubicBezTo>
                  <a:lnTo>
                    <a:pt x="1549" y="3339"/>
                  </a:lnTo>
                  <a:cubicBezTo>
                    <a:pt x="1361" y="3462"/>
                    <a:pt x="1113" y="3710"/>
                    <a:pt x="990" y="3898"/>
                  </a:cubicBezTo>
                  <a:cubicBezTo>
                    <a:pt x="942" y="3998"/>
                    <a:pt x="890" y="4098"/>
                    <a:pt x="939" y="4098"/>
                  </a:cubicBezTo>
                  <a:cubicBezTo>
                    <a:pt x="950" y="4098"/>
                    <a:pt x="966" y="4093"/>
                    <a:pt x="990" y="4081"/>
                  </a:cubicBezTo>
                  <a:lnTo>
                    <a:pt x="990" y="4081"/>
                  </a:lnTo>
                  <a:cubicBezTo>
                    <a:pt x="930" y="4145"/>
                    <a:pt x="807" y="4204"/>
                    <a:pt x="743" y="4269"/>
                  </a:cubicBezTo>
                  <a:cubicBezTo>
                    <a:pt x="683" y="4328"/>
                    <a:pt x="683" y="4451"/>
                    <a:pt x="619" y="4516"/>
                  </a:cubicBezTo>
                  <a:cubicBezTo>
                    <a:pt x="619" y="4575"/>
                    <a:pt x="560" y="4575"/>
                    <a:pt x="560" y="4639"/>
                  </a:cubicBezTo>
                  <a:cubicBezTo>
                    <a:pt x="560" y="4639"/>
                    <a:pt x="495" y="4699"/>
                    <a:pt x="495" y="4763"/>
                  </a:cubicBezTo>
                  <a:cubicBezTo>
                    <a:pt x="495" y="4822"/>
                    <a:pt x="436" y="4946"/>
                    <a:pt x="436" y="5010"/>
                  </a:cubicBezTo>
                  <a:cubicBezTo>
                    <a:pt x="372" y="5381"/>
                    <a:pt x="312" y="5688"/>
                    <a:pt x="124" y="5999"/>
                  </a:cubicBezTo>
                  <a:lnTo>
                    <a:pt x="124" y="5876"/>
                  </a:lnTo>
                  <a:cubicBezTo>
                    <a:pt x="124" y="5935"/>
                    <a:pt x="124" y="6059"/>
                    <a:pt x="65" y="6123"/>
                  </a:cubicBezTo>
                  <a:lnTo>
                    <a:pt x="65" y="6430"/>
                  </a:lnTo>
                  <a:cubicBezTo>
                    <a:pt x="189" y="6370"/>
                    <a:pt x="124" y="6370"/>
                    <a:pt x="248" y="6247"/>
                  </a:cubicBezTo>
                  <a:cubicBezTo>
                    <a:pt x="248" y="6306"/>
                    <a:pt x="312" y="6494"/>
                    <a:pt x="312" y="6618"/>
                  </a:cubicBezTo>
                  <a:cubicBezTo>
                    <a:pt x="292" y="6541"/>
                    <a:pt x="267" y="6512"/>
                    <a:pt x="241" y="6512"/>
                  </a:cubicBezTo>
                  <a:cubicBezTo>
                    <a:pt x="183" y="6512"/>
                    <a:pt x="124" y="6656"/>
                    <a:pt x="124" y="6741"/>
                  </a:cubicBezTo>
                  <a:lnTo>
                    <a:pt x="124" y="6741"/>
                  </a:lnTo>
                  <a:cubicBezTo>
                    <a:pt x="124" y="6720"/>
                    <a:pt x="131" y="6713"/>
                    <a:pt x="141" y="6713"/>
                  </a:cubicBezTo>
                  <a:cubicBezTo>
                    <a:pt x="160" y="6713"/>
                    <a:pt x="189" y="6741"/>
                    <a:pt x="189" y="6741"/>
                  </a:cubicBezTo>
                  <a:cubicBezTo>
                    <a:pt x="1" y="6989"/>
                    <a:pt x="372" y="6801"/>
                    <a:pt x="248" y="7171"/>
                  </a:cubicBezTo>
                  <a:cubicBezTo>
                    <a:pt x="248" y="7236"/>
                    <a:pt x="248" y="7295"/>
                    <a:pt x="312" y="7359"/>
                  </a:cubicBezTo>
                  <a:cubicBezTo>
                    <a:pt x="312" y="7419"/>
                    <a:pt x="312" y="7483"/>
                    <a:pt x="372" y="7607"/>
                  </a:cubicBezTo>
                  <a:cubicBezTo>
                    <a:pt x="312" y="7607"/>
                    <a:pt x="248" y="7607"/>
                    <a:pt x="248" y="7542"/>
                  </a:cubicBezTo>
                  <a:cubicBezTo>
                    <a:pt x="248" y="7483"/>
                    <a:pt x="248" y="7419"/>
                    <a:pt x="189" y="7419"/>
                  </a:cubicBezTo>
                  <a:cubicBezTo>
                    <a:pt x="189" y="7542"/>
                    <a:pt x="248" y="7666"/>
                    <a:pt x="312" y="7730"/>
                  </a:cubicBezTo>
                  <a:cubicBezTo>
                    <a:pt x="372" y="7854"/>
                    <a:pt x="436" y="7913"/>
                    <a:pt x="372" y="8037"/>
                  </a:cubicBezTo>
                  <a:cubicBezTo>
                    <a:pt x="372" y="7978"/>
                    <a:pt x="312" y="7978"/>
                    <a:pt x="312" y="7913"/>
                  </a:cubicBezTo>
                  <a:cubicBezTo>
                    <a:pt x="312" y="7854"/>
                    <a:pt x="312" y="7790"/>
                    <a:pt x="248" y="7730"/>
                  </a:cubicBezTo>
                  <a:cubicBezTo>
                    <a:pt x="248" y="7854"/>
                    <a:pt x="189" y="7913"/>
                    <a:pt x="189" y="7978"/>
                  </a:cubicBezTo>
                  <a:cubicBezTo>
                    <a:pt x="189" y="8037"/>
                    <a:pt x="248" y="8101"/>
                    <a:pt x="248" y="8161"/>
                  </a:cubicBezTo>
                  <a:lnTo>
                    <a:pt x="248" y="8408"/>
                  </a:lnTo>
                  <a:cubicBezTo>
                    <a:pt x="436" y="8532"/>
                    <a:pt x="495" y="8655"/>
                    <a:pt x="560" y="8779"/>
                  </a:cubicBezTo>
                  <a:cubicBezTo>
                    <a:pt x="618" y="8964"/>
                    <a:pt x="619" y="9087"/>
                    <a:pt x="799" y="9266"/>
                  </a:cubicBezTo>
                  <a:lnTo>
                    <a:pt x="799" y="9266"/>
                  </a:lnTo>
                  <a:cubicBezTo>
                    <a:pt x="690" y="9159"/>
                    <a:pt x="645" y="9123"/>
                    <a:pt x="626" y="9123"/>
                  </a:cubicBezTo>
                  <a:cubicBezTo>
                    <a:pt x="591" y="9123"/>
                    <a:pt x="638" y="9236"/>
                    <a:pt x="560" y="9273"/>
                  </a:cubicBezTo>
                  <a:cubicBezTo>
                    <a:pt x="560" y="9329"/>
                    <a:pt x="604" y="9473"/>
                    <a:pt x="578" y="9473"/>
                  </a:cubicBezTo>
                  <a:cubicBezTo>
                    <a:pt x="574" y="9473"/>
                    <a:pt x="568" y="9469"/>
                    <a:pt x="560" y="9461"/>
                  </a:cubicBezTo>
                  <a:lnTo>
                    <a:pt x="560" y="9461"/>
                  </a:lnTo>
                  <a:cubicBezTo>
                    <a:pt x="619" y="9521"/>
                    <a:pt x="619" y="9644"/>
                    <a:pt x="683" y="9709"/>
                  </a:cubicBezTo>
                  <a:cubicBezTo>
                    <a:pt x="683" y="9768"/>
                    <a:pt x="683" y="9768"/>
                    <a:pt x="743" y="9832"/>
                  </a:cubicBezTo>
                  <a:cubicBezTo>
                    <a:pt x="743" y="9892"/>
                    <a:pt x="807" y="9892"/>
                    <a:pt x="866" y="9956"/>
                  </a:cubicBezTo>
                  <a:cubicBezTo>
                    <a:pt x="807" y="10015"/>
                    <a:pt x="930" y="10139"/>
                    <a:pt x="866" y="10139"/>
                  </a:cubicBezTo>
                  <a:cubicBezTo>
                    <a:pt x="900" y="10191"/>
                    <a:pt x="915" y="10209"/>
                    <a:pt x="921" y="10209"/>
                  </a:cubicBezTo>
                  <a:cubicBezTo>
                    <a:pt x="936" y="10209"/>
                    <a:pt x="884" y="10079"/>
                    <a:pt x="930" y="10079"/>
                  </a:cubicBezTo>
                  <a:cubicBezTo>
                    <a:pt x="1054" y="10203"/>
                    <a:pt x="1113" y="10386"/>
                    <a:pt x="1237" y="10574"/>
                  </a:cubicBezTo>
                  <a:cubicBezTo>
                    <a:pt x="1301" y="10698"/>
                    <a:pt x="1361" y="10821"/>
                    <a:pt x="1425" y="10881"/>
                  </a:cubicBezTo>
                  <a:cubicBezTo>
                    <a:pt x="1484" y="11004"/>
                    <a:pt x="1608" y="11128"/>
                    <a:pt x="1672" y="11192"/>
                  </a:cubicBezTo>
                  <a:cubicBezTo>
                    <a:pt x="1855" y="11316"/>
                    <a:pt x="1979" y="11375"/>
                    <a:pt x="2103" y="11439"/>
                  </a:cubicBezTo>
                  <a:cubicBezTo>
                    <a:pt x="2226" y="11499"/>
                    <a:pt x="2350" y="11563"/>
                    <a:pt x="2473" y="11746"/>
                  </a:cubicBezTo>
                  <a:cubicBezTo>
                    <a:pt x="2506" y="11778"/>
                    <a:pt x="2506" y="11794"/>
                    <a:pt x="2490" y="11794"/>
                  </a:cubicBezTo>
                  <a:cubicBezTo>
                    <a:pt x="2475" y="11794"/>
                    <a:pt x="2444" y="11778"/>
                    <a:pt x="2414" y="11746"/>
                  </a:cubicBezTo>
                  <a:lnTo>
                    <a:pt x="2290" y="11746"/>
                  </a:lnTo>
                  <a:cubicBezTo>
                    <a:pt x="2350" y="11810"/>
                    <a:pt x="2414" y="11934"/>
                    <a:pt x="2473" y="11993"/>
                  </a:cubicBezTo>
                  <a:cubicBezTo>
                    <a:pt x="2538" y="12058"/>
                    <a:pt x="2661" y="12117"/>
                    <a:pt x="2721" y="12181"/>
                  </a:cubicBezTo>
                  <a:cubicBezTo>
                    <a:pt x="2661" y="12181"/>
                    <a:pt x="2661" y="12241"/>
                    <a:pt x="2661" y="12305"/>
                  </a:cubicBezTo>
                  <a:cubicBezTo>
                    <a:pt x="2702" y="12345"/>
                    <a:pt x="2735" y="12352"/>
                    <a:pt x="2766" y="12352"/>
                  </a:cubicBezTo>
                  <a:cubicBezTo>
                    <a:pt x="2784" y="12352"/>
                    <a:pt x="2800" y="12350"/>
                    <a:pt x="2817" y="12350"/>
                  </a:cubicBezTo>
                  <a:cubicBezTo>
                    <a:pt x="2862" y="12350"/>
                    <a:pt x="2907" y="12367"/>
                    <a:pt x="2968" y="12488"/>
                  </a:cubicBezTo>
                  <a:lnTo>
                    <a:pt x="2785" y="12488"/>
                  </a:lnTo>
                  <a:cubicBezTo>
                    <a:pt x="2909" y="12552"/>
                    <a:pt x="3092" y="12676"/>
                    <a:pt x="3280" y="12799"/>
                  </a:cubicBezTo>
                  <a:cubicBezTo>
                    <a:pt x="3280" y="12811"/>
                    <a:pt x="3273" y="12816"/>
                    <a:pt x="3261" y="12816"/>
                  </a:cubicBezTo>
                  <a:cubicBezTo>
                    <a:pt x="3212" y="12816"/>
                    <a:pt x="3080" y="12735"/>
                    <a:pt x="3032" y="12735"/>
                  </a:cubicBezTo>
                  <a:cubicBezTo>
                    <a:pt x="3122" y="12796"/>
                    <a:pt x="3243" y="12887"/>
                    <a:pt x="3358" y="12956"/>
                  </a:cubicBezTo>
                  <a:lnTo>
                    <a:pt x="3358" y="12956"/>
                  </a:lnTo>
                  <a:cubicBezTo>
                    <a:pt x="3280" y="12866"/>
                    <a:pt x="3280" y="12784"/>
                    <a:pt x="3280" y="12735"/>
                  </a:cubicBezTo>
                  <a:lnTo>
                    <a:pt x="3280" y="12735"/>
                  </a:lnTo>
                  <a:lnTo>
                    <a:pt x="3403" y="12859"/>
                  </a:lnTo>
                  <a:cubicBezTo>
                    <a:pt x="3463" y="12552"/>
                    <a:pt x="2968" y="12488"/>
                    <a:pt x="2785" y="12241"/>
                  </a:cubicBezTo>
                  <a:lnTo>
                    <a:pt x="2968" y="12241"/>
                  </a:lnTo>
                  <a:cubicBezTo>
                    <a:pt x="2909" y="12181"/>
                    <a:pt x="2785" y="12117"/>
                    <a:pt x="2661" y="12117"/>
                  </a:cubicBezTo>
                  <a:cubicBezTo>
                    <a:pt x="2661" y="12026"/>
                    <a:pt x="2693" y="11970"/>
                    <a:pt x="2759" y="11970"/>
                  </a:cubicBezTo>
                  <a:cubicBezTo>
                    <a:pt x="2783" y="11970"/>
                    <a:pt x="2811" y="11978"/>
                    <a:pt x="2844" y="11993"/>
                  </a:cubicBezTo>
                  <a:cubicBezTo>
                    <a:pt x="2721" y="11810"/>
                    <a:pt x="2661" y="11934"/>
                    <a:pt x="2597" y="11746"/>
                  </a:cubicBezTo>
                  <a:cubicBezTo>
                    <a:pt x="2597" y="11687"/>
                    <a:pt x="2597" y="11687"/>
                    <a:pt x="2661" y="11687"/>
                  </a:cubicBezTo>
                  <a:cubicBezTo>
                    <a:pt x="2597" y="11687"/>
                    <a:pt x="2538" y="11622"/>
                    <a:pt x="2473" y="11622"/>
                  </a:cubicBezTo>
                  <a:cubicBezTo>
                    <a:pt x="2516" y="11622"/>
                    <a:pt x="2531" y="11567"/>
                    <a:pt x="2553" y="11567"/>
                  </a:cubicBezTo>
                  <a:cubicBezTo>
                    <a:pt x="2564" y="11567"/>
                    <a:pt x="2577" y="11581"/>
                    <a:pt x="2597" y="11622"/>
                  </a:cubicBezTo>
                  <a:cubicBezTo>
                    <a:pt x="2538" y="11439"/>
                    <a:pt x="2414" y="11375"/>
                    <a:pt x="2290" y="11252"/>
                  </a:cubicBezTo>
                  <a:cubicBezTo>
                    <a:pt x="2167" y="11192"/>
                    <a:pt x="2103" y="11128"/>
                    <a:pt x="2103" y="11069"/>
                  </a:cubicBezTo>
                  <a:lnTo>
                    <a:pt x="2167" y="11069"/>
                  </a:lnTo>
                  <a:cubicBezTo>
                    <a:pt x="2048" y="10950"/>
                    <a:pt x="1981" y="10906"/>
                    <a:pt x="1947" y="10906"/>
                  </a:cubicBezTo>
                  <a:cubicBezTo>
                    <a:pt x="1928" y="10906"/>
                    <a:pt x="1920" y="10921"/>
                    <a:pt x="1920" y="10945"/>
                  </a:cubicBezTo>
                  <a:cubicBezTo>
                    <a:pt x="1888" y="10945"/>
                    <a:pt x="1872" y="10959"/>
                    <a:pt x="1842" y="10959"/>
                  </a:cubicBezTo>
                  <a:cubicBezTo>
                    <a:pt x="1811" y="10959"/>
                    <a:pt x="1766" y="10944"/>
                    <a:pt x="1672" y="10881"/>
                  </a:cubicBezTo>
                  <a:cubicBezTo>
                    <a:pt x="1732" y="10757"/>
                    <a:pt x="1732" y="10633"/>
                    <a:pt x="1796" y="10510"/>
                  </a:cubicBezTo>
                  <a:lnTo>
                    <a:pt x="1796" y="10510"/>
                  </a:lnTo>
                  <a:lnTo>
                    <a:pt x="1672" y="10574"/>
                  </a:lnTo>
                  <a:cubicBezTo>
                    <a:pt x="1608" y="10510"/>
                    <a:pt x="1608" y="10386"/>
                    <a:pt x="1608" y="10386"/>
                  </a:cubicBezTo>
                  <a:cubicBezTo>
                    <a:pt x="1576" y="10354"/>
                    <a:pt x="1560" y="10343"/>
                    <a:pt x="1553" y="10343"/>
                  </a:cubicBezTo>
                  <a:cubicBezTo>
                    <a:pt x="1536" y="10343"/>
                    <a:pt x="1560" y="10400"/>
                    <a:pt x="1526" y="10400"/>
                  </a:cubicBezTo>
                  <a:cubicBezTo>
                    <a:pt x="1517" y="10400"/>
                    <a:pt x="1503" y="10396"/>
                    <a:pt x="1484" y="10386"/>
                  </a:cubicBezTo>
                  <a:cubicBezTo>
                    <a:pt x="1436" y="10186"/>
                    <a:pt x="1184" y="9947"/>
                    <a:pt x="1187" y="9798"/>
                  </a:cubicBezTo>
                  <a:lnTo>
                    <a:pt x="1187" y="9798"/>
                  </a:lnTo>
                  <a:cubicBezTo>
                    <a:pt x="1174" y="9785"/>
                    <a:pt x="1151" y="9758"/>
                    <a:pt x="1113" y="9709"/>
                  </a:cubicBezTo>
                  <a:cubicBezTo>
                    <a:pt x="1178" y="9644"/>
                    <a:pt x="1113" y="9585"/>
                    <a:pt x="1054" y="9521"/>
                  </a:cubicBezTo>
                  <a:cubicBezTo>
                    <a:pt x="990" y="9461"/>
                    <a:pt x="930" y="9338"/>
                    <a:pt x="930" y="9214"/>
                  </a:cubicBezTo>
                  <a:lnTo>
                    <a:pt x="930" y="9214"/>
                  </a:lnTo>
                  <a:cubicBezTo>
                    <a:pt x="1008" y="9251"/>
                    <a:pt x="1037" y="9338"/>
                    <a:pt x="1048" y="9338"/>
                  </a:cubicBezTo>
                  <a:cubicBezTo>
                    <a:pt x="1054" y="9338"/>
                    <a:pt x="1054" y="9307"/>
                    <a:pt x="1054" y="9214"/>
                  </a:cubicBezTo>
                  <a:cubicBezTo>
                    <a:pt x="990" y="9214"/>
                    <a:pt x="930" y="9090"/>
                    <a:pt x="930" y="8967"/>
                  </a:cubicBezTo>
                  <a:cubicBezTo>
                    <a:pt x="930" y="8843"/>
                    <a:pt x="930" y="8719"/>
                    <a:pt x="866" y="8655"/>
                  </a:cubicBezTo>
                  <a:cubicBezTo>
                    <a:pt x="807" y="8655"/>
                    <a:pt x="743" y="8596"/>
                    <a:pt x="683" y="8408"/>
                  </a:cubicBezTo>
                  <a:cubicBezTo>
                    <a:pt x="683" y="8284"/>
                    <a:pt x="619" y="8101"/>
                    <a:pt x="560" y="7978"/>
                  </a:cubicBezTo>
                  <a:cubicBezTo>
                    <a:pt x="619" y="7978"/>
                    <a:pt x="560" y="7854"/>
                    <a:pt x="560" y="7607"/>
                  </a:cubicBezTo>
                  <a:lnTo>
                    <a:pt x="560" y="7359"/>
                  </a:lnTo>
                  <a:lnTo>
                    <a:pt x="560" y="7171"/>
                  </a:lnTo>
                  <a:lnTo>
                    <a:pt x="560" y="7048"/>
                  </a:lnTo>
                  <a:lnTo>
                    <a:pt x="581" y="7071"/>
                  </a:lnTo>
                  <a:lnTo>
                    <a:pt x="581" y="7071"/>
                  </a:lnTo>
                  <a:cubicBezTo>
                    <a:pt x="535" y="7019"/>
                    <a:pt x="495" y="6962"/>
                    <a:pt x="495" y="6865"/>
                  </a:cubicBezTo>
                  <a:cubicBezTo>
                    <a:pt x="495" y="6741"/>
                    <a:pt x="436" y="6618"/>
                    <a:pt x="436" y="6494"/>
                  </a:cubicBezTo>
                  <a:lnTo>
                    <a:pt x="436" y="6494"/>
                  </a:lnTo>
                  <a:cubicBezTo>
                    <a:pt x="560" y="6553"/>
                    <a:pt x="560" y="6553"/>
                    <a:pt x="619" y="6677"/>
                  </a:cubicBezTo>
                  <a:lnTo>
                    <a:pt x="619" y="6494"/>
                  </a:lnTo>
                  <a:cubicBezTo>
                    <a:pt x="560" y="6430"/>
                    <a:pt x="560" y="6370"/>
                    <a:pt x="560" y="6247"/>
                  </a:cubicBezTo>
                  <a:lnTo>
                    <a:pt x="560" y="6247"/>
                  </a:lnTo>
                  <a:lnTo>
                    <a:pt x="683" y="6306"/>
                  </a:lnTo>
                  <a:lnTo>
                    <a:pt x="683" y="5876"/>
                  </a:lnTo>
                  <a:cubicBezTo>
                    <a:pt x="683" y="5752"/>
                    <a:pt x="683" y="5564"/>
                    <a:pt x="807" y="5441"/>
                  </a:cubicBezTo>
                  <a:cubicBezTo>
                    <a:pt x="785" y="5421"/>
                    <a:pt x="764" y="5414"/>
                    <a:pt x="742" y="5414"/>
                  </a:cubicBezTo>
                  <a:cubicBezTo>
                    <a:pt x="696" y="5414"/>
                    <a:pt x="642" y="5441"/>
                    <a:pt x="560" y="5441"/>
                  </a:cubicBezTo>
                  <a:lnTo>
                    <a:pt x="495" y="5441"/>
                  </a:lnTo>
                  <a:cubicBezTo>
                    <a:pt x="495" y="5381"/>
                    <a:pt x="436" y="5317"/>
                    <a:pt x="495" y="5193"/>
                  </a:cubicBezTo>
                  <a:cubicBezTo>
                    <a:pt x="560" y="5258"/>
                    <a:pt x="619" y="5258"/>
                    <a:pt x="619" y="5317"/>
                  </a:cubicBezTo>
                  <a:cubicBezTo>
                    <a:pt x="619" y="5317"/>
                    <a:pt x="619" y="5193"/>
                    <a:pt x="683" y="5193"/>
                  </a:cubicBezTo>
                  <a:lnTo>
                    <a:pt x="683" y="5317"/>
                  </a:lnTo>
                  <a:cubicBezTo>
                    <a:pt x="807" y="5193"/>
                    <a:pt x="683" y="5258"/>
                    <a:pt x="683" y="5134"/>
                  </a:cubicBezTo>
                  <a:cubicBezTo>
                    <a:pt x="807" y="5134"/>
                    <a:pt x="807" y="5070"/>
                    <a:pt x="866" y="5070"/>
                  </a:cubicBezTo>
                  <a:cubicBezTo>
                    <a:pt x="866" y="5102"/>
                    <a:pt x="851" y="5134"/>
                    <a:pt x="836" y="5165"/>
                  </a:cubicBezTo>
                  <a:lnTo>
                    <a:pt x="836" y="5165"/>
                  </a:lnTo>
                  <a:cubicBezTo>
                    <a:pt x="844" y="5156"/>
                    <a:pt x="854" y="5147"/>
                    <a:pt x="866" y="5134"/>
                  </a:cubicBezTo>
                  <a:cubicBezTo>
                    <a:pt x="866" y="5134"/>
                    <a:pt x="866" y="5070"/>
                    <a:pt x="930" y="5070"/>
                  </a:cubicBezTo>
                  <a:cubicBezTo>
                    <a:pt x="930" y="5010"/>
                    <a:pt x="990" y="4946"/>
                    <a:pt x="1054" y="4946"/>
                  </a:cubicBezTo>
                  <a:cubicBezTo>
                    <a:pt x="990" y="4946"/>
                    <a:pt x="930" y="4887"/>
                    <a:pt x="990" y="4822"/>
                  </a:cubicBezTo>
                  <a:cubicBezTo>
                    <a:pt x="1050" y="4701"/>
                    <a:pt x="1081" y="4685"/>
                    <a:pt x="1112" y="4685"/>
                  </a:cubicBezTo>
                  <a:cubicBezTo>
                    <a:pt x="1123" y="4685"/>
                    <a:pt x="1134" y="4687"/>
                    <a:pt x="1147" y="4687"/>
                  </a:cubicBezTo>
                  <a:cubicBezTo>
                    <a:pt x="1170" y="4687"/>
                    <a:pt x="1197" y="4680"/>
                    <a:pt x="1237" y="4639"/>
                  </a:cubicBezTo>
                  <a:cubicBezTo>
                    <a:pt x="1178" y="4575"/>
                    <a:pt x="1361" y="4451"/>
                    <a:pt x="1237" y="4392"/>
                  </a:cubicBezTo>
                  <a:cubicBezTo>
                    <a:pt x="1301" y="4328"/>
                    <a:pt x="1361" y="4328"/>
                    <a:pt x="1361" y="4328"/>
                  </a:cubicBezTo>
                  <a:cubicBezTo>
                    <a:pt x="1425" y="4269"/>
                    <a:pt x="1484" y="4145"/>
                    <a:pt x="1549" y="4021"/>
                  </a:cubicBezTo>
                  <a:cubicBezTo>
                    <a:pt x="1608" y="3898"/>
                    <a:pt x="1672" y="3833"/>
                    <a:pt x="1608" y="3833"/>
                  </a:cubicBezTo>
                  <a:lnTo>
                    <a:pt x="1549" y="3898"/>
                  </a:lnTo>
                  <a:lnTo>
                    <a:pt x="1549" y="3833"/>
                  </a:lnTo>
                  <a:cubicBezTo>
                    <a:pt x="1608" y="3774"/>
                    <a:pt x="1672" y="3650"/>
                    <a:pt x="1796" y="3586"/>
                  </a:cubicBezTo>
                  <a:cubicBezTo>
                    <a:pt x="1855" y="3462"/>
                    <a:pt x="1979" y="3403"/>
                    <a:pt x="2043" y="3339"/>
                  </a:cubicBezTo>
                  <a:cubicBezTo>
                    <a:pt x="2167" y="3279"/>
                    <a:pt x="2226" y="3215"/>
                    <a:pt x="2350" y="3091"/>
                  </a:cubicBezTo>
                  <a:cubicBezTo>
                    <a:pt x="2473" y="3032"/>
                    <a:pt x="2538" y="2968"/>
                    <a:pt x="2661" y="2908"/>
                  </a:cubicBezTo>
                  <a:cubicBezTo>
                    <a:pt x="2721" y="2908"/>
                    <a:pt x="2785" y="2844"/>
                    <a:pt x="2844" y="2785"/>
                  </a:cubicBezTo>
                  <a:cubicBezTo>
                    <a:pt x="2909" y="2721"/>
                    <a:pt x="2968" y="2721"/>
                    <a:pt x="2968" y="2661"/>
                  </a:cubicBezTo>
                  <a:cubicBezTo>
                    <a:pt x="3092" y="2538"/>
                    <a:pt x="3215" y="2473"/>
                    <a:pt x="3280" y="2414"/>
                  </a:cubicBezTo>
                  <a:cubicBezTo>
                    <a:pt x="3309" y="2382"/>
                    <a:pt x="3355" y="2366"/>
                    <a:pt x="3393" y="2366"/>
                  </a:cubicBezTo>
                  <a:cubicBezTo>
                    <a:pt x="3432" y="2366"/>
                    <a:pt x="3463" y="2382"/>
                    <a:pt x="3463" y="2414"/>
                  </a:cubicBezTo>
                  <a:cubicBezTo>
                    <a:pt x="3650" y="2290"/>
                    <a:pt x="3650" y="2226"/>
                    <a:pt x="3957" y="2167"/>
                  </a:cubicBezTo>
                  <a:lnTo>
                    <a:pt x="3957" y="2167"/>
                  </a:lnTo>
                  <a:cubicBezTo>
                    <a:pt x="3928" y="2210"/>
                    <a:pt x="3919" y="2233"/>
                    <a:pt x="3919" y="2244"/>
                  </a:cubicBezTo>
                  <a:lnTo>
                    <a:pt x="3919" y="2244"/>
                  </a:lnTo>
                  <a:cubicBezTo>
                    <a:pt x="3899" y="2246"/>
                    <a:pt x="3857" y="2257"/>
                    <a:pt x="3774" y="2290"/>
                  </a:cubicBezTo>
                  <a:cubicBezTo>
                    <a:pt x="4081" y="2226"/>
                    <a:pt x="4145" y="2226"/>
                    <a:pt x="4392" y="2043"/>
                  </a:cubicBezTo>
                  <a:lnTo>
                    <a:pt x="4392" y="2043"/>
                  </a:lnTo>
                  <a:cubicBezTo>
                    <a:pt x="4328" y="2102"/>
                    <a:pt x="4392" y="2102"/>
                    <a:pt x="4452" y="2102"/>
                  </a:cubicBezTo>
                  <a:cubicBezTo>
                    <a:pt x="4575" y="2102"/>
                    <a:pt x="4640" y="2043"/>
                    <a:pt x="4699" y="1979"/>
                  </a:cubicBezTo>
                  <a:lnTo>
                    <a:pt x="4516" y="1979"/>
                  </a:lnTo>
                  <a:cubicBezTo>
                    <a:pt x="4640" y="1919"/>
                    <a:pt x="4763" y="1919"/>
                    <a:pt x="4887" y="1855"/>
                  </a:cubicBezTo>
                  <a:lnTo>
                    <a:pt x="4887" y="1979"/>
                  </a:lnTo>
                  <a:cubicBezTo>
                    <a:pt x="5010" y="1979"/>
                    <a:pt x="5134" y="1919"/>
                    <a:pt x="5258" y="1919"/>
                  </a:cubicBezTo>
                  <a:cubicBezTo>
                    <a:pt x="5381" y="1855"/>
                    <a:pt x="5505" y="1796"/>
                    <a:pt x="5564" y="1731"/>
                  </a:cubicBezTo>
                  <a:cubicBezTo>
                    <a:pt x="5688" y="1672"/>
                    <a:pt x="5812" y="1608"/>
                    <a:pt x="5876" y="1548"/>
                  </a:cubicBezTo>
                  <a:lnTo>
                    <a:pt x="6247" y="1548"/>
                  </a:lnTo>
                  <a:cubicBezTo>
                    <a:pt x="6284" y="1511"/>
                    <a:pt x="6271" y="1502"/>
                    <a:pt x="6237" y="1502"/>
                  </a:cubicBezTo>
                  <a:cubicBezTo>
                    <a:pt x="6203" y="1502"/>
                    <a:pt x="6147" y="1512"/>
                    <a:pt x="6103" y="1512"/>
                  </a:cubicBezTo>
                  <a:cubicBezTo>
                    <a:pt x="6047" y="1512"/>
                    <a:pt x="6011" y="1496"/>
                    <a:pt x="6059" y="1425"/>
                  </a:cubicBezTo>
                  <a:cubicBezTo>
                    <a:pt x="6110" y="1412"/>
                    <a:pt x="6164" y="1406"/>
                    <a:pt x="6217" y="1406"/>
                  </a:cubicBezTo>
                  <a:cubicBezTo>
                    <a:pt x="6424" y="1406"/>
                    <a:pt x="6630" y="1484"/>
                    <a:pt x="6677" y="1484"/>
                  </a:cubicBezTo>
                  <a:cubicBezTo>
                    <a:pt x="6741" y="1484"/>
                    <a:pt x="6801" y="1484"/>
                    <a:pt x="6865" y="1425"/>
                  </a:cubicBezTo>
                  <a:cubicBezTo>
                    <a:pt x="6924" y="1425"/>
                    <a:pt x="6989" y="1361"/>
                    <a:pt x="6989" y="1361"/>
                  </a:cubicBezTo>
                  <a:cubicBezTo>
                    <a:pt x="7048" y="1301"/>
                    <a:pt x="7172" y="1237"/>
                    <a:pt x="7360" y="1178"/>
                  </a:cubicBezTo>
                  <a:cubicBezTo>
                    <a:pt x="7295" y="1178"/>
                    <a:pt x="7236" y="1054"/>
                    <a:pt x="7483" y="930"/>
                  </a:cubicBezTo>
                  <a:cubicBezTo>
                    <a:pt x="7730" y="930"/>
                    <a:pt x="7854" y="1113"/>
                    <a:pt x="7666" y="1178"/>
                  </a:cubicBezTo>
                  <a:cubicBezTo>
                    <a:pt x="7607" y="1178"/>
                    <a:pt x="7607" y="1178"/>
                    <a:pt x="7607" y="1113"/>
                  </a:cubicBezTo>
                  <a:cubicBezTo>
                    <a:pt x="7483" y="1178"/>
                    <a:pt x="7419" y="1237"/>
                    <a:pt x="7483" y="1237"/>
                  </a:cubicBezTo>
                  <a:lnTo>
                    <a:pt x="7543" y="1178"/>
                  </a:lnTo>
                  <a:cubicBezTo>
                    <a:pt x="7604" y="1207"/>
                    <a:pt x="7728" y="1207"/>
                    <a:pt x="7829" y="1207"/>
                  </a:cubicBezTo>
                  <a:cubicBezTo>
                    <a:pt x="7930" y="1207"/>
                    <a:pt x="8007" y="1207"/>
                    <a:pt x="7978" y="1237"/>
                  </a:cubicBezTo>
                  <a:cubicBezTo>
                    <a:pt x="8161" y="1178"/>
                    <a:pt x="8037" y="1178"/>
                    <a:pt x="7854" y="1178"/>
                  </a:cubicBezTo>
                  <a:cubicBezTo>
                    <a:pt x="8225" y="1178"/>
                    <a:pt x="8408" y="1054"/>
                    <a:pt x="8720" y="1054"/>
                  </a:cubicBezTo>
                  <a:lnTo>
                    <a:pt x="8655" y="990"/>
                  </a:lnTo>
                  <a:cubicBezTo>
                    <a:pt x="9214" y="990"/>
                    <a:pt x="8903" y="866"/>
                    <a:pt x="9214" y="807"/>
                  </a:cubicBezTo>
                  <a:cubicBezTo>
                    <a:pt x="9416" y="855"/>
                    <a:pt x="9289" y="946"/>
                    <a:pt x="9401" y="946"/>
                  </a:cubicBezTo>
                  <a:cubicBezTo>
                    <a:pt x="9426" y="946"/>
                    <a:pt x="9464" y="941"/>
                    <a:pt x="9521" y="930"/>
                  </a:cubicBezTo>
                  <a:cubicBezTo>
                    <a:pt x="9736" y="930"/>
                    <a:pt x="9625" y="1024"/>
                    <a:pt x="9550" y="1048"/>
                  </a:cubicBezTo>
                  <a:lnTo>
                    <a:pt x="9550" y="1048"/>
                  </a:lnTo>
                  <a:cubicBezTo>
                    <a:pt x="9604" y="1039"/>
                    <a:pt x="9656" y="1035"/>
                    <a:pt x="9705" y="1035"/>
                  </a:cubicBezTo>
                  <a:cubicBezTo>
                    <a:pt x="9932" y="1035"/>
                    <a:pt x="10117" y="1113"/>
                    <a:pt x="10263" y="1113"/>
                  </a:cubicBezTo>
                  <a:cubicBezTo>
                    <a:pt x="10203" y="1113"/>
                    <a:pt x="10139" y="1113"/>
                    <a:pt x="10139" y="1178"/>
                  </a:cubicBezTo>
                  <a:cubicBezTo>
                    <a:pt x="10203" y="1113"/>
                    <a:pt x="10263" y="1113"/>
                    <a:pt x="10386" y="1113"/>
                  </a:cubicBezTo>
                  <a:lnTo>
                    <a:pt x="10263" y="1054"/>
                  </a:lnTo>
                  <a:lnTo>
                    <a:pt x="10451" y="1054"/>
                  </a:lnTo>
                  <a:cubicBezTo>
                    <a:pt x="10574" y="990"/>
                    <a:pt x="10386" y="930"/>
                    <a:pt x="10574" y="807"/>
                  </a:cubicBezTo>
                  <a:cubicBezTo>
                    <a:pt x="10601" y="820"/>
                    <a:pt x="10634" y="824"/>
                    <a:pt x="10669" y="824"/>
                  </a:cubicBezTo>
                  <a:cubicBezTo>
                    <a:pt x="10737" y="824"/>
                    <a:pt x="10814" y="809"/>
                    <a:pt x="10878" y="809"/>
                  </a:cubicBezTo>
                  <a:cubicBezTo>
                    <a:pt x="10935" y="809"/>
                    <a:pt x="10983" y="821"/>
                    <a:pt x="11004" y="866"/>
                  </a:cubicBezTo>
                  <a:cubicBezTo>
                    <a:pt x="10666" y="866"/>
                    <a:pt x="10899" y="942"/>
                    <a:pt x="10835" y="1006"/>
                  </a:cubicBezTo>
                  <a:lnTo>
                    <a:pt x="10835" y="1006"/>
                  </a:lnTo>
                  <a:cubicBezTo>
                    <a:pt x="10876" y="1009"/>
                    <a:pt x="10916" y="1025"/>
                    <a:pt x="10945" y="1054"/>
                  </a:cubicBezTo>
                  <a:cubicBezTo>
                    <a:pt x="11019" y="1079"/>
                    <a:pt x="11069" y="1089"/>
                    <a:pt x="11104" y="1089"/>
                  </a:cubicBezTo>
                  <a:cubicBezTo>
                    <a:pt x="11244" y="1089"/>
                    <a:pt x="11155" y="930"/>
                    <a:pt x="11499" y="930"/>
                  </a:cubicBezTo>
                  <a:cubicBezTo>
                    <a:pt x="11461" y="969"/>
                    <a:pt x="11523" y="1009"/>
                    <a:pt x="11590" y="1033"/>
                  </a:cubicBezTo>
                  <a:lnTo>
                    <a:pt x="11590" y="1033"/>
                  </a:lnTo>
                  <a:cubicBezTo>
                    <a:pt x="11539" y="995"/>
                    <a:pt x="11610" y="914"/>
                    <a:pt x="11746" y="866"/>
                  </a:cubicBezTo>
                  <a:cubicBezTo>
                    <a:pt x="11993" y="866"/>
                    <a:pt x="11993" y="807"/>
                    <a:pt x="12181" y="807"/>
                  </a:cubicBezTo>
                  <a:lnTo>
                    <a:pt x="11993" y="807"/>
                  </a:lnTo>
                  <a:cubicBezTo>
                    <a:pt x="12058" y="683"/>
                    <a:pt x="12181" y="742"/>
                    <a:pt x="12364" y="683"/>
                  </a:cubicBezTo>
                  <a:lnTo>
                    <a:pt x="12364" y="683"/>
                  </a:lnTo>
                  <a:cubicBezTo>
                    <a:pt x="12364" y="694"/>
                    <a:pt x="12358" y="703"/>
                    <a:pt x="12349" y="710"/>
                  </a:cubicBezTo>
                  <a:lnTo>
                    <a:pt x="12349" y="710"/>
                  </a:lnTo>
                  <a:cubicBezTo>
                    <a:pt x="12364" y="708"/>
                    <a:pt x="12378" y="707"/>
                    <a:pt x="12393" y="707"/>
                  </a:cubicBezTo>
                  <a:cubicBezTo>
                    <a:pt x="12562" y="707"/>
                    <a:pt x="12732" y="816"/>
                    <a:pt x="12901" y="816"/>
                  </a:cubicBezTo>
                  <a:cubicBezTo>
                    <a:pt x="12928" y="816"/>
                    <a:pt x="12955" y="813"/>
                    <a:pt x="12983" y="807"/>
                  </a:cubicBezTo>
                  <a:cubicBezTo>
                    <a:pt x="13171" y="866"/>
                    <a:pt x="13047" y="930"/>
                    <a:pt x="13171" y="990"/>
                  </a:cubicBezTo>
                  <a:cubicBezTo>
                    <a:pt x="13250" y="958"/>
                    <a:pt x="13309" y="946"/>
                    <a:pt x="13358" y="946"/>
                  </a:cubicBezTo>
                  <a:cubicBezTo>
                    <a:pt x="13469" y="946"/>
                    <a:pt x="13530" y="1003"/>
                    <a:pt x="13665" y="1003"/>
                  </a:cubicBezTo>
                  <a:cubicBezTo>
                    <a:pt x="13700" y="1003"/>
                    <a:pt x="13741" y="1000"/>
                    <a:pt x="13789" y="990"/>
                  </a:cubicBezTo>
                  <a:cubicBezTo>
                    <a:pt x="13724" y="930"/>
                    <a:pt x="13724" y="930"/>
                    <a:pt x="13972" y="866"/>
                  </a:cubicBezTo>
                  <a:cubicBezTo>
                    <a:pt x="13789" y="866"/>
                    <a:pt x="13601" y="866"/>
                    <a:pt x="13418" y="930"/>
                  </a:cubicBezTo>
                  <a:cubicBezTo>
                    <a:pt x="13541" y="866"/>
                    <a:pt x="13601" y="807"/>
                    <a:pt x="13724" y="742"/>
                  </a:cubicBezTo>
                  <a:cubicBezTo>
                    <a:pt x="13601" y="742"/>
                    <a:pt x="13418" y="807"/>
                    <a:pt x="13294" y="807"/>
                  </a:cubicBezTo>
                  <a:cubicBezTo>
                    <a:pt x="13471" y="744"/>
                    <a:pt x="13477" y="742"/>
                    <a:pt x="13365" y="689"/>
                  </a:cubicBezTo>
                  <a:lnTo>
                    <a:pt x="13365" y="689"/>
                  </a:lnTo>
                  <a:cubicBezTo>
                    <a:pt x="13425" y="716"/>
                    <a:pt x="13486" y="726"/>
                    <a:pt x="13546" y="726"/>
                  </a:cubicBezTo>
                  <a:cubicBezTo>
                    <a:pt x="13691" y="726"/>
                    <a:pt x="13836" y="669"/>
                    <a:pt x="13981" y="669"/>
                  </a:cubicBezTo>
                  <a:cubicBezTo>
                    <a:pt x="14019" y="669"/>
                    <a:pt x="14057" y="673"/>
                    <a:pt x="14095" y="683"/>
                  </a:cubicBezTo>
                  <a:lnTo>
                    <a:pt x="14095" y="930"/>
                  </a:lnTo>
                  <a:cubicBezTo>
                    <a:pt x="14191" y="962"/>
                    <a:pt x="14284" y="973"/>
                    <a:pt x="14376" y="973"/>
                  </a:cubicBezTo>
                  <a:cubicBezTo>
                    <a:pt x="14585" y="973"/>
                    <a:pt x="14796" y="916"/>
                    <a:pt x="15056" y="916"/>
                  </a:cubicBezTo>
                  <a:cubicBezTo>
                    <a:pt x="15124" y="916"/>
                    <a:pt x="15196" y="920"/>
                    <a:pt x="15272" y="930"/>
                  </a:cubicBezTo>
                  <a:lnTo>
                    <a:pt x="15149" y="866"/>
                  </a:lnTo>
                  <a:cubicBezTo>
                    <a:pt x="15168" y="846"/>
                    <a:pt x="15209" y="840"/>
                    <a:pt x="15259" y="840"/>
                  </a:cubicBezTo>
                  <a:cubicBezTo>
                    <a:pt x="15359" y="840"/>
                    <a:pt x="15497" y="866"/>
                    <a:pt x="15579" y="866"/>
                  </a:cubicBezTo>
                  <a:cubicBezTo>
                    <a:pt x="15579" y="930"/>
                    <a:pt x="15703" y="930"/>
                    <a:pt x="15767" y="990"/>
                  </a:cubicBezTo>
                  <a:cubicBezTo>
                    <a:pt x="15767" y="975"/>
                    <a:pt x="15788" y="972"/>
                    <a:pt x="15822" y="972"/>
                  </a:cubicBezTo>
                  <a:cubicBezTo>
                    <a:pt x="15858" y="972"/>
                    <a:pt x="15908" y="976"/>
                    <a:pt x="15960" y="976"/>
                  </a:cubicBezTo>
                  <a:cubicBezTo>
                    <a:pt x="16060" y="976"/>
                    <a:pt x="16167" y="960"/>
                    <a:pt x="16197" y="866"/>
                  </a:cubicBezTo>
                  <a:lnTo>
                    <a:pt x="16444" y="990"/>
                  </a:lnTo>
                  <a:cubicBezTo>
                    <a:pt x="16487" y="997"/>
                    <a:pt x="16526" y="1000"/>
                    <a:pt x="16561" y="1000"/>
                  </a:cubicBezTo>
                  <a:cubicBezTo>
                    <a:pt x="16835" y="1000"/>
                    <a:pt x="16929" y="807"/>
                    <a:pt x="17310" y="807"/>
                  </a:cubicBezTo>
                  <a:cubicBezTo>
                    <a:pt x="17186" y="930"/>
                    <a:pt x="17374" y="990"/>
                    <a:pt x="17063" y="990"/>
                  </a:cubicBezTo>
                  <a:cubicBezTo>
                    <a:pt x="17157" y="1022"/>
                    <a:pt x="17218" y="1038"/>
                    <a:pt x="17265" y="1038"/>
                  </a:cubicBezTo>
                  <a:cubicBezTo>
                    <a:pt x="17311" y="1038"/>
                    <a:pt x="17342" y="1022"/>
                    <a:pt x="17374" y="990"/>
                  </a:cubicBezTo>
                  <a:cubicBezTo>
                    <a:pt x="17383" y="1000"/>
                    <a:pt x="17398" y="1003"/>
                    <a:pt x="17418" y="1003"/>
                  </a:cubicBezTo>
                  <a:cubicBezTo>
                    <a:pt x="17492" y="1003"/>
                    <a:pt x="17630" y="946"/>
                    <a:pt x="17742" y="946"/>
                  </a:cubicBezTo>
                  <a:cubicBezTo>
                    <a:pt x="17792" y="946"/>
                    <a:pt x="17837" y="958"/>
                    <a:pt x="17869" y="990"/>
                  </a:cubicBezTo>
                  <a:cubicBezTo>
                    <a:pt x="17928" y="930"/>
                    <a:pt x="17928" y="866"/>
                    <a:pt x="18052" y="866"/>
                  </a:cubicBezTo>
                  <a:cubicBezTo>
                    <a:pt x="18084" y="866"/>
                    <a:pt x="18084" y="882"/>
                    <a:pt x="18076" y="898"/>
                  </a:cubicBezTo>
                  <a:lnTo>
                    <a:pt x="18076" y="898"/>
                  </a:lnTo>
                  <a:cubicBezTo>
                    <a:pt x="18135" y="861"/>
                    <a:pt x="18275" y="842"/>
                    <a:pt x="18175" y="742"/>
                  </a:cubicBezTo>
                  <a:lnTo>
                    <a:pt x="18175" y="742"/>
                  </a:lnTo>
                  <a:cubicBezTo>
                    <a:pt x="18313" y="833"/>
                    <a:pt x="18513" y="891"/>
                    <a:pt x="18708" y="891"/>
                  </a:cubicBezTo>
                  <a:cubicBezTo>
                    <a:pt x="18780" y="891"/>
                    <a:pt x="18851" y="883"/>
                    <a:pt x="18917" y="866"/>
                  </a:cubicBezTo>
                  <a:cubicBezTo>
                    <a:pt x="19229" y="866"/>
                    <a:pt x="19476" y="866"/>
                    <a:pt x="19659" y="990"/>
                  </a:cubicBezTo>
                  <a:lnTo>
                    <a:pt x="20589" y="990"/>
                  </a:lnTo>
                  <a:cubicBezTo>
                    <a:pt x="20589" y="990"/>
                    <a:pt x="20589" y="999"/>
                    <a:pt x="20585" y="1007"/>
                  </a:cubicBezTo>
                  <a:lnTo>
                    <a:pt x="20585" y="1007"/>
                  </a:lnTo>
                  <a:cubicBezTo>
                    <a:pt x="20566" y="1003"/>
                    <a:pt x="20546" y="997"/>
                    <a:pt x="20524" y="990"/>
                  </a:cubicBezTo>
                  <a:lnTo>
                    <a:pt x="20524" y="990"/>
                  </a:lnTo>
                  <a:cubicBezTo>
                    <a:pt x="20546" y="1011"/>
                    <a:pt x="20560" y="1018"/>
                    <a:pt x="20570" y="1018"/>
                  </a:cubicBezTo>
                  <a:cubicBezTo>
                    <a:pt x="20578" y="1018"/>
                    <a:pt x="20582" y="1013"/>
                    <a:pt x="20585" y="1007"/>
                  </a:cubicBezTo>
                  <a:lnTo>
                    <a:pt x="20585" y="1007"/>
                  </a:lnTo>
                  <a:cubicBezTo>
                    <a:pt x="20621" y="1016"/>
                    <a:pt x="20652" y="1020"/>
                    <a:pt x="20678" y="1020"/>
                  </a:cubicBezTo>
                  <a:cubicBezTo>
                    <a:pt x="20828" y="1020"/>
                    <a:pt x="20840" y="900"/>
                    <a:pt x="20989" y="900"/>
                  </a:cubicBezTo>
                  <a:cubicBezTo>
                    <a:pt x="21029" y="900"/>
                    <a:pt x="21078" y="909"/>
                    <a:pt x="21143" y="930"/>
                  </a:cubicBezTo>
                  <a:cubicBezTo>
                    <a:pt x="21390" y="1054"/>
                    <a:pt x="20960" y="990"/>
                    <a:pt x="21083" y="1054"/>
                  </a:cubicBezTo>
                  <a:cubicBezTo>
                    <a:pt x="21083" y="1152"/>
                    <a:pt x="21162" y="1172"/>
                    <a:pt x="21272" y="1172"/>
                  </a:cubicBezTo>
                  <a:cubicBezTo>
                    <a:pt x="21347" y="1172"/>
                    <a:pt x="21437" y="1163"/>
                    <a:pt x="21527" y="1163"/>
                  </a:cubicBezTo>
                  <a:cubicBezTo>
                    <a:pt x="21636" y="1163"/>
                    <a:pt x="21744" y="1177"/>
                    <a:pt x="21825" y="1237"/>
                  </a:cubicBezTo>
                  <a:lnTo>
                    <a:pt x="21761" y="1237"/>
                  </a:lnTo>
                  <a:cubicBezTo>
                    <a:pt x="21823" y="1269"/>
                    <a:pt x="21884" y="1285"/>
                    <a:pt x="21946" y="1285"/>
                  </a:cubicBezTo>
                  <a:cubicBezTo>
                    <a:pt x="22008" y="1285"/>
                    <a:pt x="22070" y="1269"/>
                    <a:pt x="22132" y="1237"/>
                  </a:cubicBezTo>
                  <a:lnTo>
                    <a:pt x="22626" y="1237"/>
                  </a:lnTo>
                  <a:lnTo>
                    <a:pt x="22626" y="1301"/>
                  </a:lnTo>
                  <a:cubicBezTo>
                    <a:pt x="22750" y="1237"/>
                    <a:pt x="22938" y="1237"/>
                    <a:pt x="23121" y="1237"/>
                  </a:cubicBezTo>
                  <a:lnTo>
                    <a:pt x="23680" y="1237"/>
                  </a:lnTo>
                  <a:cubicBezTo>
                    <a:pt x="23556" y="1301"/>
                    <a:pt x="23492" y="1301"/>
                    <a:pt x="23556" y="1361"/>
                  </a:cubicBezTo>
                  <a:cubicBezTo>
                    <a:pt x="23574" y="1370"/>
                    <a:pt x="23587" y="1374"/>
                    <a:pt x="23596" y="1374"/>
                  </a:cubicBezTo>
                  <a:cubicBezTo>
                    <a:pt x="23651" y="1374"/>
                    <a:pt x="23592" y="1237"/>
                    <a:pt x="23803" y="1237"/>
                  </a:cubicBezTo>
                  <a:cubicBezTo>
                    <a:pt x="23927" y="1301"/>
                    <a:pt x="24110" y="1425"/>
                    <a:pt x="24110" y="1548"/>
                  </a:cubicBezTo>
                  <a:cubicBezTo>
                    <a:pt x="24051" y="1484"/>
                    <a:pt x="23927" y="1484"/>
                    <a:pt x="23863" y="1484"/>
                  </a:cubicBezTo>
                  <a:cubicBezTo>
                    <a:pt x="23895" y="1578"/>
                    <a:pt x="23973" y="1594"/>
                    <a:pt x="24065" y="1594"/>
                  </a:cubicBezTo>
                  <a:cubicBezTo>
                    <a:pt x="24114" y="1594"/>
                    <a:pt x="24166" y="1590"/>
                    <a:pt x="24218" y="1590"/>
                  </a:cubicBezTo>
                  <a:cubicBezTo>
                    <a:pt x="24266" y="1590"/>
                    <a:pt x="24313" y="1594"/>
                    <a:pt x="24357" y="1608"/>
                  </a:cubicBezTo>
                  <a:lnTo>
                    <a:pt x="24298" y="1672"/>
                  </a:lnTo>
                  <a:lnTo>
                    <a:pt x="24728" y="1672"/>
                  </a:lnTo>
                  <a:cubicBezTo>
                    <a:pt x="24852" y="1672"/>
                    <a:pt x="24975" y="1672"/>
                    <a:pt x="25223" y="1731"/>
                  </a:cubicBezTo>
                  <a:lnTo>
                    <a:pt x="25163" y="1672"/>
                  </a:lnTo>
                  <a:cubicBezTo>
                    <a:pt x="25208" y="1663"/>
                    <a:pt x="25244" y="1659"/>
                    <a:pt x="25273" y="1659"/>
                  </a:cubicBezTo>
                  <a:cubicBezTo>
                    <a:pt x="25442" y="1659"/>
                    <a:pt x="25382" y="1796"/>
                    <a:pt x="25594" y="1796"/>
                  </a:cubicBezTo>
                  <a:lnTo>
                    <a:pt x="25658" y="1919"/>
                  </a:lnTo>
                  <a:cubicBezTo>
                    <a:pt x="25841" y="1979"/>
                    <a:pt x="26212" y="1979"/>
                    <a:pt x="26523" y="2043"/>
                  </a:cubicBezTo>
                  <a:cubicBezTo>
                    <a:pt x="26459" y="2102"/>
                    <a:pt x="26276" y="2102"/>
                    <a:pt x="26152" y="2102"/>
                  </a:cubicBezTo>
                  <a:cubicBezTo>
                    <a:pt x="26029" y="2043"/>
                    <a:pt x="25905" y="2043"/>
                    <a:pt x="25781" y="2043"/>
                  </a:cubicBezTo>
                  <a:cubicBezTo>
                    <a:pt x="25841" y="2102"/>
                    <a:pt x="25964" y="2102"/>
                    <a:pt x="26088" y="2167"/>
                  </a:cubicBezTo>
                  <a:cubicBezTo>
                    <a:pt x="26171" y="2167"/>
                    <a:pt x="26253" y="2193"/>
                    <a:pt x="26318" y="2193"/>
                  </a:cubicBezTo>
                  <a:cubicBezTo>
                    <a:pt x="26350" y="2193"/>
                    <a:pt x="26378" y="2186"/>
                    <a:pt x="26400" y="2167"/>
                  </a:cubicBezTo>
                  <a:cubicBezTo>
                    <a:pt x="26335" y="2167"/>
                    <a:pt x="26212" y="2167"/>
                    <a:pt x="26212" y="2102"/>
                  </a:cubicBezTo>
                  <a:lnTo>
                    <a:pt x="26583" y="2102"/>
                  </a:lnTo>
                  <a:cubicBezTo>
                    <a:pt x="26706" y="2167"/>
                    <a:pt x="26830" y="2226"/>
                    <a:pt x="27018" y="2290"/>
                  </a:cubicBezTo>
                  <a:cubicBezTo>
                    <a:pt x="26894" y="2414"/>
                    <a:pt x="27077" y="2473"/>
                    <a:pt x="27324" y="2597"/>
                  </a:cubicBezTo>
                  <a:cubicBezTo>
                    <a:pt x="27512" y="2721"/>
                    <a:pt x="27760" y="2844"/>
                    <a:pt x="27819" y="3032"/>
                  </a:cubicBezTo>
                  <a:lnTo>
                    <a:pt x="28190" y="3215"/>
                  </a:lnTo>
                  <a:cubicBezTo>
                    <a:pt x="28314" y="3279"/>
                    <a:pt x="28437" y="3403"/>
                    <a:pt x="28561" y="3462"/>
                  </a:cubicBezTo>
                  <a:cubicBezTo>
                    <a:pt x="28561" y="3527"/>
                    <a:pt x="28625" y="3586"/>
                    <a:pt x="28684" y="3586"/>
                  </a:cubicBezTo>
                  <a:lnTo>
                    <a:pt x="28872" y="3774"/>
                  </a:lnTo>
                  <a:cubicBezTo>
                    <a:pt x="28932" y="3833"/>
                    <a:pt x="28996" y="3833"/>
                    <a:pt x="29055" y="3898"/>
                  </a:cubicBezTo>
                  <a:lnTo>
                    <a:pt x="29243" y="4081"/>
                  </a:lnTo>
                  <a:cubicBezTo>
                    <a:pt x="29224" y="3971"/>
                    <a:pt x="29227" y="3937"/>
                    <a:pt x="29244" y="3937"/>
                  </a:cubicBezTo>
                  <a:cubicBezTo>
                    <a:pt x="29272" y="3937"/>
                    <a:pt x="29337" y="4030"/>
                    <a:pt x="29404" y="4030"/>
                  </a:cubicBezTo>
                  <a:cubicBezTo>
                    <a:pt x="29434" y="4030"/>
                    <a:pt x="29464" y="4011"/>
                    <a:pt x="29491" y="3957"/>
                  </a:cubicBezTo>
                  <a:lnTo>
                    <a:pt x="29674" y="4145"/>
                  </a:lnTo>
                  <a:cubicBezTo>
                    <a:pt x="29674" y="4204"/>
                    <a:pt x="29738" y="4269"/>
                    <a:pt x="29797" y="4328"/>
                  </a:cubicBezTo>
                  <a:lnTo>
                    <a:pt x="29862" y="4575"/>
                  </a:lnTo>
                  <a:cubicBezTo>
                    <a:pt x="29877" y="4608"/>
                    <a:pt x="29876" y="4619"/>
                    <a:pt x="29866" y="4619"/>
                  </a:cubicBezTo>
                  <a:cubicBezTo>
                    <a:pt x="29843" y="4619"/>
                    <a:pt x="29775" y="4563"/>
                    <a:pt x="29748" y="4563"/>
                  </a:cubicBezTo>
                  <a:cubicBezTo>
                    <a:pt x="29742" y="4563"/>
                    <a:pt x="29738" y="4566"/>
                    <a:pt x="29738" y="4575"/>
                  </a:cubicBezTo>
                  <a:cubicBezTo>
                    <a:pt x="29797" y="4699"/>
                    <a:pt x="29797" y="4699"/>
                    <a:pt x="29797" y="4763"/>
                  </a:cubicBezTo>
                  <a:lnTo>
                    <a:pt x="29797" y="4946"/>
                  </a:lnTo>
                  <a:cubicBezTo>
                    <a:pt x="29816" y="4910"/>
                    <a:pt x="29840" y="4895"/>
                    <a:pt x="29868" y="4895"/>
                  </a:cubicBezTo>
                  <a:cubicBezTo>
                    <a:pt x="29934" y="4895"/>
                    <a:pt x="30021" y="4982"/>
                    <a:pt x="30109" y="5070"/>
                  </a:cubicBezTo>
                  <a:lnTo>
                    <a:pt x="29985" y="4822"/>
                  </a:lnTo>
                  <a:lnTo>
                    <a:pt x="29985" y="4822"/>
                  </a:lnTo>
                  <a:cubicBezTo>
                    <a:pt x="30109" y="4887"/>
                    <a:pt x="30168" y="4946"/>
                    <a:pt x="30168" y="5010"/>
                  </a:cubicBezTo>
                  <a:cubicBezTo>
                    <a:pt x="30232" y="5070"/>
                    <a:pt x="30232" y="5134"/>
                    <a:pt x="30232" y="5193"/>
                  </a:cubicBezTo>
                  <a:cubicBezTo>
                    <a:pt x="30232" y="5258"/>
                    <a:pt x="30292" y="5317"/>
                    <a:pt x="30292" y="5381"/>
                  </a:cubicBezTo>
                  <a:lnTo>
                    <a:pt x="30356" y="5441"/>
                  </a:lnTo>
                  <a:lnTo>
                    <a:pt x="30480" y="5564"/>
                  </a:lnTo>
                  <a:lnTo>
                    <a:pt x="30356" y="5505"/>
                  </a:lnTo>
                  <a:lnTo>
                    <a:pt x="30356" y="5505"/>
                  </a:lnTo>
                  <a:cubicBezTo>
                    <a:pt x="30356" y="5505"/>
                    <a:pt x="30415" y="5564"/>
                    <a:pt x="30480" y="5688"/>
                  </a:cubicBezTo>
                  <a:cubicBezTo>
                    <a:pt x="30480" y="5688"/>
                    <a:pt x="30539" y="5752"/>
                    <a:pt x="30539" y="5811"/>
                  </a:cubicBezTo>
                  <a:cubicBezTo>
                    <a:pt x="30603" y="5811"/>
                    <a:pt x="30603" y="5876"/>
                    <a:pt x="30663" y="5935"/>
                  </a:cubicBezTo>
                  <a:cubicBezTo>
                    <a:pt x="30727" y="5999"/>
                    <a:pt x="30786" y="6123"/>
                    <a:pt x="30851" y="6182"/>
                  </a:cubicBezTo>
                  <a:cubicBezTo>
                    <a:pt x="30910" y="6247"/>
                    <a:pt x="30974" y="6306"/>
                    <a:pt x="31034" y="6306"/>
                  </a:cubicBezTo>
                  <a:cubicBezTo>
                    <a:pt x="31034" y="6352"/>
                    <a:pt x="31034" y="6395"/>
                    <a:pt x="31012" y="6395"/>
                  </a:cubicBezTo>
                  <a:cubicBezTo>
                    <a:pt x="31004" y="6395"/>
                    <a:pt x="30991" y="6388"/>
                    <a:pt x="30974" y="6370"/>
                  </a:cubicBezTo>
                  <a:lnTo>
                    <a:pt x="30974" y="6370"/>
                  </a:lnTo>
                  <a:cubicBezTo>
                    <a:pt x="31098" y="6618"/>
                    <a:pt x="31222" y="6865"/>
                    <a:pt x="31345" y="7171"/>
                  </a:cubicBezTo>
                  <a:cubicBezTo>
                    <a:pt x="31528" y="7419"/>
                    <a:pt x="31592" y="7666"/>
                    <a:pt x="31528" y="7854"/>
                  </a:cubicBezTo>
                  <a:lnTo>
                    <a:pt x="31469" y="7854"/>
                  </a:lnTo>
                  <a:cubicBezTo>
                    <a:pt x="31469" y="7854"/>
                    <a:pt x="31469" y="7913"/>
                    <a:pt x="31528" y="7978"/>
                  </a:cubicBezTo>
                  <a:lnTo>
                    <a:pt x="31528" y="8101"/>
                  </a:lnTo>
                  <a:cubicBezTo>
                    <a:pt x="31489" y="8101"/>
                    <a:pt x="31475" y="8073"/>
                    <a:pt x="31452" y="8073"/>
                  </a:cubicBezTo>
                  <a:cubicBezTo>
                    <a:pt x="31440" y="8073"/>
                    <a:pt x="31426" y="8080"/>
                    <a:pt x="31405" y="8101"/>
                  </a:cubicBezTo>
                  <a:cubicBezTo>
                    <a:pt x="31469" y="8101"/>
                    <a:pt x="31469" y="8161"/>
                    <a:pt x="31469" y="8284"/>
                  </a:cubicBezTo>
                  <a:cubicBezTo>
                    <a:pt x="31469" y="8349"/>
                    <a:pt x="31469" y="8408"/>
                    <a:pt x="31405" y="8472"/>
                  </a:cubicBezTo>
                  <a:lnTo>
                    <a:pt x="31405" y="8349"/>
                  </a:lnTo>
                  <a:cubicBezTo>
                    <a:pt x="31281" y="8532"/>
                    <a:pt x="31281" y="8655"/>
                    <a:pt x="31222" y="8843"/>
                  </a:cubicBezTo>
                  <a:cubicBezTo>
                    <a:pt x="31157" y="9026"/>
                    <a:pt x="31034" y="9214"/>
                    <a:pt x="30910" y="9397"/>
                  </a:cubicBezTo>
                  <a:cubicBezTo>
                    <a:pt x="30880" y="9367"/>
                    <a:pt x="30835" y="9352"/>
                    <a:pt x="30781" y="9352"/>
                  </a:cubicBezTo>
                  <a:cubicBezTo>
                    <a:pt x="30727" y="9352"/>
                    <a:pt x="30665" y="9367"/>
                    <a:pt x="30603" y="9397"/>
                  </a:cubicBezTo>
                  <a:cubicBezTo>
                    <a:pt x="30480" y="9461"/>
                    <a:pt x="30356" y="9585"/>
                    <a:pt x="30232" y="9644"/>
                  </a:cubicBezTo>
                  <a:lnTo>
                    <a:pt x="30232" y="9585"/>
                  </a:lnTo>
                  <a:cubicBezTo>
                    <a:pt x="29985" y="9768"/>
                    <a:pt x="29738" y="9956"/>
                    <a:pt x="29550" y="10139"/>
                  </a:cubicBezTo>
                  <a:cubicBezTo>
                    <a:pt x="29367" y="10327"/>
                    <a:pt x="29120" y="10510"/>
                    <a:pt x="28872" y="10698"/>
                  </a:cubicBezTo>
                  <a:cubicBezTo>
                    <a:pt x="28684" y="10698"/>
                    <a:pt x="28378" y="10881"/>
                    <a:pt x="28066" y="11004"/>
                  </a:cubicBezTo>
                  <a:cubicBezTo>
                    <a:pt x="27760" y="11128"/>
                    <a:pt x="27389" y="11316"/>
                    <a:pt x="27077" y="11375"/>
                  </a:cubicBezTo>
                  <a:cubicBezTo>
                    <a:pt x="27201" y="11375"/>
                    <a:pt x="27142" y="11499"/>
                    <a:pt x="27018" y="11563"/>
                  </a:cubicBezTo>
                  <a:lnTo>
                    <a:pt x="26830" y="11746"/>
                  </a:lnTo>
                  <a:cubicBezTo>
                    <a:pt x="26767" y="11746"/>
                    <a:pt x="26736" y="11763"/>
                    <a:pt x="26713" y="11763"/>
                  </a:cubicBezTo>
                  <a:cubicBezTo>
                    <a:pt x="26691" y="11763"/>
                    <a:pt x="26676" y="11747"/>
                    <a:pt x="26647" y="11687"/>
                  </a:cubicBezTo>
                  <a:lnTo>
                    <a:pt x="26706" y="11687"/>
                  </a:lnTo>
                  <a:cubicBezTo>
                    <a:pt x="26662" y="11657"/>
                    <a:pt x="26614" y="11645"/>
                    <a:pt x="26564" y="11645"/>
                  </a:cubicBezTo>
                  <a:cubicBezTo>
                    <a:pt x="26407" y="11645"/>
                    <a:pt x="26231" y="11762"/>
                    <a:pt x="26088" y="11810"/>
                  </a:cubicBezTo>
                  <a:lnTo>
                    <a:pt x="26088" y="12058"/>
                  </a:lnTo>
                  <a:cubicBezTo>
                    <a:pt x="26045" y="12049"/>
                    <a:pt x="26001" y="12045"/>
                    <a:pt x="25956" y="12045"/>
                  </a:cubicBezTo>
                  <a:cubicBezTo>
                    <a:pt x="25678" y="12045"/>
                    <a:pt x="25359" y="12199"/>
                    <a:pt x="25040" y="12305"/>
                  </a:cubicBezTo>
                  <a:cubicBezTo>
                    <a:pt x="24975" y="12364"/>
                    <a:pt x="24916" y="12364"/>
                    <a:pt x="24792" y="12429"/>
                  </a:cubicBezTo>
                  <a:cubicBezTo>
                    <a:pt x="24728" y="12429"/>
                    <a:pt x="24669" y="12488"/>
                    <a:pt x="24604" y="12488"/>
                  </a:cubicBezTo>
                  <a:cubicBezTo>
                    <a:pt x="24513" y="12520"/>
                    <a:pt x="24436" y="12536"/>
                    <a:pt x="24375" y="12536"/>
                  </a:cubicBezTo>
                  <a:cubicBezTo>
                    <a:pt x="24313" y="12536"/>
                    <a:pt x="24266" y="12520"/>
                    <a:pt x="24234" y="12488"/>
                  </a:cubicBezTo>
                  <a:cubicBezTo>
                    <a:pt x="24110" y="12612"/>
                    <a:pt x="23927" y="12676"/>
                    <a:pt x="23803" y="12735"/>
                  </a:cubicBezTo>
                  <a:lnTo>
                    <a:pt x="23739" y="12612"/>
                  </a:lnTo>
                  <a:cubicBezTo>
                    <a:pt x="23368" y="12676"/>
                    <a:pt x="23185" y="12735"/>
                    <a:pt x="22691" y="12859"/>
                  </a:cubicBezTo>
                  <a:lnTo>
                    <a:pt x="22750" y="12799"/>
                  </a:lnTo>
                  <a:lnTo>
                    <a:pt x="22750" y="12799"/>
                  </a:lnTo>
                  <a:cubicBezTo>
                    <a:pt x="22503" y="12859"/>
                    <a:pt x="22503" y="13170"/>
                    <a:pt x="22196" y="13230"/>
                  </a:cubicBezTo>
                  <a:lnTo>
                    <a:pt x="22132" y="13106"/>
                  </a:lnTo>
                  <a:cubicBezTo>
                    <a:pt x="22008" y="13106"/>
                    <a:pt x="21884" y="13106"/>
                    <a:pt x="21761" y="13170"/>
                  </a:cubicBezTo>
                  <a:lnTo>
                    <a:pt x="21390" y="13170"/>
                  </a:lnTo>
                  <a:cubicBezTo>
                    <a:pt x="21143" y="13170"/>
                    <a:pt x="20895" y="13230"/>
                    <a:pt x="20648" y="13353"/>
                  </a:cubicBezTo>
                  <a:cubicBezTo>
                    <a:pt x="20648" y="13353"/>
                    <a:pt x="20648" y="13294"/>
                    <a:pt x="20712" y="13230"/>
                  </a:cubicBezTo>
                  <a:lnTo>
                    <a:pt x="20712" y="13230"/>
                  </a:lnTo>
                  <a:cubicBezTo>
                    <a:pt x="20530" y="13292"/>
                    <a:pt x="19886" y="13294"/>
                    <a:pt x="19903" y="13461"/>
                  </a:cubicBezTo>
                  <a:lnTo>
                    <a:pt x="19903" y="13461"/>
                  </a:lnTo>
                  <a:cubicBezTo>
                    <a:pt x="19894" y="13442"/>
                    <a:pt x="19866" y="13432"/>
                    <a:pt x="19829" y="13432"/>
                  </a:cubicBezTo>
                  <a:cubicBezTo>
                    <a:pt x="19783" y="13432"/>
                    <a:pt x="19721" y="13447"/>
                    <a:pt x="19659" y="13477"/>
                  </a:cubicBezTo>
                  <a:cubicBezTo>
                    <a:pt x="19476" y="13477"/>
                    <a:pt x="19288" y="13541"/>
                    <a:pt x="19164" y="13601"/>
                  </a:cubicBezTo>
                  <a:lnTo>
                    <a:pt x="19164" y="13477"/>
                  </a:lnTo>
                  <a:cubicBezTo>
                    <a:pt x="18981" y="13665"/>
                    <a:pt x="18981" y="13724"/>
                    <a:pt x="18670" y="13789"/>
                  </a:cubicBezTo>
                  <a:cubicBezTo>
                    <a:pt x="18584" y="13789"/>
                    <a:pt x="18558" y="13729"/>
                    <a:pt x="18591" y="13712"/>
                  </a:cubicBezTo>
                  <a:lnTo>
                    <a:pt x="18591" y="13712"/>
                  </a:lnTo>
                  <a:cubicBezTo>
                    <a:pt x="18613" y="13713"/>
                    <a:pt x="18639" y="13717"/>
                    <a:pt x="18670" y="13724"/>
                  </a:cubicBezTo>
                  <a:cubicBezTo>
                    <a:pt x="18646" y="13713"/>
                    <a:pt x="18627" y="13708"/>
                    <a:pt x="18612" y="13708"/>
                  </a:cubicBezTo>
                  <a:cubicBezTo>
                    <a:pt x="18603" y="13708"/>
                    <a:pt x="18596" y="13710"/>
                    <a:pt x="18591" y="13712"/>
                  </a:cubicBezTo>
                  <a:lnTo>
                    <a:pt x="18591" y="13712"/>
                  </a:lnTo>
                  <a:cubicBezTo>
                    <a:pt x="18588" y="13712"/>
                    <a:pt x="18584" y="13712"/>
                    <a:pt x="18581" y="13712"/>
                  </a:cubicBezTo>
                  <a:cubicBezTo>
                    <a:pt x="18458" y="13712"/>
                    <a:pt x="18444" y="13801"/>
                    <a:pt x="18288" y="13801"/>
                  </a:cubicBezTo>
                  <a:cubicBezTo>
                    <a:pt x="18257" y="13801"/>
                    <a:pt x="18220" y="13797"/>
                    <a:pt x="18175" y="13789"/>
                  </a:cubicBezTo>
                  <a:lnTo>
                    <a:pt x="18299" y="13724"/>
                  </a:lnTo>
                  <a:cubicBezTo>
                    <a:pt x="18052" y="13724"/>
                    <a:pt x="18052" y="13724"/>
                    <a:pt x="17928" y="13848"/>
                  </a:cubicBezTo>
                  <a:lnTo>
                    <a:pt x="17621" y="13848"/>
                  </a:lnTo>
                  <a:cubicBezTo>
                    <a:pt x="17498" y="13789"/>
                    <a:pt x="17374" y="13789"/>
                    <a:pt x="17374" y="13724"/>
                  </a:cubicBezTo>
                  <a:cubicBezTo>
                    <a:pt x="17374" y="13789"/>
                    <a:pt x="17186" y="13848"/>
                    <a:pt x="17063" y="13848"/>
                  </a:cubicBezTo>
                  <a:cubicBezTo>
                    <a:pt x="17003" y="13789"/>
                    <a:pt x="17063" y="13789"/>
                    <a:pt x="17127" y="13789"/>
                  </a:cubicBezTo>
                  <a:cubicBezTo>
                    <a:pt x="17044" y="13767"/>
                    <a:pt x="16976" y="13760"/>
                    <a:pt x="16914" y="13760"/>
                  </a:cubicBezTo>
                  <a:cubicBezTo>
                    <a:pt x="16790" y="13760"/>
                    <a:pt x="16693" y="13789"/>
                    <a:pt x="16568" y="13789"/>
                  </a:cubicBezTo>
                  <a:cubicBezTo>
                    <a:pt x="16506" y="13818"/>
                    <a:pt x="16444" y="13833"/>
                    <a:pt x="16375" y="13833"/>
                  </a:cubicBezTo>
                  <a:cubicBezTo>
                    <a:pt x="16306" y="13833"/>
                    <a:pt x="16229" y="13818"/>
                    <a:pt x="16138" y="13789"/>
                  </a:cubicBezTo>
                  <a:lnTo>
                    <a:pt x="16138" y="13724"/>
                  </a:lnTo>
                  <a:lnTo>
                    <a:pt x="16692" y="13724"/>
                  </a:lnTo>
                  <a:cubicBezTo>
                    <a:pt x="16692" y="13665"/>
                    <a:pt x="16444" y="13601"/>
                    <a:pt x="16632" y="13477"/>
                  </a:cubicBezTo>
                  <a:lnTo>
                    <a:pt x="16632" y="13477"/>
                  </a:lnTo>
                  <a:cubicBezTo>
                    <a:pt x="16470" y="13533"/>
                    <a:pt x="16171" y="13677"/>
                    <a:pt x="15895" y="13677"/>
                  </a:cubicBezTo>
                  <a:cubicBezTo>
                    <a:pt x="15852" y="13677"/>
                    <a:pt x="15809" y="13673"/>
                    <a:pt x="15767" y="13665"/>
                  </a:cubicBezTo>
                  <a:lnTo>
                    <a:pt x="15767" y="13601"/>
                  </a:lnTo>
                  <a:cubicBezTo>
                    <a:pt x="15703" y="13601"/>
                    <a:pt x="15643" y="13601"/>
                    <a:pt x="15579" y="13665"/>
                  </a:cubicBezTo>
                  <a:cubicBezTo>
                    <a:pt x="15520" y="13601"/>
                    <a:pt x="15455" y="13601"/>
                    <a:pt x="15396" y="13601"/>
                  </a:cubicBezTo>
                  <a:cubicBezTo>
                    <a:pt x="15373" y="13580"/>
                    <a:pt x="15328" y="13566"/>
                    <a:pt x="15270" y="13557"/>
                  </a:cubicBezTo>
                  <a:lnTo>
                    <a:pt x="15270" y="13557"/>
                  </a:lnTo>
                  <a:cubicBezTo>
                    <a:pt x="15306" y="13575"/>
                    <a:pt x="15332" y="13601"/>
                    <a:pt x="15332" y="13601"/>
                  </a:cubicBezTo>
                  <a:lnTo>
                    <a:pt x="15149" y="13601"/>
                  </a:lnTo>
                  <a:cubicBezTo>
                    <a:pt x="15149" y="13601"/>
                    <a:pt x="15202" y="13601"/>
                    <a:pt x="15208" y="13550"/>
                  </a:cubicBezTo>
                  <a:lnTo>
                    <a:pt x="15208" y="13550"/>
                  </a:lnTo>
                  <a:cubicBezTo>
                    <a:pt x="15112" y="13541"/>
                    <a:pt x="14998" y="13541"/>
                    <a:pt x="14901" y="13541"/>
                  </a:cubicBezTo>
                  <a:cubicBezTo>
                    <a:pt x="14901" y="13665"/>
                    <a:pt x="14778" y="13601"/>
                    <a:pt x="14901" y="13724"/>
                  </a:cubicBezTo>
                  <a:lnTo>
                    <a:pt x="15025" y="13724"/>
                  </a:lnTo>
                  <a:cubicBezTo>
                    <a:pt x="15025" y="13724"/>
                    <a:pt x="15084" y="13724"/>
                    <a:pt x="15084" y="13665"/>
                  </a:cubicBezTo>
                  <a:lnTo>
                    <a:pt x="15084" y="13724"/>
                  </a:lnTo>
                  <a:lnTo>
                    <a:pt x="15455" y="13724"/>
                  </a:lnTo>
                  <a:cubicBezTo>
                    <a:pt x="15394" y="13756"/>
                    <a:pt x="15332" y="13772"/>
                    <a:pt x="15262" y="13772"/>
                  </a:cubicBezTo>
                  <a:cubicBezTo>
                    <a:pt x="15193" y="13772"/>
                    <a:pt x="15117" y="13756"/>
                    <a:pt x="15025" y="13724"/>
                  </a:cubicBezTo>
                  <a:lnTo>
                    <a:pt x="14837" y="13912"/>
                  </a:lnTo>
                  <a:cubicBezTo>
                    <a:pt x="14654" y="13724"/>
                    <a:pt x="14283" y="13665"/>
                    <a:pt x="14283" y="13541"/>
                  </a:cubicBezTo>
                  <a:lnTo>
                    <a:pt x="13541" y="13541"/>
                  </a:lnTo>
                  <a:cubicBezTo>
                    <a:pt x="13477" y="13541"/>
                    <a:pt x="13353" y="13541"/>
                    <a:pt x="13230" y="13601"/>
                  </a:cubicBezTo>
                  <a:cubicBezTo>
                    <a:pt x="13106" y="13601"/>
                    <a:pt x="13047" y="13601"/>
                    <a:pt x="12983" y="13665"/>
                  </a:cubicBezTo>
                  <a:cubicBezTo>
                    <a:pt x="12859" y="13665"/>
                    <a:pt x="12859" y="13601"/>
                    <a:pt x="12800" y="13541"/>
                  </a:cubicBezTo>
                  <a:lnTo>
                    <a:pt x="12983" y="13541"/>
                  </a:lnTo>
                  <a:cubicBezTo>
                    <a:pt x="12857" y="13541"/>
                    <a:pt x="12683" y="13525"/>
                    <a:pt x="12527" y="13525"/>
                  </a:cubicBezTo>
                  <a:cubicBezTo>
                    <a:pt x="12376" y="13525"/>
                    <a:pt x="12242" y="13540"/>
                    <a:pt x="12181" y="13601"/>
                  </a:cubicBezTo>
                  <a:cubicBezTo>
                    <a:pt x="11934" y="13477"/>
                    <a:pt x="12364" y="13477"/>
                    <a:pt x="11993" y="13477"/>
                  </a:cubicBezTo>
                  <a:lnTo>
                    <a:pt x="12058" y="13418"/>
                  </a:lnTo>
                  <a:cubicBezTo>
                    <a:pt x="11799" y="13306"/>
                    <a:pt x="11586" y="13283"/>
                    <a:pt x="11378" y="13283"/>
                  </a:cubicBezTo>
                  <a:cubicBezTo>
                    <a:pt x="11236" y="13283"/>
                    <a:pt x="11096" y="13294"/>
                    <a:pt x="10945" y="13294"/>
                  </a:cubicBezTo>
                  <a:cubicBezTo>
                    <a:pt x="10823" y="13314"/>
                    <a:pt x="10701" y="13327"/>
                    <a:pt x="10579" y="13327"/>
                  </a:cubicBezTo>
                  <a:cubicBezTo>
                    <a:pt x="10330" y="13327"/>
                    <a:pt x="10081" y="13272"/>
                    <a:pt x="9832" y="13106"/>
                  </a:cubicBezTo>
                  <a:lnTo>
                    <a:pt x="9832" y="13106"/>
                  </a:lnTo>
                  <a:lnTo>
                    <a:pt x="9892" y="13170"/>
                  </a:lnTo>
                  <a:cubicBezTo>
                    <a:pt x="9644" y="13106"/>
                    <a:pt x="9397" y="13047"/>
                    <a:pt x="9150" y="12923"/>
                  </a:cubicBezTo>
                  <a:cubicBezTo>
                    <a:pt x="8903" y="12859"/>
                    <a:pt x="8655" y="12799"/>
                    <a:pt x="8408" y="12676"/>
                  </a:cubicBezTo>
                  <a:cubicBezTo>
                    <a:pt x="8161" y="12612"/>
                    <a:pt x="7978" y="12488"/>
                    <a:pt x="7730" y="12305"/>
                  </a:cubicBezTo>
                  <a:cubicBezTo>
                    <a:pt x="7543" y="12181"/>
                    <a:pt x="7360" y="11993"/>
                    <a:pt x="7236" y="11810"/>
                  </a:cubicBezTo>
                  <a:cubicBezTo>
                    <a:pt x="7112" y="11687"/>
                    <a:pt x="7048" y="11622"/>
                    <a:pt x="6989" y="11622"/>
                  </a:cubicBezTo>
                  <a:cubicBezTo>
                    <a:pt x="6924" y="11622"/>
                    <a:pt x="6865" y="11563"/>
                    <a:pt x="6801" y="11563"/>
                  </a:cubicBezTo>
                  <a:cubicBezTo>
                    <a:pt x="6801" y="11499"/>
                    <a:pt x="6865" y="11439"/>
                    <a:pt x="6865" y="11439"/>
                  </a:cubicBezTo>
                  <a:cubicBezTo>
                    <a:pt x="6801" y="11375"/>
                    <a:pt x="6677" y="11316"/>
                    <a:pt x="6618" y="11252"/>
                  </a:cubicBezTo>
                  <a:cubicBezTo>
                    <a:pt x="6430" y="11128"/>
                    <a:pt x="6430" y="10881"/>
                    <a:pt x="6430" y="10698"/>
                  </a:cubicBezTo>
                  <a:lnTo>
                    <a:pt x="6430" y="10386"/>
                  </a:lnTo>
                  <a:cubicBezTo>
                    <a:pt x="6370" y="10327"/>
                    <a:pt x="6370" y="10327"/>
                    <a:pt x="6370" y="10262"/>
                  </a:cubicBezTo>
                  <a:cubicBezTo>
                    <a:pt x="6370" y="10203"/>
                    <a:pt x="6306" y="10139"/>
                    <a:pt x="6306" y="10079"/>
                  </a:cubicBezTo>
                  <a:lnTo>
                    <a:pt x="6183" y="10139"/>
                  </a:lnTo>
                  <a:lnTo>
                    <a:pt x="6183" y="9768"/>
                  </a:lnTo>
                  <a:cubicBezTo>
                    <a:pt x="6183" y="9709"/>
                    <a:pt x="6183" y="9585"/>
                    <a:pt x="6247" y="9585"/>
                  </a:cubicBezTo>
                  <a:cubicBezTo>
                    <a:pt x="6183" y="9585"/>
                    <a:pt x="6123" y="9521"/>
                    <a:pt x="6183" y="9461"/>
                  </a:cubicBezTo>
                  <a:lnTo>
                    <a:pt x="6247" y="9461"/>
                  </a:lnTo>
                  <a:lnTo>
                    <a:pt x="6247" y="9026"/>
                  </a:lnTo>
                  <a:cubicBezTo>
                    <a:pt x="6283" y="8915"/>
                    <a:pt x="6321" y="8893"/>
                    <a:pt x="6358" y="8893"/>
                  </a:cubicBezTo>
                  <a:cubicBezTo>
                    <a:pt x="6382" y="8893"/>
                    <a:pt x="6406" y="8902"/>
                    <a:pt x="6430" y="8902"/>
                  </a:cubicBezTo>
                  <a:cubicBezTo>
                    <a:pt x="6494" y="8902"/>
                    <a:pt x="6553" y="8902"/>
                    <a:pt x="6618" y="8719"/>
                  </a:cubicBezTo>
                  <a:cubicBezTo>
                    <a:pt x="6677" y="8655"/>
                    <a:pt x="6677" y="8532"/>
                    <a:pt x="6741" y="8408"/>
                  </a:cubicBezTo>
                  <a:lnTo>
                    <a:pt x="6741" y="8225"/>
                  </a:lnTo>
                  <a:cubicBezTo>
                    <a:pt x="6677" y="8284"/>
                    <a:pt x="6553" y="8349"/>
                    <a:pt x="6494" y="8349"/>
                  </a:cubicBezTo>
                  <a:lnTo>
                    <a:pt x="6618" y="8161"/>
                  </a:lnTo>
                  <a:cubicBezTo>
                    <a:pt x="6553" y="8101"/>
                    <a:pt x="6494" y="7978"/>
                    <a:pt x="6430" y="7913"/>
                  </a:cubicBezTo>
                  <a:lnTo>
                    <a:pt x="6247" y="7913"/>
                  </a:lnTo>
                  <a:lnTo>
                    <a:pt x="6183" y="7978"/>
                  </a:lnTo>
                  <a:cubicBezTo>
                    <a:pt x="6123" y="7978"/>
                    <a:pt x="6059" y="8037"/>
                    <a:pt x="6000" y="8101"/>
                  </a:cubicBezTo>
                  <a:cubicBezTo>
                    <a:pt x="5935" y="8225"/>
                    <a:pt x="5935" y="8349"/>
                    <a:pt x="5935" y="8472"/>
                  </a:cubicBezTo>
                  <a:cubicBezTo>
                    <a:pt x="5876" y="8472"/>
                    <a:pt x="5812" y="8532"/>
                    <a:pt x="5752" y="8532"/>
                  </a:cubicBezTo>
                  <a:lnTo>
                    <a:pt x="5752" y="8655"/>
                  </a:lnTo>
                  <a:cubicBezTo>
                    <a:pt x="5688" y="8655"/>
                    <a:pt x="5688" y="8719"/>
                    <a:pt x="5629" y="8779"/>
                  </a:cubicBezTo>
                  <a:lnTo>
                    <a:pt x="5629" y="8902"/>
                  </a:lnTo>
                  <a:lnTo>
                    <a:pt x="5629" y="8967"/>
                  </a:lnTo>
                  <a:cubicBezTo>
                    <a:pt x="5688" y="9026"/>
                    <a:pt x="5688" y="9090"/>
                    <a:pt x="5688" y="9150"/>
                  </a:cubicBezTo>
                  <a:cubicBezTo>
                    <a:pt x="5688" y="9171"/>
                    <a:pt x="5681" y="9178"/>
                    <a:pt x="5673" y="9178"/>
                  </a:cubicBezTo>
                  <a:cubicBezTo>
                    <a:pt x="5655" y="9178"/>
                    <a:pt x="5629" y="9150"/>
                    <a:pt x="5629" y="9150"/>
                  </a:cubicBezTo>
                  <a:cubicBezTo>
                    <a:pt x="5602" y="9125"/>
                    <a:pt x="5587" y="9111"/>
                    <a:pt x="5574" y="9111"/>
                  </a:cubicBezTo>
                  <a:cubicBezTo>
                    <a:pt x="5554" y="9111"/>
                    <a:pt x="5540" y="9141"/>
                    <a:pt x="5505" y="9214"/>
                  </a:cubicBezTo>
                  <a:cubicBezTo>
                    <a:pt x="5534" y="9275"/>
                    <a:pt x="5549" y="9290"/>
                    <a:pt x="5564" y="9290"/>
                  </a:cubicBezTo>
                  <a:cubicBezTo>
                    <a:pt x="5580" y="9290"/>
                    <a:pt x="5596" y="9273"/>
                    <a:pt x="5629" y="9273"/>
                  </a:cubicBezTo>
                  <a:cubicBezTo>
                    <a:pt x="5652" y="9273"/>
                    <a:pt x="5666" y="9264"/>
                    <a:pt x="5675" y="9264"/>
                  </a:cubicBezTo>
                  <a:cubicBezTo>
                    <a:pt x="5688" y="9264"/>
                    <a:pt x="5688" y="9286"/>
                    <a:pt x="5688" y="9397"/>
                  </a:cubicBezTo>
                  <a:cubicBezTo>
                    <a:pt x="5629" y="9521"/>
                    <a:pt x="5564" y="9521"/>
                    <a:pt x="5629" y="9709"/>
                  </a:cubicBezTo>
                  <a:cubicBezTo>
                    <a:pt x="5590" y="9709"/>
                    <a:pt x="5553" y="9709"/>
                    <a:pt x="5530" y="9682"/>
                  </a:cubicBezTo>
                  <a:lnTo>
                    <a:pt x="5530" y="9682"/>
                  </a:lnTo>
                  <a:cubicBezTo>
                    <a:pt x="5568" y="9862"/>
                    <a:pt x="5584" y="10089"/>
                    <a:pt x="5688" y="10139"/>
                  </a:cubicBezTo>
                  <a:cubicBezTo>
                    <a:pt x="5629" y="10203"/>
                    <a:pt x="5629" y="10262"/>
                    <a:pt x="5629" y="10327"/>
                  </a:cubicBezTo>
                  <a:cubicBezTo>
                    <a:pt x="5688" y="10386"/>
                    <a:pt x="5688" y="10386"/>
                    <a:pt x="5688" y="10450"/>
                  </a:cubicBezTo>
                  <a:lnTo>
                    <a:pt x="5688" y="10510"/>
                  </a:lnTo>
                  <a:cubicBezTo>
                    <a:pt x="5752" y="10633"/>
                    <a:pt x="5752" y="10757"/>
                    <a:pt x="5629" y="10757"/>
                  </a:cubicBezTo>
                  <a:cubicBezTo>
                    <a:pt x="5688" y="10821"/>
                    <a:pt x="5876" y="11069"/>
                    <a:pt x="6000" y="11192"/>
                  </a:cubicBezTo>
                  <a:cubicBezTo>
                    <a:pt x="5938" y="11160"/>
                    <a:pt x="5907" y="11144"/>
                    <a:pt x="5891" y="11144"/>
                  </a:cubicBezTo>
                  <a:cubicBezTo>
                    <a:pt x="5876" y="11144"/>
                    <a:pt x="5876" y="11160"/>
                    <a:pt x="5876" y="11192"/>
                  </a:cubicBezTo>
                  <a:cubicBezTo>
                    <a:pt x="5876" y="11252"/>
                    <a:pt x="5876" y="11316"/>
                    <a:pt x="5935" y="11375"/>
                  </a:cubicBezTo>
                  <a:cubicBezTo>
                    <a:pt x="6000" y="11499"/>
                    <a:pt x="6059" y="11563"/>
                    <a:pt x="6059" y="11622"/>
                  </a:cubicBezTo>
                  <a:cubicBezTo>
                    <a:pt x="6059" y="11687"/>
                    <a:pt x="6059" y="11746"/>
                    <a:pt x="6000" y="11746"/>
                  </a:cubicBezTo>
                  <a:cubicBezTo>
                    <a:pt x="6123" y="11810"/>
                    <a:pt x="6183" y="11870"/>
                    <a:pt x="6247" y="11934"/>
                  </a:cubicBezTo>
                  <a:lnTo>
                    <a:pt x="6430" y="12117"/>
                  </a:lnTo>
                  <a:cubicBezTo>
                    <a:pt x="6553" y="12241"/>
                    <a:pt x="6618" y="12305"/>
                    <a:pt x="6741" y="12364"/>
                  </a:cubicBezTo>
                  <a:cubicBezTo>
                    <a:pt x="6801" y="12429"/>
                    <a:pt x="6865" y="12488"/>
                    <a:pt x="6989" y="12552"/>
                  </a:cubicBezTo>
                  <a:lnTo>
                    <a:pt x="6865" y="12552"/>
                  </a:lnTo>
                  <a:cubicBezTo>
                    <a:pt x="6989" y="12612"/>
                    <a:pt x="6989" y="12676"/>
                    <a:pt x="7048" y="12735"/>
                  </a:cubicBezTo>
                  <a:cubicBezTo>
                    <a:pt x="7112" y="12735"/>
                    <a:pt x="7112" y="12799"/>
                    <a:pt x="7172" y="12859"/>
                  </a:cubicBezTo>
                  <a:cubicBezTo>
                    <a:pt x="7204" y="12829"/>
                    <a:pt x="7235" y="12814"/>
                    <a:pt x="7273" y="12814"/>
                  </a:cubicBezTo>
                  <a:cubicBezTo>
                    <a:pt x="7311" y="12814"/>
                    <a:pt x="7357" y="12829"/>
                    <a:pt x="7419" y="12859"/>
                  </a:cubicBezTo>
                  <a:cubicBezTo>
                    <a:pt x="7543" y="12859"/>
                    <a:pt x="7666" y="12923"/>
                    <a:pt x="7790" y="12923"/>
                  </a:cubicBezTo>
                  <a:cubicBezTo>
                    <a:pt x="7854" y="13047"/>
                    <a:pt x="7790" y="13047"/>
                    <a:pt x="7730" y="13047"/>
                  </a:cubicBezTo>
                  <a:cubicBezTo>
                    <a:pt x="7666" y="13106"/>
                    <a:pt x="7543" y="13106"/>
                    <a:pt x="7543" y="13170"/>
                  </a:cubicBezTo>
                  <a:cubicBezTo>
                    <a:pt x="7557" y="13143"/>
                    <a:pt x="7588" y="13134"/>
                    <a:pt x="7628" y="13134"/>
                  </a:cubicBezTo>
                  <a:cubicBezTo>
                    <a:pt x="7717" y="13134"/>
                    <a:pt x="7847" y="13179"/>
                    <a:pt x="7923" y="13179"/>
                  </a:cubicBezTo>
                  <a:cubicBezTo>
                    <a:pt x="7970" y="13179"/>
                    <a:pt x="7995" y="13162"/>
                    <a:pt x="7978" y="13106"/>
                  </a:cubicBezTo>
                  <a:lnTo>
                    <a:pt x="7978" y="13106"/>
                  </a:lnTo>
                  <a:cubicBezTo>
                    <a:pt x="8101" y="13294"/>
                    <a:pt x="8101" y="13230"/>
                    <a:pt x="8161" y="13418"/>
                  </a:cubicBezTo>
                  <a:cubicBezTo>
                    <a:pt x="8196" y="13364"/>
                    <a:pt x="8226" y="13346"/>
                    <a:pt x="8256" y="13346"/>
                  </a:cubicBezTo>
                  <a:cubicBezTo>
                    <a:pt x="8319" y="13346"/>
                    <a:pt x="8379" y="13427"/>
                    <a:pt x="8474" y="13427"/>
                  </a:cubicBezTo>
                  <a:cubicBezTo>
                    <a:pt x="8492" y="13427"/>
                    <a:pt x="8511" y="13424"/>
                    <a:pt x="8532" y="13418"/>
                  </a:cubicBezTo>
                  <a:cubicBezTo>
                    <a:pt x="8779" y="13601"/>
                    <a:pt x="8532" y="13601"/>
                    <a:pt x="8843" y="13665"/>
                  </a:cubicBezTo>
                  <a:cubicBezTo>
                    <a:pt x="8903" y="13724"/>
                    <a:pt x="8903" y="13724"/>
                    <a:pt x="8843" y="13724"/>
                  </a:cubicBezTo>
                  <a:lnTo>
                    <a:pt x="8720" y="13724"/>
                  </a:lnTo>
                  <a:cubicBezTo>
                    <a:pt x="8794" y="13754"/>
                    <a:pt x="8843" y="13766"/>
                    <a:pt x="8875" y="13766"/>
                  </a:cubicBezTo>
                  <a:cubicBezTo>
                    <a:pt x="8977" y="13766"/>
                    <a:pt x="8918" y="13649"/>
                    <a:pt x="8967" y="13601"/>
                  </a:cubicBezTo>
                  <a:lnTo>
                    <a:pt x="8967" y="13601"/>
                  </a:lnTo>
                  <a:cubicBezTo>
                    <a:pt x="9338" y="13665"/>
                    <a:pt x="9090" y="13724"/>
                    <a:pt x="9214" y="13848"/>
                  </a:cubicBezTo>
                  <a:cubicBezTo>
                    <a:pt x="9379" y="13848"/>
                    <a:pt x="9515" y="13822"/>
                    <a:pt x="9643" y="13822"/>
                  </a:cubicBezTo>
                  <a:cubicBezTo>
                    <a:pt x="9708" y="13822"/>
                    <a:pt x="9770" y="13828"/>
                    <a:pt x="9832" y="13848"/>
                  </a:cubicBezTo>
                  <a:cubicBezTo>
                    <a:pt x="9832" y="13848"/>
                    <a:pt x="9892" y="13848"/>
                    <a:pt x="9832" y="13912"/>
                  </a:cubicBezTo>
                  <a:cubicBezTo>
                    <a:pt x="9870" y="13902"/>
                    <a:pt x="9913" y="13898"/>
                    <a:pt x="9958" y="13898"/>
                  </a:cubicBezTo>
                  <a:cubicBezTo>
                    <a:pt x="10132" y="13898"/>
                    <a:pt x="10353" y="13955"/>
                    <a:pt x="10560" y="13955"/>
                  </a:cubicBezTo>
                  <a:cubicBezTo>
                    <a:pt x="10652" y="13955"/>
                    <a:pt x="10741" y="13944"/>
                    <a:pt x="10821" y="13912"/>
                  </a:cubicBezTo>
                  <a:cubicBezTo>
                    <a:pt x="10832" y="13912"/>
                    <a:pt x="10840" y="13914"/>
                    <a:pt x="10847" y="13917"/>
                  </a:cubicBezTo>
                  <a:lnTo>
                    <a:pt x="10847" y="13917"/>
                  </a:lnTo>
                  <a:cubicBezTo>
                    <a:pt x="10825" y="13854"/>
                    <a:pt x="10836" y="13772"/>
                    <a:pt x="10881" y="13724"/>
                  </a:cubicBezTo>
                  <a:cubicBezTo>
                    <a:pt x="10943" y="13756"/>
                    <a:pt x="11004" y="13756"/>
                    <a:pt x="11051" y="13756"/>
                  </a:cubicBezTo>
                  <a:cubicBezTo>
                    <a:pt x="11097" y="13756"/>
                    <a:pt x="11128" y="13756"/>
                    <a:pt x="11128" y="13789"/>
                  </a:cubicBezTo>
                  <a:cubicBezTo>
                    <a:pt x="11069" y="13789"/>
                    <a:pt x="11069" y="13848"/>
                    <a:pt x="11004" y="13848"/>
                  </a:cubicBezTo>
                  <a:lnTo>
                    <a:pt x="11192" y="13848"/>
                  </a:lnTo>
                  <a:cubicBezTo>
                    <a:pt x="11222" y="13910"/>
                    <a:pt x="11160" y="13910"/>
                    <a:pt x="11091" y="13910"/>
                  </a:cubicBezTo>
                  <a:cubicBezTo>
                    <a:pt x="11022" y="13910"/>
                    <a:pt x="10945" y="13910"/>
                    <a:pt x="10945" y="13972"/>
                  </a:cubicBezTo>
                  <a:cubicBezTo>
                    <a:pt x="11149" y="13972"/>
                    <a:pt x="11356" y="13945"/>
                    <a:pt x="11525" y="13945"/>
                  </a:cubicBezTo>
                  <a:cubicBezTo>
                    <a:pt x="11610" y="13945"/>
                    <a:pt x="11685" y="13952"/>
                    <a:pt x="11746" y="13972"/>
                  </a:cubicBezTo>
                  <a:cubicBezTo>
                    <a:pt x="11766" y="14009"/>
                    <a:pt x="11728" y="14018"/>
                    <a:pt x="11676" y="14018"/>
                  </a:cubicBezTo>
                  <a:cubicBezTo>
                    <a:pt x="11621" y="14018"/>
                    <a:pt x="11550" y="14008"/>
                    <a:pt x="11507" y="14008"/>
                  </a:cubicBezTo>
                  <a:cubicBezTo>
                    <a:pt x="11453" y="14008"/>
                    <a:pt x="11442" y="14024"/>
                    <a:pt x="11563" y="14095"/>
                  </a:cubicBezTo>
                  <a:lnTo>
                    <a:pt x="11192" y="13972"/>
                  </a:lnTo>
                  <a:lnTo>
                    <a:pt x="11192" y="13972"/>
                  </a:lnTo>
                  <a:cubicBezTo>
                    <a:pt x="11316" y="14095"/>
                    <a:pt x="11269" y="14095"/>
                    <a:pt x="11215" y="14095"/>
                  </a:cubicBezTo>
                  <a:cubicBezTo>
                    <a:pt x="11160" y="14095"/>
                    <a:pt x="11098" y="14095"/>
                    <a:pt x="11192" y="14219"/>
                  </a:cubicBezTo>
                  <a:cubicBezTo>
                    <a:pt x="11407" y="14251"/>
                    <a:pt x="11531" y="14251"/>
                    <a:pt x="11655" y="14251"/>
                  </a:cubicBezTo>
                  <a:cubicBezTo>
                    <a:pt x="11778" y="14251"/>
                    <a:pt x="11902" y="14251"/>
                    <a:pt x="12117" y="14283"/>
                  </a:cubicBezTo>
                  <a:cubicBezTo>
                    <a:pt x="12241" y="14219"/>
                    <a:pt x="12117" y="14219"/>
                    <a:pt x="12241" y="14159"/>
                  </a:cubicBezTo>
                  <a:cubicBezTo>
                    <a:pt x="12310" y="14146"/>
                    <a:pt x="12370" y="14139"/>
                    <a:pt x="12421" y="14139"/>
                  </a:cubicBezTo>
                  <a:cubicBezTo>
                    <a:pt x="12774" y="14139"/>
                    <a:pt x="12742" y="14427"/>
                    <a:pt x="12982" y="14427"/>
                  </a:cubicBezTo>
                  <a:cubicBezTo>
                    <a:pt x="13017" y="14427"/>
                    <a:pt x="13058" y="14421"/>
                    <a:pt x="13106" y="14407"/>
                  </a:cubicBezTo>
                  <a:cubicBezTo>
                    <a:pt x="13200" y="14358"/>
                    <a:pt x="13260" y="14241"/>
                    <a:pt x="13416" y="14241"/>
                  </a:cubicBezTo>
                  <a:cubicBezTo>
                    <a:pt x="13466" y="14241"/>
                    <a:pt x="13526" y="14253"/>
                    <a:pt x="13601" y="14283"/>
                  </a:cubicBezTo>
                  <a:lnTo>
                    <a:pt x="13477" y="14407"/>
                  </a:lnTo>
                  <a:cubicBezTo>
                    <a:pt x="13525" y="14413"/>
                    <a:pt x="13566" y="14416"/>
                    <a:pt x="13602" y="14416"/>
                  </a:cubicBezTo>
                  <a:cubicBezTo>
                    <a:pt x="13825" y="14416"/>
                    <a:pt x="13843" y="14307"/>
                    <a:pt x="14015" y="14307"/>
                  </a:cubicBezTo>
                  <a:cubicBezTo>
                    <a:pt x="14066" y="14307"/>
                    <a:pt x="14131" y="14317"/>
                    <a:pt x="14219" y="14342"/>
                  </a:cubicBezTo>
                  <a:cubicBezTo>
                    <a:pt x="14095" y="14407"/>
                    <a:pt x="13848" y="14407"/>
                    <a:pt x="13912" y="14407"/>
                  </a:cubicBezTo>
                  <a:cubicBezTo>
                    <a:pt x="13988" y="14437"/>
                    <a:pt x="14042" y="14449"/>
                    <a:pt x="14082" y="14449"/>
                  </a:cubicBezTo>
                  <a:cubicBezTo>
                    <a:pt x="14204" y="14449"/>
                    <a:pt x="14205" y="14342"/>
                    <a:pt x="14343" y="14342"/>
                  </a:cubicBezTo>
                  <a:lnTo>
                    <a:pt x="14407" y="14466"/>
                  </a:lnTo>
                  <a:lnTo>
                    <a:pt x="15084" y="14466"/>
                  </a:lnTo>
                  <a:cubicBezTo>
                    <a:pt x="15208" y="14466"/>
                    <a:pt x="15332" y="14466"/>
                    <a:pt x="15455" y="14407"/>
                  </a:cubicBezTo>
                  <a:lnTo>
                    <a:pt x="15826" y="14407"/>
                  </a:lnTo>
                  <a:cubicBezTo>
                    <a:pt x="15826" y="14466"/>
                    <a:pt x="15703" y="14466"/>
                    <a:pt x="15826" y="14530"/>
                  </a:cubicBezTo>
                  <a:cubicBezTo>
                    <a:pt x="16009" y="14511"/>
                    <a:pt x="16202" y="14504"/>
                    <a:pt x="16400" y="14504"/>
                  </a:cubicBezTo>
                  <a:cubicBezTo>
                    <a:pt x="16872" y="14504"/>
                    <a:pt x="17369" y="14548"/>
                    <a:pt x="17804" y="14590"/>
                  </a:cubicBezTo>
                  <a:lnTo>
                    <a:pt x="17992" y="14466"/>
                  </a:lnTo>
                  <a:cubicBezTo>
                    <a:pt x="18052" y="14466"/>
                    <a:pt x="18116" y="14530"/>
                    <a:pt x="18052" y="14590"/>
                  </a:cubicBezTo>
                  <a:cubicBezTo>
                    <a:pt x="18299" y="14590"/>
                    <a:pt x="18052" y="14466"/>
                    <a:pt x="18175" y="14407"/>
                  </a:cubicBezTo>
                  <a:cubicBezTo>
                    <a:pt x="18299" y="14407"/>
                    <a:pt x="18363" y="14466"/>
                    <a:pt x="18299" y="14530"/>
                  </a:cubicBezTo>
                  <a:cubicBezTo>
                    <a:pt x="18363" y="14530"/>
                    <a:pt x="18487" y="14466"/>
                    <a:pt x="18611" y="14466"/>
                  </a:cubicBezTo>
                  <a:cubicBezTo>
                    <a:pt x="18794" y="14407"/>
                    <a:pt x="18917" y="14342"/>
                    <a:pt x="19041" y="14342"/>
                  </a:cubicBezTo>
                  <a:cubicBezTo>
                    <a:pt x="19352" y="14283"/>
                    <a:pt x="19659" y="14283"/>
                    <a:pt x="19906" y="14283"/>
                  </a:cubicBezTo>
                  <a:lnTo>
                    <a:pt x="19783" y="14342"/>
                  </a:lnTo>
                  <a:cubicBezTo>
                    <a:pt x="20111" y="14342"/>
                    <a:pt x="20149" y="14149"/>
                    <a:pt x="20369" y="14149"/>
                  </a:cubicBezTo>
                  <a:cubicBezTo>
                    <a:pt x="20397" y="14149"/>
                    <a:pt x="20429" y="14152"/>
                    <a:pt x="20465" y="14159"/>
                  </a:cubicBezTo>
                  <a:lnTo>
                    <a:pt x="20465" y="14159"/>
                  </a:lnTo>
                  <a:cubicBezTo>
                    <a:pt x="20630" y="14159"/>
                    <a:pt x="20793" y="14152"/>
                    <a:pt x="20960" y="14095"/>
                  </a:cubicBezTo>
                  <a:cubicBezTo>
                    <a:pt x="21207" y="14095"/>
                    <a:pt x="21390" y="14036"/>
                    <a:pt x="21514" y="14036"/>
                  </a:cubicBezTo>
                  <a:cubicBezTo>
                    <a:pt x="21884" y="13972"/>
                    <a:pt x="22255" y="13912"/>
                    <a:pt x="22567" y="13912"/>
                  </a:cubicBezTo>
                  <a:cubicBezTo>
                    <a:pt x="22567" y="13848"/>
                    <a:pt x="22750" y="13789"/>
                    <a:pt x="22938" y="13789"/>
                  </a:cubicBezTo>
                  <a:cubicBezTo>
                    <a:pt x="23121" y="13724"/>
                    <a:pt x="23244" y="13724"/>
                    <a:pt x="23244" y="13601"/>
                  </a:cubicBezTo>
                  <a:lnTo>
                    <a:pt x="23680" y="13601"/>
                  </a:lnTo>
                  <a:cubicBezTo>
                    <a:pt x="23719" y="13601"/>
                    <a:pt x="23761" y="13629"/>
                    <a:pt x="23802" y="13629"/>
                  </a:cubicBezTo>
                  <a:cubicBezTo>
                    <a:pt x="23823" y="13629"/>
                    <a:pt x="23843" y="13622"/>
                    <a:pt x="23863" y="13601"/>
                  </a:cubicBezTo>
                  <a:lnTo>
                    <a:pt x="24174" y="13601"/>
                  </a:lnTo>
                  <a:cubicBezTo>
                    <a:pt x="24357" y="13541"/>
                    <a:pt x="24357" y="13353"/>
                    <a:pt x="24545" y="13294"/>
                  </a:cubicBezTo>
                  <a:lnTo>
                    <a:pt x="24604" y="13418"/>
                  </a:lnTo>
                  <a:lnTo>
                    <a:pt x="24852" y="13230"/>
                  </a:lnTo>
                  <a:lnTo>
                    <a:pt x="25040" y="13294"/>
                  </a:lnTo>
                  <a:cubicBezTo>
                    <a:pt x="25040" y="13294"/>
                    <a:pt x="25099" y="13294"/>
                    <a:pt x="25163" y="13230"/>
                  </a:cubicBezTo>
                  <a:cubicBezTo>
                    <a:pt x="25099" y="13230"/>
                    <a:pt x="25040" y="13230"/>
                    <a:pt x="25040" y="13170"/>
                  </a:cubicBezTo>
                  <a:cubicBezTo>
                    <a:pt x="25186" y="13097"/>
                    <a:pt x="25396" y="13067"/>
                    <a:pt x="25543" y="13067"/>
                  </a:cubicBezTo>
                  <a:cubicBezTo>
                    <a:pt x="25645" y="13067"/>
                    <a:pt x="25717" y="13082"/>
                    <a:pt x="25717" y="13106"/>
                  </a:cubicBezTo>
                  <a:cubicBezTo>
                    <a:pt x="25964" y="12982"/>
                    <a:pt x="26152" y="12859"/>
                    <a:pt x="26335" y="12735"/>
                  </a:cubicBezTo>
                  <a:lnTo>
                    <a:pt x="26335" y="12735"/>
                  </a:lnTo>
                  <a:cubicBezTo>
                    <a:pt x="26335" y="12799"/>
                    <a:pt x="26212" y="12859"/>
                    <a:pt x="26152" y="12923"/>
                  </a:cubicBezTo>
                  <a:cubicBezTo>
                    <a:pt x="26237" y="12855"/>
                    <a:pt x="26285" y="12834"/>
                    <a:pt x="26314" y="12834"/>
                  </a:cubicBezTo>
                  <a:cubicBezTo>
                    <a:pt x="26361" y="12834"/>
                    <a:pt x="26362" y="12889"/>
                    <a:pt x="26397" y="12889"/>
                  </a:cubicBezTo>
                  <a:cubicBezTo>
                    <a:pt x="26419" y="12889"/>
                    <a:pt x="26455" y="12868"/>
                    <a:pt x="26523" y="12799"/>
                  </a:cubicBezTo>
                  <a:lnTo>
                    <a:pt x="26523" y="12676"/>
                  </a:lnTo>
                  <a:cubicBezTo>
                    <a:pt x="26647" y="12676"/>
                    <a:pt x="26771" y="12676"/>
                    <a:pt x="26894" y="12612"/>
                  </a:cubicBezTo>
                  <a:cubicBezTo>
                    <a:pt x="26954" y="12612"/>
                    <a:pt x="27077" y="12552"/>
                    <a:pt x="27142" y="12552"/>
                  </a:cubicBezTo>
                  <a:cubicBezTo>
                    <a:pt x="27201" y="12488"/>
                    <a:pt x="27265" y="12429"/>
                    <a:pt x="27324" y="12429"/>
                  </a:cubicBezTo>
                  <a:lnTo>
                    <a:pt x="27324" y="12552"/>
                  </a:lnTo>
                  <a:cubicBezTo>
                    <a:pt x="27572" y="12429"/>
                    <a:pt x="27760" y="12305"/>
                    <a:pt x="28007" y="12181"/>
                  </a:cubicBezTo>
                  <a:cubicBezTo>
                    <a:pt x="28254" y="12058"/>
                    <a:pt x="28502" y="11934"/>
                    <a:pt x="28808" y="11810"/>
                  </a:cubicBezTo>
                  <a:cubicBezTo>
                    <a:pt x="28561" y="11810"/>
                    <a:pt x="28561" y="11687"/>
                    <a:pt x="28684" y="11622"/>
                  </a:cubicBezTo>
                  <a:lnTo>
                    <a:pt x="28684" y="11622"/>
                  </a:lnTo>
                  <a:lnTo>
                    <a:pt x="28808" y="11687"/>
                  </a:lnTo>
                  <a:cubicBezTo>
                    <a:pt x="28830" y="11644"/>
                    <a:pt x="28816" y="11638"/>
                    <a:pt x="28794" y="11638"/>
                  </a:cubicBezTo>
                  <a:cubicBezTo>
                    <a:pt x="28785" y="11638"/>
                    <a:pt x="28775" y="11639"/>
                    <a:pt x="28766" y="11639"/>
                  </a:cubicBezTo>
                  <a:cubicBezTo>
                    <a:pt x="28733" y="11639"/>
                    <a:pt x="28715" y="11625"/>
                    <a:pt x="28808" y="11499"/>
                  </a:cubicBezTo>
                  <a:cubicBezTo>
                    <a:pt x="28842" y="11488"/>
                    <a:pt x="28869" y="11483"/>
                    <a:pt x="28891" y="11483"/>
                  </a:cubicBezTo>
                  <a:cubicBezTo>
                    <a:pt x="28992" y="11483"/>
                    <a:pt x="28974" y="11585"/>
                    <a:pt x="28872" y="11687"/>
                  </a:cubicBezTo>
                  <a:lnTo>
                    <a:pt x="29120" y="11499"/>
                  </a:lnTo>
                  <a:lnTo>
                    <a:pt x="29120" y="11622"/>
                  </a:lnTo>
                  <a:cubicBezTo>
                    <a:pt x="29179" y="11499"/>
                    <a:pt x="29550" y="11563"/>
                    <a:pt x="29614" y="11316"/>
                  </a:cubicBezTo>
                  <a:lnTo>
                    <a:pt x="29674" y="11375"/>
                  </a:lnTo>
                  <a:cubicBezTo>
                    <a:pt x="30168" y="11069"/>
                    <a:pt x="30356" y="10881"/>
                    <a:pt x="30727" y="10633"/>
                  </a:cubicBezTo>
                  <a:cubicBezTo>
                    <a:pt x="30663" y="10510"/>
                    <a:pt x="30851" y="10450"/>
                    <a:pt x="30910" y="10262"/>
                  </a:cubicBezTo>
                  <a:cubicBezTo>
                    <a:pt x="31222" y="10079"/>
                    <a:pt x="31592" y="9892"/>
                    <a:pt x="31840" y="9521"/>
                  </a:cubicBezTo>
                  <a:cubicBezTo>
                    <a:pt x="32023" y="9214"/>
                    <a:pt x="31840" y="9397"/>
                    <a:pt x="31899" y="9214"/>
                  </a:cubicBezTo>
                  <a:cubicBezTo>
                    <a:pt x="31899" y="9214"/>
                    <a:pt x="32023" y="9150"/>
                    <a:pt x="32087" y="9090"/>
                  </a:cubicBezTo>
                  <a:cubicBezTo>
                    <a:pt x="32121" y="9053"/>
                    <a:pt x="32136" y="9018"/>
                    <a:pt x="32142" y="9018"/>
                  </a:cubicBezTo>
                  <a:cubicBezTo>
                    <a:pt x="32146" y="9018"/>
                    <a:pt x="32146" y="9038"/>
                    <a:pt x="32146" y="9090"/>
                  </a:cubicBezTo>
                  <a:cubicBezTo>
                    <a:pt x="32211" y="8967"/>
                    <a:pt x="32270" y="8843"/>
                    <a:pt x="32270" y="8719"/>
                  </a:cubicBezTo>
                  <a:cubicBezTo>
                    <a:pt x="32334" y="8655"/>
                    <a:pt x="32334" y="8596"/>
                    <a:pt x="32334" y="8532"/>
                  </a:cubicBezTo>
                  <a:cubicBezTo>
                    <a:pt x="32334" y="8472"/>
                    <a:pt x="32334" y="8472"/>
                    <a:pt x="32394" y="8408"/>
                  </a:cubicBezTo>
                  <a:cubicBezTo>
                    <a:pt x="32394" y="8161"/>
                    <a:pt x="32394" y="7978"/>
                    <a:pt x="32334" y="7607"/>
                  </a:cubicBezTo>
                  <a:cubicBezTo>
                    <a:pt x="32282" y="7655"/>
                    <a:pt x="32272" y="7746"/>
                    <a:pt x="32238" y="7746"/>
                  </a:cubicBezTo>
                  <a:cubicBezTo>
                    <a:pt x="32231" y="7746"/>
                    <a:pt x="32222" y="7741"/>
                    <a:pt x="32211" y="7730"/>
                  </a:cubicBezTo>
                  <a:cubicBezTo>
                    <a:pt x="32211" y="7607"/>
                    <a:pt x="32211" y="7483"/>
                    <a:pt x="32270" y="7483"/>
                  </a:cubicBezTo>
                  <a:lnTo>
                    <a:pt x="32334" y="7483"/>
                  </a:lnTo>
                  <a:cubicBezTo>
                    <a:pt x="32146" y="7112"/>
                    <a:pt x="32087" y="6677"/>
                    <a:pt x="32023" y="6306"/>
                  </a:cubicBezTo>
                  <a:cubicBezTo>
                    <a:pt x="31899" y="5876"/>
                    <a:pt x="31775" y="5505"/>
                    <a:pt x="31528" y="5317"/>
                  </a:cubicBezTo>
                  <a:lnTo>
                    <a:pt x="31528" y="5381"/>
                  </a:lnTo>
                  <a:lnTo>
                    <a:pt x="31469" y="5258"/>
                  </a:lnTo>
                  <a:lnTo>
                    <a:pt x="31345" y="5134"/>
                  </a:lnTo>
                  <a:lnTo>
                    <a:pt x="31098" y="4946"/>
                  </a:lnTo>
                  <a:cubicBezTo>
                    <a:pt x="31034" y="4822"/>
                    <a:pt x="31098" y="4822"/>
                    <a:pt x="31157" y="4822"/>
                  </a:cubicBezTo>
                  <a:cubicBezTo>
                    <a:pt x="31189" y="4855"/>
                    <a:pt x="31220" y="4871"/>
                    <a:pt x="31236" y="4871"/>
                  </a:cubicBezTo>
                  <a:cubicBezTo>
                    <a:pt x="31251" y="4871"/>
                    <a:pt x="31251" y="4855"/>
                    <a:pt x="31222" y="4822"/>
                  </a:cubicBezTo>
                  <a:lnTo>
                    <a:pt x="30910" y="4516"/>
                  </a:lnTo>
                  <a:cubicBezTo>
                    <a:pt x="30786" y="4392"/>
                    <a:pt x="30727" y="4328"/>
                    <a:pt x="30663" y="4204"/>
                  </a:cubicBezTo>
                  <a:cubicBezTo>
                    <a:pt x="30603" y="4081"/>
                    <a:pt x="30480" y="4021"/>
                    <a:pt x="30415" y="3957"/>
                  </a:cubicBezTo>
                  <a:cubicBezTo>
                    <a:pt x="30356" y="3898"/>
                    <a:pt x="30356" y="3833"/>
                    <a:pt x="30292" y="3774"/>
                  </a:cubicBezTo>
                  <a:cubicBezTo>
                    <a:pt x="30232" y="3774"/>
                    <a:pt x="30168" y="3710"/>
                    <a:pt x="30109" y="3710"/>
                  </a:cubicBezTo>
                  <a:cubicBezTo>
                    <a:pt x="30109" y="3586"/>
                    <a:pt x="30045" y="3462"/>
                    <a:pt x="29921" y="3339"/>
                  </a:cubicBezTo>
                  <a:lnTo>
                    <a:pt x="29738" y="3156"/>
                  </a:lnTo>
                  <a:cubicBezTo>
                    <a:pt x="29674" y="3091"/>
                    <a:pt x="29550" y="3032"/>
                    <a:pt x="29491" y="2968"/>
                  </a:cubicBezTo>
                  <a:cubicBezTo>
                    <a:pt x="29179" y="2721"/>
                    <a:pt x="28808" y="2538"/>
                    <a:pt x="28625" y="2290"/>
                  </a:cubicBezTo>
                  <a:lnTo>
                    <a:pt x="28625" y="2414"/>
                  </a:lnTo>
                  <a:cubicBezTo>
                    <a:pt x="28502" y="2350"/>
                    <a:pt x="28502" y="2290"/>
                    <a:pt x="28437" y="2226"/>
                  </a:cubicBezTo>
                  <a:lnTo>
                    <a:pt x="28437" y="2226"/>
                  </a:lnTo>
                  <a:cubicBezTo>
                    <a:pt x="28437" y="2226"/>
                    <a:pt x="28501" y="2350"/>
                    <a:pt x="28437" y="2350"/>
                  </a:cubicBezTo>
                  <a:cubicBezTo>
                    <a:pt x="27883" y="2043"/>
                    <a:pt x="27324" y="1731"/>
                    <a:pt x="26771" y="1484"/>
                  </a:cubicBezTo>
                  <a:cubicBezTo>
                    <a:pt x="26212" y="1237"/>
                    <a:pt x="25658" y="930"/>
                    <a:pt x="25040" y="742"/>
                  </a:cubicBezTo>
                  <a:cubicBezTo>
                    <a:pt x="24983" y="726"/>
                    <a:pt x="24937" y="720"/>
                    <a:pt x="24896" y="720"/>
                  </a:cubicBezTo>
                  <a:cubicBezTo>
                    <a:pt x="24697" y="720"/>
                    <a:pt x="24665" y="884"/>
                    <a:pt x="24490" y="884"/>
                  </a:cubicBezTo>
                  <a:cubicBezTo>
                    <a:pt x="24427" y="884"/>
                    <a:pt x="24347" y="863"/>
                    <a:pt x="24234" y="807"/>
                  </a:cubicBezTo>
                  <a:lnTo>
                    <a:pt x="24421" y="683"/>
                  </a:lnTo>
                  <a:cubicBezTo>
                    <a:pt x="24174" y="683"/>
                    <a:pt x="23927" y="619"/>
                    <a:pt x="23739" y="619"/>
                  </a:cubicBezTo>
                  <a:cubicBezTo>
                    <a:pt x="23492" y="559"/>
                    <a:pt x="23244" y="559"/>
                    <a:pt x="23061" y="495"/>
                  </a:cubicBezTo>
                  <a:cubicBezTo>
                    <a:pt x="22626" y="436"/>
                    <a:pt x="22132" y="371"/>
                    <a:pt x="21701" y="371"/>
                  </a:cubicBezTo>
                  <a:cubicBezTo>
                    <a:pt x="21761" y="371"/>
                    <a:pt x="21761" y="312"/>
                    <a:pt x="21884" y="312"/>
                  </a:cubicBezTo>
                  <a:cubicBezTo>
                    <a:pt x="21806" y="259"/>
                    <a:pt x="21672" y="240"/>
                    <a:pt x="21538" y="240"/>
                  </a:cubicBezTo>
                  <a:cubicBezTo>
                    <a:pt x="21358" y="240"/>
                    <a:pt x="21180" y="275"/>
                    <a:pt x="21143" y="312"/>
                  </a:cubicBezTo>
                  <a:cubicBezTo>
                    <a:pt x="21019" y="312"/>
                    <a:pt x="21143" y="248"/>
                    <a:pt x="21083" y="248"/>
                  </a:cubicBezTo>
                  <a:cubicBezTo>
                    <a:pt x="21032" y="214"/>
                    <a:pt x="20972" y="204"/>
                    <a:pt x="20910" y="204"/>
                  </a:cubicBezTo>
                  <a:cubicBezTo>
                    <a:pt x="20808" y="204"/>
                    <a:pt x="20701" y="233"/>
                    <a:pt x="20624" y="233"/>
                  </a:cubicBezTo>
                  <a:cubicBezTo>
                    <a:pt x="20578" y="233"/>
                    <a:pt x="20542" y="222"/>
                    <a:pt x="20524" y="188"/>
                  </a:cubicBezTo>
                  <a:lnTo>
                    <a:pt x="20589" y="188"/>
                  </a:lnTo>
                  <a:cubicBezTo>
                    <a:pt x="20526" y="188"/>
                    <a:pt x="20382" y="172"/>
                    <a:pt x="20272" y="172"/>
                  </a:cubicBezTo>
                  <a:cubicBezTo>
                    <a:pt x="20167" y="172"/>
                    <a:pt x="20093" y="187"/>
                    <a:pt x="20154" y="248"/>
                  </a:cubicBezTo>
                  <a:cubicBezTo>
                    <a:pt x="20000" y="218"/>
                    <a:pt x="19846" y="218"/>
                    <a:pt x="19699" y="218"/>
                  </a:cubicBezTo>
                  <a:cubicBezTo>
                    <a:pt x="19551" y="218"/>
                    <a:pt x="19412" y="218"/>
                    <a:pt x="19288" y="188"/>
                  </a:cubicBezTo>
                  <a:cubicBezTo>
                    <a:pt x="19234" y="225"/>
                    <a:pt x="19165" y="234"/>
                    <a:pt x="19091" y="234"/>
                  </a:cubicBezTo>
                  <a:cubicBezTo>
                    <a:pt x="19011" y="234"/>
                    <a:pt x="18926" y="223"/>
                    <a:pt x="18854" y="223"/>
                  </a:cubicBezTo>
                  <a:cubicBezTo>
                    <a:pt x="18766" y="223"/>
                    <a:pt x="18695" y="239"/>
                    <a:pt x="18670" y="312"/>
                  </a:cubicBezTo>
                  <a:cubicBezTo>
                    <a:pt x="18670" y="194"/>
                    <a:pt x="18449" y="150"/>
                    <a:pt x="18225" y="150"/>
                  </a:cubicBezTo>
                  <a:cubicBezTo>
                    <a:pt x="18109" y="150"/>
                    <a:pt x="17992" y="161"/>
                    <a:pt x="17904" y="180"/>
                  </a:cubicBezTo>
                  <a:lnTo>
                    <a:pt x="17904" y="180"/>
                  </a:lnTo>
                  <a:cubicBezTo>
                    <a:pt x="17900" y="161"/>
                    <a:pt x="17758" y="111"/>
                    <a:pt x="17804" y="65"/>
                  </a:cubicBezTo>
                  <a:cubicBezTo>
                    <a:pt x="17557" y="65"/>
                    <a:pt x="17374" y="124"/>
                    <a:pt x="17374" y="188"/>
                  </a:cubicBezTo>
                  <a:cubicBezTo>
                    <a:pt x="17272" y="120"/>
                    <a:pt x="17160" y="99"/>
                    <a:pt x="17047" y="99"/>
                  </a:cubicBezTo>
                  <a:cubicBezTo>
                    <a:pt x="16866" y="99"/>
                    <a:pt x="16683" y="154"/>
                    <a:pt x="16538" y="154"/>
                  </a:cubicBezTo>
                  <a:cubicBezTo>
                    <a:pt x="16448" y="154"/>
                    <a:pt x="16373" y="133"/>
                    <a:pt x="16321" y="65"/>
                  </a:cubicBezTo>
                  <a:cubicBezTo>
                    <a:pt x="15643" y="124"/>
                    <a:pt x="14961" y="188"/>
                    <a:pt x="14343" y="188"/>
                  </a:cubicBezTo>
                  <a:cubicBezTo>
                    <a:pt x="14375" y="95"/>
                    <a:pt x="14545" y="95"/>
                    <a:pt x="14708" y="95"/>
                  </a:cubicBezTo>
                  <a:cubicBezTo>
                    <a:pt x="14871" y="95"/>
                    <a:pt x="15025" y="95"/>
                    <a:pt x="15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5377850" y="27591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5040925" y="25118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6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5615850" y="2751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1"/>
                  </a:moveTo>
                  <a:lnTo>
                    <a:pt x="0" y="60"/>
                  </a:lnTo>
                  <a:lnTo>
                    <a:pt x="5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5003825" y="2584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5008400" y="262005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1" y="1"/>
                  </a:moveTo>
                  <a:lnTo>
                    <a:pt x="1" y="1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5014600" y="2647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303650" y="2416450"/>
              <a:ext cx="3475" cy="1225"/>
            </a:xfrm>
            <a:custGeom>
              <a:rect b="b" l="l" r="r" t="t"/>
              <a:pathLst>
                <a:path extrusionOk="0" h="49" w="139">
                  <a:moveTo>
                    <a:pt x="123" y="1"/>
                  </a:moveTo>
                  <a:cubicBezTo>
                    <a:pt x="108" y="1"/>
                    <a:pt x="63" y="17"/>
                    <a:pt x="1" y="49"/>
                  </a:cubicBezTo>
                  <a:lnTo>
                    <a:pt x="60" y="49"/>
                  </a:lnTo>
                  <a:cubicBezTo>
                    <a:pt x="122" y="17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5176925" y="24331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0" y="59"/>
                    <a:pt x="1" y="59"/>
                    <a:pt x="1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5447325" y="24176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0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5180025" y="2433125"/>
              <a:ext cx="6200" cy="25"/>
            </a:xfrm>
            <a:custGeom>
              <a:rect b="b" l="l" r="r" t="t"/>
              <a:pathLst>
                <a:path extrusionOk="0" h="1" w="248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5085675" y="2743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87300" y="274370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lnTo>
                    <a:pt x="6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5088775" y="2745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1" y="0"/>
                    <a:pt x="65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5059475" y="27174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5053300" y="2708200"/>
              <a:ext cx="6200" cy="9300"/>
            </a:xfrm>
            <a:custGeom>
              <a:rect b="b" l="l" r="r" t="t"/>
              <a:pathLst>
                <a:path extrusionOk="0" h="372" w="248">
                  <a:moveTo>
                    <a:pt x="0" y="1"/>
                  </a:moveTo>
                  <a:lnTo>
                    <a:pt x="0" y="1"/>
                  </a:lnTo>
                  <a:cubicBezTo>
                    <a:pt x="55" y="115"/>
                    <a:pt x="114" y="281"/>
                    <a:pt x="221" y="356"/>
                  </a:cubicBezTo>
                  <a:lnTo>
                    <a:pt x="221" y="356"/>
                  </a:lnTo>
                  <a:cubicBezTo>
                    <a:pt x="166" y="291"/>
                    <a:pt x="107" y="52"/>
                    <a:pt x="0" y="1"/>
                  </a:cubicBezTo>
                  <a:close/>
                  <a:moveTo>
                    <a:pt x="221" y="356"/>
                  </a:moveTo>
                  <a:lnTo>
                    <a:pt x="221" y="356"/>
                  </a:lnTo>
                  <a:cubicBezTo>
                    <a:pt x="230" y="366"/>
                    <a:pt x="239" y="372"/>
                    <a:pt x="247" y="372"/>
                  </a:cubicBezTo>
                  <a:cubicBezTo>
                    <a:pt x="238" y="367"/>
                    <a:pt x="230" y="362"/>
                    <a:pt x="221" y="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5037825" y="2664925"/>
              <a:ext cx="6225" cy="7700"/>
            </a:xfrm>
            <a:custGeom>
              <a:rect b="b" l="l" r="r" t="t"/>
              <a:pathLst>
                <a:path extrusionOk="0" h="308" w="249">
                  <a:moveTo>
                    <a:pt x="1" y="1"/>
                  </a:moveTo>
                  <a:cubicBezTo>
                    <a:pt x="13" y="37"/>
                    <a:pt x="25" y="64"/>
                    <a:pt x="36" y="83"/>
                  </a:cubicBezTo>
                  <a:lnTo>
                    <a:pt x="36" y="83"/>
                  </a:lnTo>
                  <a:cubicBezTo>
                    <a:pt x="27" y="58"/>
                    <a:pt x="16" y="32"/>
                    <a:pt x="1" y="1"/>
                  </a:cubicBezTo>
                  <a:close/>
                  <a:moveTo>
                    <a:pt x="36" y="83"/>
                  </a:moveTo>
                  <a:cubicBezTo>
                    <a:pt x="64" y="158"/>
                    <a:pt x="76" y="215"/>
                    <a:pt x="125" y="307"/>
                  </a:cubicBezTo>
                  <a:cubicBezTo>
                    <a:pt x="125" y="267"/>
                    <a:pt x="125" y="195"/>
                    <a:pt x="165" y="195"/>
                  </a:cubicBezTo>
                  <a:cubicBezTo>
                    <a:pt x="183" y="195"/>
                    <a:pt x="210" y="210"/>
                    <a:pt x="248" y="248"/>
                  </a:cubicBezTo>
                  <a:cubicBezTo>
                    <a:pt x="208" y="129"/>
                    <a:pt x="193" y="86"/>
                    <a:pt x="172" y="86"/>
                  </a:cubicBezTo>
                  <a:cubicBezTo>
                    <a:pt x="160" y="86"/>
                    <a:pt x="147" y="101"/>
                    <a:pt x="125" y="124"/>
                  </a:cubicBezTo>
                  <a:cubicBezTo>
                    <a:pt x="125" y="124"/>
                    <a:pt x="115" y="134"/>
                    <a:pt x="99" y="134"/>
                  </a:cubicBezTo>
                  <a:cubicBezTo>
                    <a:pt x="83" y="134"/>
                    <a:pt x="60" y="124"/>
                    <a:pt x="36" y="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5026950" y="2636275"/>
              <a:ext cx="1650" cy="4425"/>
            </a:xfrm>
            <a:custGeom>
              <a:rect b="b" l="l" r="r" t="t"/>
              <a:pathLst>
                <a:path extrusionOk="0" h="177" w="66">
                  <a:moveTo>
                    <a:pt x="9" y="1"/>
                  </a:moveTo>
                  <a:cubicBezTo>
                    <a:pt x="1" y="1"/>
                    <a:pt x="1" y="32"/>
                    <a:pt x="1" y="93"/>
                  </a:cubicBezTo>
                  <a:cubicBezTo>
                    <a:pt x="22" y="156"/>
                    <a:pt x="37" y="177"/>
                    <a:pt x="46" y="177"/>
                  </a:cubicBezTo>
                  <a:cubicBezTo>
                    <a:pt x="65" y="177"/>
                    <a:pt x="65" y="93"/>
                    <a:pt x="65" y="93"/>
                  </a:cubicBezTo>
                  <a:cubicBezTo>
                    <a:pt x="33" y="32"/>
                    <a:pt x="17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5091875" y="24763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5"/>
                  </a:lnTo>
                  <a:cubicBezTo>
                    <a:pt x="124" y="1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5116600" y="24485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65" y="0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5147500" y="2457850"/>
              <a:ext cx="6200" cy="1500"/>
            </a:xfrm>
            <a:custGeom>
              <a:rect b="b" l="l" r="r" t="t"/>
              <a:pathLst>
                <a:path extrusionOk="0" h="60" w="248">
                  <a:moveTo>
                    <a:pt x="248" y="0"/>
                  </a:moveTo>
                  <a:cubicBezTo>
                    <a:pt x="195" y="0"/>
                    <a:pt x="137" y="0"/>
                    <a:pt x="83" y="43"/>
                  </a:cubicBezTo>
                  <a:lnTo>
                    <a:pt x="83" y="43"/>
                  </a:lnTo>
                  <a:cubicBezTo>
                    <a:pt x="142" y="26"/>
                    <a:pt x="209" y="0"/>
                    <a:pt x="248" y="0"/>
                  </a:cubicBezTo>
                  <a:close/>
                  <a:moveTo>
                    <a:pt x="83" y="43"/>
                  </a:moveTo>
                  <a:cubicBezTo>
                    <a:pt x="52" y="52"/>
                    <a:pt x="23" y="59"/>
                    <a:pt x="1" y="59"/>
                  </a:cubicBezTo>
                  <a:lnTo>
                    <a:pt x="65" y="59"/>
                  </a:lnTo>
                  <a:cubicBezTo>
                    <a:pt x="71" y="53"/>
                    <a:pt x="77" y="48"/>
                    <a:pt x="83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5481800" y="2440775"/>
              <a:ext cx="4250" cy="3450"/>
            </a:xfrm>
            <a:custGeom>
              <a:rect b="b" l="l" r="r" t="t"/>
              <a:pathLst>
                <a:path extrusionOk="0" h="138" w="170">
                  <a:moveTo>
                    <a:pt x="105" y="1"/>
                  </a:moveTo>
                  <a:cubicBezTo>
                    <a:pt x="54" y="1"/>
                    <a:pt x="0" y="138"/>
                    <a:pt x="102" y="138"/>
                  </a:cubicBezTo>
                  <a:cubicBezTo>
                    <a:pt x="120" y="138"/>
                    <a:pt x="142" y="134"/>
                    <a:pt x="169" y="124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5631300" y="246092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0" y="60"/>
                    <a:pt x="183" y="124"/>
                    <a:pt x="248" y="124"/>
                  </a:cubicBezTo>
                  <a:cubicBezTo>
                    <a:pt x="124" y="60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5643650" y="27143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248" y="1"/>
                  </a:moveTo>
                  <a:cubicBezTo>
                    <a:pt x="124" y="1"/>
                    <a:pt x="60" y="60"/>
                    <a:pt x="1" y="60"/>
                  </a:cubicBezTo>
                  <a:lnTo>
                    <a:pt x="124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1" name="Google Shape;1961;p35"/>
          <p:cNvGrpSpPr/>
          <p:nvPr/>
        </p:nvGrpSpPr>
        <p:grpSpPr>
          <a:xfrm rot="-4750917">
            <a:off x="5595349" y="3471975"/>
            <a:ext cx="337407" cy="1244206"/>
            <a:chOff x="5064050" y="4176400"/>
            <a:chExt cx="185550" cy="684225"/>
          </a:xfrm>
        </p:grpSpPr>
        <p:sp>
          <p:nvSpPr>
            <p:cNvPr id="1962" name="Google Shape;1962;p35"/>
            <p:cNvSpPr/>
            <p:nvPr/>
          </p:nvSpPr>
          <p:spPr>
            <a:xfrm>
              <a:off x="5064050" y="4857875"/>
              <a:ext cx="4725" cy="2750"/>
            </a:xfrm>
            <a:custGeom>
              <a:rect b="b" l="l" r="r" t="t"/>
              <a:pathLst>
                <a:path extrusionOk="0" h="110" w="189">
                  <a:moveTo>
                    <a:pt x="0" y="1"/>
                  </a:moveTo>
                  <a:lnTo>
                    <a:pt x="65" y="65"/>
                  </a:lnTo>
                  <a:cubicBezTo>
                    <a:pt x="65" y="95"/>
                    <a:pt x="96" y="109"/>
                    <a:pt x="127" y="109"/>
                  </a:cubicBezTo>
                  <a:cubicBezTo>
                    <a:pt x="157" y="109"/>
                    <a:pt x="188" y="95"/>
                    <a:pt x="188" y="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5065650" y="4851700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" y="0"/>
                  </a:moveTo>
                  <a:cubicBezTo>
                    <a:pt x="124" y="65"/>
                    <a:pt x="60" y="65"/>
                    <a:pt x="184" y="124"/>
                  </a:cubicBezTo>
                  <a:cubicBezTo>
                    <a:pt x="184" y="188"/>
                    <a:pt x="124" y="188"/>
                    <a:pt x="60" y="188"/>
                  </a:cubicBezTo>
                  <a:cubicBezTo>
                    <a:pt x="124" y="188"/>
                    <a:pt x="60" y="248"/>
                    <a:pt x="124" y="248"/>
                  </a:cubicBezTo>
                  <a:cubicBezTo>
                    <a:pt x="248" y="248"/>
                    <a:pt x="248" y="188"/>
                    <a:pt x="184" y="65"/>
                  </a:cubicBezTo>
                  <a:lnTo>
                    <a:pt x="248" y="65"/>
                  </a:lnTo>
                  <a:cubicBezTo>
                    <a:pt x="184" y="65"/>
                    <a:pt x="1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5087300" y="47558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59" y="1"/>
                    <a:pt x="0" y="1"/>
                    <a:pt x="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5098050" y="46956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lnTo>
                    <a:pt x="65" y="60"/>
                  </a:ln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5102750" y="46864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5088775" y="4754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5065650" y="48393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5087300" y="4783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5082600" y="4802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lnTo>
                    <a:pt x="1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1" name="Google Shape;1971;p35"/>
            <p:cNvSpPr/>
            <p:nvPr/>
          </p:nvSpPr>
          <p:spPr>
            <a:xfrm>
              <a:off x="5078025" y="4836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2" name="Google Shape;1972;p35"/>
            <p:cNvSpPr/>
            <p:nvPr/>
          </p:nvSpPr>
          <p:spPr>
            <a:xfrm>
              <a:off x="5090375" y="47682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3" name="Google Shape;1973;p35"/>
            <p:cNvSpPr/>
            <p:nvPr/>
          </p:nvSpPr>
          <p:spPr>
            <a:xfrm>
              <a:off x="5206225" y="4199525"/>
              <a:ext cx="25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4" name="Google Shape;1974;p35"/>
            <p:cNvSpPr/>
            <p:nvPr/>
          </p:nvSpPr>
          <p:spPr>
            <a:xfrm>
              <a:off x="5227875" y="41825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5" name="Google Shape;1975;p35"/>
            <p:cNvSpPr/>
            <p:nvPr/>
          </p:nvSpPr>
          <p:spPr>
            <a:xfrm>
              <a:off x="5110400" y="46678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6" name="Google Shape;1976;p35"/>
            <p:cNvSpPr/>
            <p:nvPr/>
          </p:nvSpPr>
          <p:spPr>
            <a:xfrm>
              <a:off x="5136750" y="4493875"/>
              <a:ext cx="6200" cy="2850"/>
            </a:xfrm>
            <a:custGeom>
              <a:rect b="b" l="l" r="r" t="t"/>
              <a:pathLst>
                <a:path extrusionOk="0" h="114" w="248">
                  <a:moveTo>
                    <a:pt x="86" y="1"/>
                  </a:moveTo>
                  <a:cubicBezTo>
                    <a:pt x="65" y="1"/>
                    <a:pt x="38" y="10"/>
                    <a:pt x="0" y="36"/>
                  </a:cubicBezTo>
                  <a:cubicBezTo>
                    <a:pt x="47" y="36"/>
                    <a:pt x="135" y="114"/>
                    <a:pt x="201" y="114"/>
                  </a:cubicBezTo>
                  <a:cubicBezTo>
                    <a:pt x="219" y="114"/>
                    <a:pt x="234" y="108"/>
                    <a:pt x="248" y="95"/>
                  </a:cubicBezTo>
                  <a:lnTo>
                    <a:pt x="248" y="95"/>
                  </a:lnTo>
                  <a:cubicBezTo>
                    <a:pt x="233" y="103"/>
                    <a:pt x="221" y="106"/>
                    <a:pt x="211" y="106"/>
                  </a:cubicBezTo>
                  <a:cubicBezTo>
                    <a:pt x="152" y="106"/>
                    <a:pt x="15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7" name="Google Shape;1977;p35"/>
            <p:cNvSpPr/>
            <p:nvPr/>
          </p:nvSpPr>
          <p:spPr>
            <a:xfrm>
              <a:off x="5065650" y="4837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8" name="Google Shape;1978;p35"/>
            <p:cNvSpPr/>
            <p:nvPr/>
          </p:nvSpPr>
          <p:spPr>
            <a:xfrm>
              <a:off x="5136750" y="44947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79" name="Google Shape;1979;p35"/>
            <p:cNvSpPr/>
            <p:nvPr/>
          </p:nvSpPr>
          <p:spPr>
            <a:xfrm>
              <a:off x="5115100" y="4624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0" name="Google Shape;1980;p35"/>
            <p:cNvSpPr/>
            <p:nvPr/>
          </p:nvSpPr>
          <p:spPr>
            <a:xfrm>
              <a:off x="5107325" y="4655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1" name="Google Shape;1981;p35"/>
            <p:cNvSpPr/>
            <p:nvPr/>
          </p:nvSpPr>
          <p:spPr>
            <a:xfrm>
              <a:off x="5115100" y="4606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60" y="1"/>
                  </a:ln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2" name="Google Shape;1982;p35"/>
            <p:cNvSpPr/>
            <p:nvPr/>
          </p:nvSpPr>
          <p:spPr>
            <a:xfrm>
              <a:off x="5118200" y="4588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3" name="Google Shape;1983;p35"/>
            <p:cNvSpPr/>
            <p:nvPr/>
          </p:nvSpPr>
          <p:spPr>
            <a:xfrm>
              <a:off x="5189300" y="4250300"/>
              <a:ext cx="3100" cy="1775"/>
            </a:xfrm>
            <a:custGeom>
              <a:rect b="b" l="l" r="r" t="t"/>
              <a:pathLst>
                <a:path extrusionOk="0" h="71" w="124">
                  <a:moveTo>
                    <a:pt x="34" y="0"/>
                  </a:moveTo>
                  <a:cubicBezTo>
                    <a:pt x="29" y="0"/>
                    <a:pt x="25" y="19"/>
                    <a:pt x="0" y="71"/>
                  </a:cubicBezTo>
                  <a:lnTo>
                    <a:pt x="124" y="71"/>
                  </a:lnTo>
                  <a:cubicBezTo>
                    <a:pt x="52" y="3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4" name="Google Shape;1984;p35"/>
            <p:cNvSpPr/>
            <p:nvPr/>
          </p:nvSpPr>
          <p:spPr>
            <a:xfrm>
              <a:off x="5065650" y="48393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5" name="Google Shape;1985;p35"/>
            <p:cNvSpPr/>
            <p:nvPr/>
          </p:nvSpPr>
          <p:spPr>
            <a:xfrm>
              <a:off x="5093475" y="459985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0"/>
                  </a:moveTo>
                  <a:cubicBezTo>
                    <a:pt x="0" y="0"/>
                    <a:pt x="0" y="60"/>
                    <a:pt x="0" y="6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6" name="Google Shape;1986;p35"/>
            <p:cNvSpPr/>
            <p:nvPr/>
          </p:nvSpPr>
          <p:spPr>
            <a:xfrm>
              <a:off x="5150600" y="4372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7" name="Google Shape;1987;p35"/>
            <p:cNvSpPr/>
            <p:nvPr/>
          </p:nvSpPr>
          <p:spPr>
            <a:xfrm>
              <a:off x="5096575" y="45889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59" y="0"/>
                  </a:moveTo>
                  <a:lnTo>
                    <a:pt x="0" y="65"/>
                  </a:lnTo>
                  <a:cubicBezTo>
                    <a:pt x="0" y="65"/>
                    <a:pt x="59" y="65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8" name="Google Shape;1988;p35"/>
            <p:cNvSpPr/>
            <p:nvPr/>
          </p:nvSpPr>
          <p:spPr>
            <a:xfrm>
              <a:off x="5192375" y="42520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89" name="Google Shape;1989;p35"/>
            <p:cNvSpPr/>
            <p:nvPr/>
          </p:nvSpPr>
          <p:spPr>
            <a:xfrm>
              <a:off x="5065650" y="4179650"/>
              <a:ext cx="168425" cy="670600"/>
            </a:xfrm>
            <a:custGeom>
              <a:rect b="b" l="l" r="r" t="t"/>
              <a:pathLst>
                <a:path extrusionOk="0" h="26824" w="6737">
                  <a:moveTo>
                    <a:pt x="6443" y="722"/>
                  </a:moveTo>
                  <a:cubicBezTo>
                    <a:pt x="6442" y="722"/>
                    <a:pt x="6441" y="722"/>
                    <a:pt x="6440" y="723"/>
                  </a:cubicBezTo>
                  <a:lnTo>
                    <a:pt x="6440" y="723"/>
                  </a:lnTo>
                  <a:cubicBezTo>
                    <a:pt x="6454" y="730"/>
                    <a:pt x="6472" y="736"/>
                    <a:pt x="6489" y="736"/>
                  </a:cubicBezTo>
                  <a:cubicBezTo>
                    <a:pt x="6472" y="726"/>
                    <a:pt x="6456" y="722"/>
                    <a:pt x="6443" y="722"/>
                  </a:cubicBezTo>
                  <a:close/>
                  <a:moveTo>
                    <a:pt x="5317" y="4568"/>
                  </a:moveTo>
                  <a:cubicBezTo>
                    <a:pt x="5376" y="4568"/>
                    <a:pt x="5376" y="4628"/>
                    <a:pt x="5376" y="4628"/>
                  </a:cubicBezTo>
                  <a:lnTo>
                    <a:pt x="5317" y="4628"/>
                  </a:lnTo>
                  <a:lnTo>
                    <a:pt x="5317" y="4568"/>
                  </a:lnTo>
                  <a:close/>
                  <a:moveTo>
                    <a:pt x="4511" y="4692"/>
                  </a:moveTo>
                  <a:cubicBezTo>
                    <a:pt x="4575" y="4692"/>
                    <a:pt x="4575" y="4751"/>
                    <a:pt x="4575" y="4751"/>
                  </a:cubicBezTo>
                  <a:cubicBezTo>
                    <a:pt x="4575" y="4751"/>
                    <a:pt x="4511" y="4751"/>
                    <a:pt x="4511" y="4816"/>
                  </a:cubicBezTo>
                  <a:lnTo>
                    <a:pt x="4511" y="4692"/>
                  </a:lnTo>
                  <a:close/>
                  <a:moveTo>
                    <a:pt x="5309" y="5115"/>
                  </a:moveTo>
                  <a:cubicBezTo>
                    <a:pt x="5312" y="5117"/>
                    <a:pt x="5315" y="5120"/>
                    <a:pt x="5317" y="5122"/>
                  </a:cubicBezTo>
                  <a:cubicBezTo>
                    <a:pt x="5314" y="5120"/>
                    <a:pt x="5312" y="5117"/>
                    <a:pt x="5309" y="5115"/>
                  </a:cubicBezTo>
                  <a:close/>
                  <a:moveTo>
                    <a:pt x="4833" y="5728"/>
                  </a:moveTo>
                  <a:cubicBezTo>
                    <a:pt x="4831" y="5732"/>
                    <a:pt x="4827" y="5736"/>
                    <a:pt x="4823" y="5740"/>
                  </a:cubicBezTo>
                  <a:cubicBezTo>
                    <a:pt x="4842" y="5740"/>
                    <a:pt x="4842" y="5734"/>
                    <a:pt x="4833" y="5728"/>
                  </a:cubicBezTo>
                  <a:close/>
                  <a:moveTo>
                    <a:pt x="3275" y="8090"/>
                  </a:moveTo>
                  <a:cubicBezTo>
                    <a:pt x="3275" y="8090"/>
                    <a:pt x="3275" y="8112"/>
                    <a:pt x="3288" y="8131"/>
                  </a:cubicBezTo>
                  <a:lnTo>
                    <a:pt x="3288" y="8131"/>
                  </a:lnTo>
                  <a:cubicBezTo>
                    <a:pt x="3288" y="8122"/>
                    <a:pt x="3285" y="8109"/>
                    <a:pt x="3275" y="8090"/>
                  </a:cubicBezTo>
                  <a:close/>
                  <a:moveTo>
                    <a:pt x="3487" y="11083"/>
                  </a:moveTo>
                  <a:cubicBezTo>
                    <a:pt x="3498" y="11096"/>
                    <a:pt x="3510" y="11108"/>
                    <a:pt x="3522" y="11121"/>
                  </a:cubicBezTo>
                  <a:lnTo>
                    <a:pt x="3487" y="11083"/>
                  </a:lnTo>
                  <a:close/>
                  <a:moveTo>
                    <a:pt x="2597" y="13965"/>
                  </a:moveTo>
                  <a:lnTo>
                    <a:pt x="2597" y="13965"/>
                  </a:lnTo>
                  <a:cubicBezTo>
                    <a:pt x="2597" y="13965"/>
                    <a:pt x="2602" y="13970"/>
                    <a:pt x="2607" y="13976"/>
                  </a:cubicBezTo>
                  <a:lnTo>
                    <a:pt x="2607" y="13976"/>
                  </a:lnTo>
                  <a:cubicBezTo>
                    <a:pt x="2604" y="13972"/>
                    <a:pt x="2601" y="13968"/>
                    <a:pt x="2597" y="13965"/>
                  </a:cubicBezTo>
                  <a:close/>
                  <a:moveTo>
                    <a:pt x="2607" y="13976"/>
                  </a:moveTo>
                  <a:cubicBezTo>
                    <a:pt x="2611" y="13982"/>
                    <a:pt x="2615" y="13987"/>
                    <a:pt x="2619" y="13993"/>
                  </a:cubicBezTo>
                  <a:lnTo>
                    <a:pt x="2619" y="13993"/>
                  </a:lnTo>
                  <a:cubicBezTo>
                    <a:pt x="2615" y="13987"/>
                    <a:pt x="2611" y="13981"/>
                    <a:pt x="2607" y="13976"/>
                  </a:cubicBezTo>
                  <a:close/>
                  <a:moveTo>
                    <a:pt x="866" y="18970"/>
                  </a:moveTo>
                  <a:cubicBezTo>
                    <a:pt x="866" y="18970"/>
                    <a:pt x="866" y="19034"/>
                    <a:pt x="926" y="19034"/>
                  </a:cubicBezTo>
                  <a:lnTo>
                    <a:pt x="926" y="18970"/>
                  </a:lnTo>
                  <a:close/>
                  <a:moveTo>
                    <a:pt x="1791" y="19281"/>
                  </a:moveTo>
                  <a:cubicBezTo>
                    <a:pt x="1791" y="19293"/>
                    <a:pt x="1786" y="19300"/>
                    <a:pt x="1779" y="19303"/>
                  </a:cubicBezTo>
                  <a:lnTo>
                    <a:pt x="1779" y="19303"/>
                  </a:lnTo>
                  <a:cubicBezTo>
                    <a:pt x="1809" y="19295"/>
                    <a:pt x="1823" y="19281"/>
                    <a:pt x="1791" y="19281"/>
                  </a:cubicBezTo>
                  <a:close/>
                  <a:moveTo>
                    <a:pt x="1779" y="19303"/>
                  </a:moveTo>
                  <a:cubicBezTo>
                    <a:pt x="1775" y="19304"/>
                    <a:pt x="1771" y="19305"/>
                    <a:pt x="1766" y="19306"/>
                  </a:cubicBezTo>
                  <a:lnTo>
                    <a:pt x="1766" y="19306"/>
                  </a:lnTo>
                  <a:cubicBezTo>
                    <a:pt x="1771" y="19306"/>
                    <a:pt x="1776" y="19305"/>
                    <a:pt x="1779" y="19303"/>
                  </a:cubicBezTo>
                  <a:close/>
                  <a:moveTo>
                    <a:pt x="866" y="19652"/>
                  </a:moveTo>
                  <a:cubicBezTo>
                    <a:pt x="866" y="19671"/>
                    <a:pt x="866" y="19684"/>
                    <a:pt x="868" y="19693"/>
                  </a:cubicBezTo>
                  <a:lnTo>
                    <a:pt x="868" y="19693"/>
                  </a:lnTo>
                  <a:cubicBezTo>
                    <a:pt x="867" y="19680"/>
                    <a:pt x="866" y="19666"/>
                    <a:pt x="866" y="19652"/>
                  </a:cubicBezTo>
                  <a:close/>
                  <a:moveTo>
                    <a:pt x="1656" y="20011"/>
                  </a:moveTo>
                  <a:cubicBezTo>
                    <a:pt x="1660" y="20015"/>
                    <a:pt x="1663" y="20019"/>
                    <a:pt x="1667" y="20023"/>
                  </a:cubicBezTo>
                  <a:cubicBezTo>
                    <a:pt x="1664" y="20019"/>
                    <a:pt x="1660" y="20015"/>
                    <a:pt x="1656" y="20011"/>
                  </a:cubicBezTo>
                  <a:close/>
                  <a:moveTo>
                    <a:pt x="1361" y="20701"/>
                  </a:moveTo>
                  <a:cubicBezTo>
                    <a:pt x="1361" y="20701"/>
                    <a:pt x="1361" y="20729"/>
                    <a:pt x="1378" y="20729"/>
                  </a:cubicBezTo>
                  <a:cubicBezTo>
                    <a:pt x="1387" y="20729"/>
                    <a:pt x="1400" y="20722"/>
                    <a:pt x="1420" y="20701"/>
                  </a:cubicBezTo>
                  <a:close/>
                  <a:moveTo>
                    <a:pt x="743" y="21321"/>
                  </a:moveTo>
                  <a:cubicBezTo>
                    <a:pt x="789" y="21321"/>
                    <a:pt x="834" y="21321"/>
                    <a:pt x="802" y="21383"/>
                  </a:cubicBezTo>
                  <a:cubicBezTo>
                    <a:pt x="743" y="21383"/>
                    <a:pt x="743" y="21383"/>
                    <a:pt x="743" y="21321"/>
                  </a:cubicBezTo>
                  <a:close/>
                  <a:moveTo>
                    <a:pt x="619" y="22248"/>
                  </a:moveTo>
                  <a:lnTo>
                    <a:pt x="619" y="22308"/>
                  </a:lnTo>
                  <a:cubicBezTo>
                    <a:pt x="625" y="22290"/>
                    <a:pt x="629" y="22272"/>
                    <a:pt x="631" y="22253"/>
                  </a:cubicBezTo>
                  <a:lnTo>
                    <a:pt x="631" y="22253"/>
                  </a:lnTo>
                  <a:cubicBezTo>
                    <a:pt x="627" y="22251"/>
                    <a:pt x="623" y="22250"/>
                    <a:pt x="619" y="22248"/>
                  </a:cubicBezTo>
                  <a:close/>
                  <a:moveTo>
                    <a:pt x="866" y="23608"/>
                  </a:moveTo>
                  <a:cubicBezTo>
                    <a:pt x="866" y="23608"/>
                    <a:pt x="866" y="23608"/>
                    <a:pt x="866" y="23608"/>
                  </a:cubicBezTo>
                  <a:lnTo>
                    <a:pt x="866" y="23608"/>
                  </a:lnTo>
                  <a:cubicBezTo>
                    <a:pt x="845" y="23627"/>
                    <a:pt x="824" y="23648"/>
                    <a:pt x="802" y="23668"/>
                  </a:cubicBezTo>
                  <a:lnTo>
                    <a:pt x="866" y="23608"/>
                  </a:lnTo>
                  <a:close/>
                  <a:moveTo>
                    <a:pt x="6126" y="0"/>
                  </a:moveTo>
                  <a:cubicBezTo>
                    <a:pt x="6077" y="0"/>
                    <a:pt x="6033" y="15"/>
                    <a:pt x="5995" y="53"/>
                  </a:cubicBezTo>
                  <a:lnTo>
                    <a:pt x="6059" y="177"/>
                  </a:lnTo>
                  <a:lnTo>
                    <a:pt x="5935" y="177"/>
                  </a:lnTo>
                  <a:lnTo>
                    <a:pt x="5995" y="117"/>
                  </a:lnTo>
                  <a:cubicBezTo>
                    <a:pt x="5871" y="117"/>
                    <a:pt x="5935" y="177"/>
                    <a:pt x="5935" y="241"/>
                  </a:cubicBezTo>
                  <a:lnTo>
                    <a:pt x="5871" y="241"/>
                  </a:lnTo>
                  <a:lnTo>
                    <a:pt x="5995" y="424"/>
                  </a:lnTo>
                  <a:cubicBezTo>
                    <a:pt x="5948" y="424"/>
                    <a:pt x="5897" y="346"/>
                    <a:pt x="5849" y="346"/>
                  </a:cubicBezTo>
                  <a:cubicBezTo>
                    <a:pt x="5836" y="346"/>
                    <a:pt x="5824" y="351"/>
                    <a:pt x="5812" y="365"/>
                  </a:cubicBezTo>
                  <a:cubicBezTo>
                    <a:pt x="5871" y="424"/>
                    <a:pt x="5995" y="365"/>
                    <a:pt x="5995" y="488"/>
                  </a:cubicBezTo>
                  <a:cubicBezTo>
                    <a:pt x="5871" y="488"/>
                    <a:pt x="5812" y="488"/>
                    <a:pt x="5871" y="548"/>
                  </a:cubicBezTo>
                  <a:cubicBezTo>
                    <a:pt x="5812" y="548"/>
                    <a:pt x="5812" y="489"/>
                    <a:pt x="5812" y="488"/>
                  </a:cubicBezTo>
                  <a:lnTo>
                    <a:pt x="5812" y="488"/>
                  </a:lnTo>
                  <a:cubicBezTo>
                    <a:pt x="5812" y="548"/>
                    <a:pt x="5747" y="612"/>
                    <a:pt x="5871" y="671"/>
                  </a:cubicBezTo>
                  <a:cubicBezTo>
                    <a:pt x="5772" y="723"/>
                    <a:pt x="5794" y="813"/>
                    <a:pt x="5709" y="813"/>
                  </a:cubicBezTo>
                  <a:cubicBezTo>
                    <a:pt x="5688" y="813"/>
                    <a:pt x="5661" y="808"/>
                    <a:pt x="5624" y="795"/>
                  </a:cubicBezTo>
                  <a:lnTo>
                    <a:pt x="5624" y="795"/>
                  </a:lnTo>
                  <a:cubicBezTo>
                    <a:pt x="5688" y="859"/>
                    <a:pt x="5747" y="983"/>
                    <a:pt x="5747" y="1042"/>
                  </a:cubicBezTo>
                  <a:cubicBezTo>
                    <a:pt x="5710" y="1005"/>
                    <a:pt x="5683" y="991"/>
                    <a:pt x="5661" y="991"/>
                  </a:cubicBezTo>
                  <a:cubicBezTo>
                    <a:pt x="5594" y="991"/>
                    <a:pt x="5587" y="1132"/>
                    <a:pt x="5508" y="1132"/>
                  </a:cubicBezTo>
                  <a:cubicBezTo>
                    <a:pt x="5490" y="1132"/>
                    <a:pt x="5468" y="1125"/>
                    <a:pt x="5441" y="1107"/>
                  </a:cubicBezTo>
                  <a:lnTo>
                    <a:pt x="5441" y="1107"/>
                  </a:lnTo>
                  <a:cubicBezTo>
                    <a:pt x="5624" y="1230"/>
                    <a:pt x="5441" y="1354"/>
                    <a:pt x="5500" y="1537"/>
                  </a:cubicBezTo>
                  <a:lnTo>
                    <a:pt x="5441" y="1477"/>
                  </a:lnTo>
                  <a:cubicBezTo>
                    <a:pt x="5441" y="1537"/>
                    <a:pt x="5376" y="1537"/>
                    <a:pt x="5317" y="1601"/>
                  </a:cubicBezTo>
                  <a:cubicBezTo>
                    <a:pt x="5441" y="1660"/>
                    <a:pt x="5441" y="1725"/>
                    <a:pt x="5500" y="1848"/>
                  </a:cubicBezTo>
                  <a:cubicBezTo>
                    <a:pt x="5376" y="1848"/>
                    <a:pt x="5376" y="1725"/>
                    <a:pt x="5253" y="1725"/>
                  </a:cubicBezTo>
                  <a:cubicBezTo>
                    <a:pt x="5317" y="1725"/>
                    <a:pt x="5317" y="1908"/>
                    <a:pt x="5376" y="1908"/>
                  </a:cubicBezTo>
                  <a:lnTo>
                    <a:pt x="5193" y="1908"/>
                  </a:lnTo>
                  <a:cubicBezTo>
                    <a:pt x="5376" y="2031"/>
                    <a:pt x="5193" y="1972"/>
                    <a:pt x="5317" y="2096"/>
                  </a:cubicBezTo>
                  <a:cubicBezTo>
                    <a:pt x="5290" y="2109"/>
                    <a:pt x="5266" y="2113"/>
                    <a:pt x="5245" y="2113"/>
                  </a:cubicBezTo>
                  <a:cubicBezTo>
                    <a:pt x="5204" y="2113"/>
                    <a:pt x="5174" y="2098"/>
                    <a:pt x="5155" y="2098"/>
                  </a:cubicBezTo>
                  <a:cubicBezTo>
                    <a:pt x="5138" y="2098"/>
                    <a:pt x="5129" y="2110"/>
                    <a:pt x="5129" y="2155"/>
                  </a:cubicBezTo>
                  <a:cubicBezTo>
                    <a:pt x="5117" y="2168"/>
                    <a:pt x="5107" y="2174"/>
                    <a:pt x="5100" y="2174"/>
                  </a:cubicBezTo>
                  <a:cubicBezTo>
                    <a:pt x="5070" y="2174"/>
                    <a:pt x="5070" y="2096"/>
                    <a:pt x="5070" y="2096"/>
                  </a:cubicBezTo>
                  <a:lnTo>
                    <a:pt x="5070" y="2096"/>
                  </a:lnTo>
                  <a:cubicBezTo>
                    <a:pt x="5006" y="2219"/>
                    <a:pt x="5193" y="2155"/>
                    <a:pt x="5253" y="2219"/>
                  </a:cubicBezTo>
                  <a:cubicBezTo>
                    <a:pt x="5253" y="2280"/>
                    <a:pt x="5223" y="2295"/>
                    <a:pt x="5178" y="2295"/>
                  </a:cubicBezTo>
                  <a:cubicBezTo>
                    <a:pt x="5132" y="2295"/>
                    <a:pt x="5069" y="2279"/>
                    <a:pt x="5006" y="2279"/>
                  </a:cubicBezTo>
                  <a:cubicBezTo>
                    <a:pt x="5070" y="2343"/>
                    <a:pt x="5129" y="2467"/>
                    <a:pt x="5129" y="2526"/>
                  </a:cubicBezTo>
                  <a:lnTo>
                    <a:pt x="5070" y="2526"/>
                  </a:lnTo>
                  <a:cubicBezTo>
                    <a:pt x="5129" y="2590"/>
                    <a:pt x="5006" y="2714"/>
                    <a:pt x="5070" y="2897"/>
                  </a:cubicBezTo>
                  <a:cubicBezTo>
                    <a:pt x="5129" y="2897"/>
                    <a:pt x="5193" y="2897"/>
                    <a:pt x="5253" y="2961"/>
                  </a:cubicBezTo>
                  <a:cubicBezTo>
                    <a:pt x="5253" y="2961"/>
                    <a:pt x="5308" y="3012"/>
                    <a:pt x="5219" y="3019"/>
                  </a:cubicBezTo>
                  <a:lnTo>
                    <a:pt x="5219" y="3019"/>
                  </a:lnTo>
                  <a:cubicBezTo>
                    <a:pt x="5226" y="3017"/>
                    <a:pt x="5193" y="3005"/>
                    <a:pt x="5193" y="2961"/>
                  </a:cubicBezTo>
                  <a:lnTo>
                    <a:pt x="5193" y="3020"/>
                  </a:lnTo>
                  <a:cubicBezTo>
                    <a:pt x="5070" y="3020"/>
                    <a:pt x="5193" y="2961"/>
                    <a:pt x="5070" y="2897"/>
                  </a:cubicBezTo>
                  <a:lnTo>
                    <a:pt x="5070" y="2897"/>
                  </a:lnTo>
                  <a:cubicBezTo>
                    <a:pt x="5070" y="3020"/>
                    <a:pt x="5129" y="3144"/>
                    <a:pt x="5070" y="3208"/>
                  </a:cubicBezTo>
                  <a:cubicBezTo>
                    <a:pt x="4964" y="3208"/>
                    <a:pt x="5082" y="3071"/>
                    <a:pt x="5005" y="3071"/>
                  </a:cubicBezTo>
                  <a:cubicBezTo>
                    <a:pt x="4992" y="3071"/>
                    <a:pt x="4973" y="3075"/>
                    <a:pt x="4946" y="3085"/>
                  </a:cubicBezTo>
                  <a:lnTo>
                    <a:pt x="5070" y="3020"/>
                  </a:lnTo>
                  <a:cubicBezTo>
                    <a:pt x="4823" y="3020"/>
                    <a:pt x="5070" y="2961"/>
                    <a:pt x="4823" y="2961"/>
                  </a:cubicBezTo>
                  <a:cubicBezTo>
                    <a:pt x="4758" y="3085"/>
                    <a:pt x="4823" y="3144"/>
                    <a:pt x="4758" y="3268"/>
                  </a:cubicBezTo>
                  <a:cubicBezTo>
                    <a:pt x="4790" y="3300"/>
                    <a:pt x="4821" y="3300"/>
                    <a:pt x="4852" y="3300"/>
                  </a:cubicBezTo>
                  <a:cubicBezTo>
                    <a:pt x="4883" y="3300"/>
                    <a:pt x="4914" y="3300"/>
                    <a:pt x="4946" y="3332"/>
                  </a:cubicBezTo>
                  <a:cubicBezTo>
                    <a:pt x="5006" y="3579"/>
                    <a:pt x="4575" y="3391"/>
                    <a:pt x="4635" y="3639"/>
                  </a:cubicBezTo>
                  <a:cubicBezTo>
                    <a:pt x="4758" y="3703"/>
                    <a:pt x="4882" y="3762"/>
                    <a:pt x="4758" y="3827"/>
                  </a:cubicBezTo>
                  <a:lnTo>
                    <a:pt x="4635" y="3762"/>
                  </a:lnTo>
                  <a:lnTo>
                    <a:pt x="4635" y="3762"/>
                  </a:lnTo>
                  <a:cubicBezTo>
                    <a:pt x="4575" y="3886"/>
                    <a:pt x="4823" y="3886"/>
                    <a:pt x="4699" y="4010"/>
                  </a:cubicBezTo>
                  <a:cubicBezTo>
                    <a:pt x="4635" y="3950"/>
                    <a:pt x="4635" y="3886"/>
                    <a:pt x="4635" y="3886"/>
                  </a:cubicBezTo>
                  <a:lnTo>
                    <a:pt x="4635" y="3886"/>
                  </a:lnTo>
                  <a:cubicBezTo>
                    <a:pt x="4511" y="3950"/>
                    <a:pt x="4699" y="4010"/>
                    <a:pt x="4699" y="4074"/>
                  </a:cubicBezTo>
                  <a:lnTo>
                    <a:pt x="4511" y="4074"/>
                  </a:lnTo>
                  <a:cubicBezTo>
                    <a:pt x="4511" y="4197"/>
                    <a:pt x="4575" y="4380"/>
                    <a:pt x="4511" y="4568"/>
                  </a:cubicBezTo>
                  <a:cubicBezTo>
                    <a:pt x="4511" y="4568"/>
                    <a:pt x="4485" y="4540"/>
                    <a:pt x="4448" y="4540"/>
                  </a:cubicBezTo>
                  <a:cubicBezTo>
                    <a:pt x="4430" y="4540"/>
                    <a:pt x="4409" y="4547"/>
                    <a:pt x="4387" y="4568"/>
                  </a:cubicBezTo>
                  <a:cubicBezTo>
                    <a:pt x="4387" y="4751"/>
                    <a:pt x="4264" y="4999"/>
                    <a:pt x="4081" y="5187"/>
                  </a:cubicBezTo>
                  <a:lnTo>
                    <a:pt x="4204" y="5310"/>
                  </a:lnTo>
                  <a:cubicBezTo>
                    <a:pt x="4204" y="5310"/>
                    <a:pt x="4140" y="5310"/>
                    <a:pt x="4081" y="5246"/>
                  </a:cubicBezTo>
                  <a:lnTo>
                    <a:pt x="4081" y="5246"/>
                  </a:lnTo>
                  <a:cubicBezTo>
                    <a:pt x="4016" y="5310"/>
                    <a:pt x="4204" y="5310"/>
                    <a:pt x="4204" y="5370"/>
                  </a:cubicBezTo>
                  <a:lnTo>
                    <a:pt x="4081" y="5370"/>
                  </a:lnTo>
                  <a:cubicBezTo>
                    <a:pt x="4140" y="5493"/>
                    <a:pt x="4204" y="5805"/>
                    <a:pt x="4016" y="5928"/>
                  </a:cubicBezTo>
                  <a:lnTo>
                    <a:pt x="4016" y="5864"/>
                  </a:lnTo>
                  <a:lnTo>
                    <a:pt x="4016" y="5864"/>
                  </a:lnTo>
                  <a:cubicBezTo>
                    <a:pt x="3893" y="5988"/>
                    <a:pt x="4204" y="6111"/>
                    <a:pt x="4016" y="6176"/>
                  </a:cubicBezTo>
                  <a:lnTo>
                    <a:pt x="4016" y="6111"/>
                  </a:lnTo>
                  <a:cubicBezTo>
                    <a:pt x="3893" y="6359"/>
                    <a:pt x="3893" y="6670"/>
                    <a:pt x="3710" y="6853"/>
                  </a:cubicBezTo>
                  <a:cubicBezTo>
                    <a:pt x="3833" y="6917"/>
                    <a:pt x="3522" y="7041"/>
                    <a:pt x="3769" y="7165"/>
                  </a:cubicBezTo>
                  <a:cubicBezTo>
                    <a:pt x="3586" y="7224"/>
                    <a:pt x="3586" y="7224"/>
                    <a:pt x="3463" y="7348"/>
                  </a:cubicBezTo>
                  <a:cubicBezTo>
                    <a:pt x="3398" y="7412"/>
                    <a:pt x="3586" y="7471"/>
                    <a:pt x="3586" y="7595"/>
                  </a:cubicBezTo>
                  <a:lnTo>
                    <a:pt x="3463" y="7536"/>
                  </a:lnTo>
                  <a:lnTo>
                    <a:pt x="3522" y="7659"/>
                  </a:lnTo>
                  <a:lnTo>
                    <a:pt x="3398" y="7659"/>
                  </a:lnTo>
                  <a:lnTo>
                    <a:pt x="3398" y="7719"/>
                  </a:lnTo>
                  <a:lnTo>
                    <a:pt x="3522" y="7719"/>
                  </a:lnTo>
                  <a:cubicBezTo>
                    <a:pt x="3522" y="7820"/>
                    <a:pt x="3398" y="7922"/>
                    <a:pt x="3319" y="7922"/>
                  </a:cubicBezTo>
                  <a:cubicBezTo>
                    <a:pt x="3301" y="7922"/>
                    <a:pt x="3286" y="7917"/>
                    <a:pt x="3275" y="7907"/>
                  </a:cubicBezTo>
                  <a:lnTo>
                    <a:pt x="3275" y="7907"/>
                  </a:lnTo>
                  <a:lnTo>
                    <a:pt x="3339" y="8154"/>
                  </a:lnTo>
                  <a:cubicBezTo>
                    <a:pt x="3313" y="8154"/>
                    <a:pt x="3297" y="8143"/>
                    <a:pt x="3288" y="8131"/>
                  </a:cubicBezTo>
                  <a:lnTo>
                    <a:pt x="3288" y="8131"/>
                  </a:lnTo>
                  <a:cubicBezTo>
                    <a:pt x="3288" y="8151"/>
                    <a:pt x="3266" y="8151"/>
                    <a:pt x="3245" y="8151"/>
                  </a:cubicBezTo>
                  <a:cubicBezTo>
                    <a:pt x="3214" y="8151"/>
                    <a:pt x="3183" y="8151"/>
                    <a:pt x="3215" y="8213"/>
                  </a:cubicBezTo>
                  <a:cubicBezTo>
                    <a:pt x="3215" y="8213"/>
                    <a:pt x="3275" y="8213"/>
                    <a:pt x="3275" y="8278"/>
                  </a:cubicBezTo>
                  <a:cubicBezTo>
                    <a:pt x="3215" y="8278"/>
                    <a:pt x="3151" y="8401"/>
                    <a:pt x="3151" y="8525"/>
                  </a:cubicBezTo>
                  <a:lnTo>
                    <a:pt x="3092" y="8460"/>
                  </a:lnTo>
                  <a:cubicBezTo>
                    <a:pt x="3027" y="8648"/>
                    <a:pt x="3027" y="8831"/>
                    <a:pt x="2968" y="9079"/>
                  </a:cubicBezTo>
                  <a:cubicBezTo>
                    <a:pt x="2998" y="9049"/>
                    <a:pt x="3043" y="9034"/>
                    <a:pt x="3082" y="9034"/>
                  </a:cubicBezTo>
                  <a:cubicBezTo>
                    <a:pt x="3120" y="9034"/>
                    <a:pt x="3151" y="9049"/>
                    <a:pt x="3151" y="9079"/>
                  </a:cubicBezTo>
                  <a:lnTo>
                    <a:pt x="3027" y="9079"/>
                  </a:lnTo>
                  <a:cubicBezTo>
                    <a:pt x="3042" y="9094"/>
                    <a:pt x="3054" y="9099"/>
                    <a:pt x="3064" y="9099"/>
                  </a:cubicBezTo>
                  <a:cubicBezTo>
                    <a:pt x="3080" y="9099"/>
                    <a:pt x="3090" y="9085"/>
                    <a:pt x="3103" y="9085"/>
                  </a:cubicBezTo>
                  <a:cubicBezTo>
                    <a:pt x="3115" y="9085"/>
                    <a:pt x="3129" y="9097"/>
                    <a:pt x="3151" y="9143"/>
                  </a:cubicBezTo>
                  <a:cubicBezTo>
                    <a:pt x="3151" y="9160"/>
                    <a:pt x="3141" y="9167"/>
                    <a:pt x="3124" y="9167"/>
                  </a:cubicBezTo>
                  <a:cubicBezTo>
                    <a:pt x="3085" y="9167"/>
                    <a:pt x="3010" y="9124"/>
                    <a:pt x="2968" y="9079"/>
                  </a:cubicBezTo>
                  <a:lnTo>
                    <a:pt x="2968" y="9079"/>
                  </a:lnTo>
                  <a:lnTo>
                    <a:pt x="3027" y="9202"/>
                  </a:lnTo>
                  <a:cubicBezTo>
                    <a:pt x="2968" y="9202"/>
                    <a:pt x="2968" y="9202"/>
                    <a:pt x="2904" y="9143"/>
                  </a:cubicBezTo>
                  <a:lnTo>
                    <a:pt x="2904" y="9143"/>
                  </a:lnTo>
                  <a:cubicBezTo>
                    <a:pt x="2968" y="9202"/>
                    <a:pt x="2721" y="9267"/>
                    <a:pt x="2844" y="9390"/>
                  </a:cubicBezTo>
                  <a:cubicBezTo>
                    <a:pt x="2780" y="9573"/>
                    <a:pt x="2780" y="9638"/>
                    <a:pt x="2780" y="9820"/>
                  </a:cubicBezTo>
                  <a:cubicBezTo>
                    <a:pt x="2844" y="9820"/>
                    <a:pt x="2844" y="9885"/>
                    <a:pt x="2904" y="9944"/>
                  </a:cubicBezTo>
                  <a:cubicBezTo>
                    <a:pt x="2844" y="10068"/>
                    <a:pt x="2721" y="10191"/>
                    <a:pt x="2721" y="10315"/>
                  </a:cubicBezTo>
                  <a:cubicBezTo>
                    <a:pt x="2721" y="10439"/>
                    <a:pt x="2780" y="10379"/>
                    <a:pt x="2844" y="10439"/>
                  </a:cubicBezTo>
                  <a:cubicBezTo>
                    <a:pt x="2745" y="10439"/>
                    <a:pt x="2725" y="10519"/>
                    <a:pt x="2688" y="10519"/>
                  </a:cubicBezTo>
                  <a:cubicBezTo>
                    <a:pt x="2679" y="10519"/>
                    <a:pt x="2669" y="10514"/>
                    <a:pt x="2656" y="10503"/>
                  </a:cubicBezTo>
                  <a:cubicBezTo>
                    <a:pt x="2597" y="10627"/>
                    <a:pt x="2597" y="10686"/>
                    <a:pt x="2656" y="10933"/>
                  </a:cubicBezTo>
                  <a:cubicBezTo>
                    <a:pt x="2656" y="10933"/>
                    <a:pt x="2685" y="10907"/>
                    <a:pt x="2704" y="10907"/>
                  </a:cubicBezTo>
                  <a:cubicBezTo>
                    <a:pt x="2714" y="10907"/>
                    <a:pt x="2721" y="10913"/>
                    <a:pt x="2721" y="10933"/>
                  </a:cubicBezTo>
                  <a:lnTo>
                    <a:pt x="2656" y="10998"/>
                  </a:lnTo>
                  <a:lnTo>
                    <a:pt x="2597" y="10998"/>
                  </a:lnTo>
                  <a:cubicBezTo>
                    <a:pt x="2721" y="11245"/>
                    <a:pt x="2162" y="11428"/>
                    <a:pt x="2350" y="11675"/>
                  </a:cubicBezTo>
                  <a:lnTo>
                    <a:pt x="2409" y="11922"/>
                  </a:lnTo>
                  <a:cubicBezTo>
                    <a:pt x="2400" y="11932"/>
                    <a:pt x="2393" y="11936"/>
                    <a:pt x="2386" y="11936"/>
                  </a:cubicBezTo>
                  <a:cubicBezTo>
                    <a:pt x="2355" y="11936"/>
                    <a:pt x="2344" y="11849"/>
                    <a:pt x="2311" y="11849"/>
                  </a:cubicBezTo>
                  <a:cubicBezTo>
                    <a:pt x="2303" y="11849"/>
                    <a:pt x="2295" y="11853"/>
                    <a:pt x="2286" y="11863"/>
                  </a:cubicBezTo>
                  <a:cubicBezTo>
                    <a:pt x="2350" y="12110"/>
                    <a:pt x="2162" y="12234"/>
                    <a:pt x="2226" y="12417"/>
                  </a:cubicBezTo>
                  <a:cubicBezTo>
                    <a:pt x="1915" y="12481"/>
                    <a:pt x="2162" y="12911"/>
                    <a:pt x="1915" y="13035"/>
                  </a:cubicBezTo>
                  <a:lnTo>
                    <a:pt x="1979" y="13035"/>
                  </a:lnTo>
                  <a:cubicBezTo>
                    <a:pt x="2038" y="13099"/>
                    <a:pt x="1915" y="13099"/>
                    <a:pt x="1915" y="13159"/>
                  </a:cubicBezTo>
                  <a:cubicBezTo>
                    <a:pt x="1957" y="13159"/>
                    <a:pt x="1972" y="13132"/>
                    <a:pt x="1977" y="13132"/>
                  </a:cubicBezTo>
                  <a:cubicBezTo>
                    <a:pt x="1979" y="13132"/>
                    <a:pt x="1979" y="13139"/>
                    <a:pt x="1979" y="13159"/>
                  </a:cubicBezTo>
                  <a:cubicBezTo>
                    <a:pt x="1979" y="13530"/>
                    <a:pt x="1732" y="13965"/>
                    <a:pt x="1544" y="14336"/>
                  </a:cubicBezTo>
                  <a:cubicBezTo>
                    <a:pt x="1484" y="14519"/>
                    <a:pt x="1915" y="14519"/>
                    <a:pt x="1667" y="14642"/>
                  </a:cubicBezTo>
                  <a:lnTo>
                    <a:pt x="1544" y="14583"/>
                  </a:lnTo>
                  <a:lnTo>
                    <a:pt x="1544" y="14583"/>
                  </a:lnTo>
                  <a:cubicBezTo>
                    <a:pt x="1608" y="14766"/>
                    <a:pt x="1608" y="14890"/>
                    <a:pt x="1544" y="15078"/>
                  </a:cubicBezTo>
                  <a:cubicBezTo>
                    <a:pt x="1484" y="15201"/>
                    <a:pt x="1484" y="15384"/>
                    <a:pt x="1484" y="15572"/>
                  </a:cubicBezTo>
                  <a:cubicBezTo>
                    <a:pt x="1484" y="15508"/>
                    <a:pt x="1420" y="15508"/>
                    <a:pt x="1420" y="15508"/>
                  </a:cubicBezTo>
                  <a:cubicBezTo>
                    <a:pt x="1361" y="15508"/>
                    <a:pt x="1420" y="15696"/>
                    <a:pt x="1484" y="15755"/>
                  </a:cubicBezTo>
                  <a:lnTo>
                    <a:pt x="1361" y="15755"/>
                  </a:lnTo>
                  <a:cubicBezTo>
                    <a:pt x="1296" y="15819"/>
                    <a:pt x="1420" y="15943"/>
                    <a:pt x="1361" y="15943"/>
                  </a:cubicBezTo>
                  <a:lnTo>
                    <a:pt x="1296" y="15943"/>
                  </a:lnTo>
                  <a:cubicBezTo>
                    <a:pt x="1352" y="15943"/>
                    <a:pt x="1268" y="16078"/>
                    <a:pt x="1322" y="16078"/>
                  </a:cubicBezTo>
                  <a:cubicBezTo>
                    <a:pt x="1331" y="16078"/>
                    <a:pt x="1343" y="16075"/>
                    <a:pt x="1361" y="16067"/>
                  </a:cubicBezTo>
                  <a:lnTo>
                    <a:pt x="1361" y="16067"/>
                  </a:lnTo>
                  <a:cubicBezTo>
                    <a:pt x="1296" y="16190"/>
                    <a:pt x="1361" y="16314"/>
                    <a:pt x="1296" y="16373"/>
                  </a:cubicBezTo>
                  <a:cubicBezTo>
                    <a:pt x="1420" y="16497"/>
                    <a:pt x="1173" y="16561"/>
                    <a:pt x="1361" y="16621"/>
                  </a:cubicBezTo>
                  <a:cubicBezTo>
                    <a:pt x="1341" y="16614"/>
                    <a:pt x="1323" y="16611"/>
                    <a:pt x="1307" y="16611"/>
                  </a:cubicBezTo>
                  <a:cubicBezTo>
                    <a:pt x="1174" y="16611"/>
                    <a:pt x="1180" y="16815"/>
                    <a:pt x="1237" y="16868"/>
                  </a:cubicBezTo>
                  <a:cubicBezTo>
                    <a:pt x="1237" y="16868"/>
                    <a:pt x="1209" y="16896"/>
                    <a:pt x="1172" y="16896"/>
                  </a:cubicBezTo>
                  <a:cubicBezTo>
                    <a:pt x="1154" y="16896"/>
                    <a:pt x="1133" y="16889"/>
                    <a:pt x="1113" y="16868"/>
                  </a:cubicBezTo>
                  <a:lnTo>
                    <a:pt x="1113" y="16868"/>
                  </a:lnTo>
                  <a:cubicBezTo>
                    <a:pt x="1113" y="16991"/>
                    <a:pt x="1113" y="17056"/>
                    <a:pt x="1237" y="17056"/>
                  </a:cubicBezTo>
                  <a:cubicBezTo>
                    <a:pt x="990" y="17179"/>
                    <a:pt x="1361" y="17427"/>
                    <a:pt x="1049" y="17427"/>
                  </a:cubicBezTo>
                  <a:cubicBezTo>
                    <a:pt x="1113" y="17674"/>
                    <a:pt x="1113" y="17921"/>
                    <a:pt x="1113" y="18168"/>
                  </a:cubicBezTo>
                  <a:cubicBezTo>
                    <a:pt x="926" y="18104"/>
                    <a:pt x="1173" y="17921"/>
                    <a:pt x="990" y="17921"/>
                  </a:cubicBezTo>
                  <a:cubicBezTo>
                    <a:pt x="990" y="18104"/>
                    <a:pt x="1113" y="18228"/>
                    <a:pt x="1049" y="18475"/>
                  </a:cubicBezTo>
                  <a:cubicBezTo>
                    <a:pt x="990" y="18475"/>
                    <a:pt x="990" y="18416"/>
                    <a:pt x="926" y="18416"/>
                  </a:cubicBezTo>
                  <a:cubicBezTo>
                    <a:pt x="990" y="18599"/>
                    <a:pt x="866" y="18787"/>
                    <a:pt x="926" y="18970"/>
                  </a:cubicBezTo>
                  <a:cubicBezTo>
                    <a:pt x="1049" y="18970"/>
                    <a:pt x="1113" y="19158"/>
                    <a:pt x="1173" y="19217"/>
                  </a:cubicBezTo>
                  <a:cubicBezTo>
                    <a:pt x="1134" y="19191"/>
                    <a:pt x="1109" y="19181"/>
                    <a:pt x="1091" y="19181"/>
                  </a:cubicBezTo>
                  <a:cubicBezTo>
                    <a:pt x="1041" y="19181"/>
                    <a:pt x="1041" y="19253"/>
                    <a:pt x="948" y="19253"/>
                  </a:cubicBezTo>
                  <a:cubicBezTo>
                    <a:pt x="914" y="19253"/>
                    <a:pt x="868" y="19243"/>
                    <a:pt x="802" y="19217"/>
                  </a:cubicBezTo>
                  <a:lnTo>
                    <a:pt x="802" y="19217"/>
                  </a:lnTo>
                  <a:cubicBezTo>
                    <a:pt x="866" y="19281"/>
                    <a:pt x="866" y="19281"/>
                    <a:pt x="926" y="19281"/>
                  </a:cubicBezTo>
                  <a:cubicBezTo>
                    <a:pt x="926" y="19311"/>
                    <a:pt x="911" y="19326"/>
                    <a:pt x="888" y="19326"/>
                  </a:cubicBezTo>
                  <a:cubicBezTo>
                    <a:pt x="865" y="19326"/>
                    <a:pt x="834" y="19311"/>
                    <a:pt x="802" y="19281"/>
                  </a:cubicBezTo>
                  <a:lnTo>
                    <a:pt x="802" y="19281"/>
                  </a:lnTo>
                  <a:cubicBezTo>
                    <a:pt x="866" y="19405"/>
                    <a:pt x="926" y="19405"/>
                    <a:pt x="926" y="19528"/>
                  </a:cubicBezTo>
                  <a:cubicBezTo>
                    <a:pt x="866" y="19528"/>
                    <a:pt x="866" y="19464"/>
                    <a:pt x="802" y="19464"/>
                  </a:cubicBezTo>
                  <a:cubicBezTo>
                    <a:pt x="866" y="19528"/>
                    <a:pt x="926" y="19588"/>
                    <a:pt x="926" y="19711"/>
                  </a:cubicBezTo>
                  <a:cubicBezTo>
                    <a:pt x="885" y="19711"/>
                    <a:pt x="872" y="19711"/>
                    <a:pt x="868" y="19693"/>
                  </a:cubicBezTo>
                  <a:lnTo>
                    <a:pt x="868" y="19693"/>
                  </a:lnTo>
                  <a:cubicBezTo>
                    <a:pt x="884" y="19854"/>
                    <a:pt x="985" y="19973"/>
                    <a:pt x="926" y="20147"/>
                  </a:cubicBezTo>
                  <a:cubicBezTo>
                    <a:pt x="888" y="20133"/>
                    <a:pt x="863" y="20128"/>
                    <a:pt x="846" y="20128"/>
                  </a:cubicBezTo>
                  <a:cubicBezTo>
                    <a:pt x="780" y="20128"/>
                    <a:pt x="827" y="20206"/>
                    <a:pt x="678" y="20206"/>
                  </a:cubicBezTo>
                  <a:lnTo>
                    <a:pt x="743" y="20330"/>
                  </a:lnTo>
                  <a:lnTo>
                    <a:pt x="802" y="20270"/>
                  </a:lnTo>
                  <a:cubicBezTo>
                    <a:pt x="802" y="20394"/>
                    <a:pt x="866" y="20453"/>
                    <a:pt x="802" y="20518"/>
                  </a:cubicBezTo>
                  <a:lnTo>
                    <a:pt x="743" y="20453"/>
                  </a:lnTo>
                  <a:lnTo>
                    <a:pt x="743" y="20641"/>
                  </a:lnTo>
                  <a:lnTo>
                    <a:pt x="866" y="20518"/>
                  </a:lnTo>
                  <a:cubicBezTo>
                    <a:pt x="926" y="20641"/>
                    <a:pt x="1049" y="20577"/>
                    <a:pt x="990" y="20701"/>
                  </a:cubicBezTo>
                  <a:cubicBezTo>
                    <a:pt x="978" y="20690"/>
                    <a:pt x="968" y="20685"/>
                    <a:pt x="960" y="20685"/>
                  </a:cubicBezTo>
                  <a:cubicBezTo>
                    <a:pt x="923" y="20685"/>
                    <a:pt x="915" y="20776"/>
                    <a:pt x="866" y="20824"/>
                  </a:cubicBezTo>
                  <a:cubicBezTo>
                    <a:pt x="926" y="20824"/>
                    <a:pt x="926" y="20888"/>
                    <a:pt x="926" y="20948"/>
                  </a:cubicBezTo>
                  <a:lnTo>
                    <a:pt x="678" y="20948"/>
                  </a:lnTo>
                  <a:cubicBezTo>
                    <a:pt x="802" y="21012"/>
                    <a:pt x="678" y="21136"/>
                    <a:pt x="802" y="21195"/>
                  </a:cubicBezTo>
                  <a:lnTo>
                    <a:pt x="678" y="21195"/>
                  </a:lnTo>
                  <a:lnTo>
                    <a:pt x="802" y="21259"/>
                  </a:lnTo>
                  <a:lnTo>
                    <a:pt x="678" y="21259"/>
                  </a:lnTo>
                  <a:cubicBezTo>
                    <a:pt x="649" y="21321"/>
                    <a:pt x="695" y="21321"/>
                    <a:pt x="742" y="21321"/>
                  </a:cubicBezTo>
                  <a:lnTo>
                    <a:pt x="742" y="21321"/>
                  </a:lnTo>
                  <a:cubicBezTo>
                    <a:pt x="679" y="21508"/>
                    <a:pt x="742" y="21631"/>
                    <a:pt x="678" y="21754"/>
                  </a:cubicBezTo>
                  <a:cubicBezTo>
                    <a:pt x="661" y="21762"/>
                    <a:pt x="648" y="21766"/>
                    <a:pt x="639" y="21766"/>
                  </a:cubicBezTo>
                  <a:cubicBezTo>
                    <a:pt x="594" y="21766"/>
                    <a:pt x="639" y="21678"/>
                    <a:pt x="594" y="21678"/>
                  </a:cubicBezTo>
                  <a:cubicBezTo>
                    <a:pt x="585" y="21678"/>
                    <a:pt x="572" y="21681"/>
                    <a:pt x="555" y="21690"/>
                  </a:cubicBezTo>
                  <a:cubicBezTo>
                    <a:pt x="555" y="21859"/>
                    <a:pt x="655" y="22077"/>
                    <a:pt x="631" y="22253"/>
                  </a:cubicBezTo>
                  <a:lnTo>
                    <a:pt x="631" y="22253"/>
                  </a:lnTo>
                  <a:cubicBezTo>
                    <a:pt x="787" y="22311"/>
                    <a:pt x="498" y="22375"/>
                    <a:pt x="619" y="22496"/>
                  </a:cubicBezTo>
                  <a:cubicBezTo>
                    <a:pt x="555" y="22496"/>
                    <a:pt x="495" y="22431"/>
                    <a:pt x="495" y="22431"/>
                  </a:cubicBezTo>
                  <a:lnTo>
                    <a:pt x="495" y="22431"/>
                  </a:lnTo>
                  <a:cubicBezTo>
                    <a:pt x="431" y="22555"/>
                    <a:pt x="495" y="22743"/>
                    <a:pt x="555" y="22926"/>
                  </a:cubicBezTo>
                  <a:lnTo>
                    <a:pt x="495" y="22926"/>
                  </a:lnTo>
                  <a:cubicBezTo>
                    <a:pt x="431" y="22990"/>
                    <a:pt x="431" y="23114"/>
                    <a:pt x="431" y="23173"/>
                  </a:cubicBezTo>
                  <a:cubicBezTo>
                    <a:pt x="495" y="23238"/>
                    <a:pt x="431" y="23238"/>
                    <a:pt x="555" y="23238"/>
                  </a:cubicBezTo>
                  <a:cubicBezTo>
                    <a:pt x="184" y="23485"/>
                    <a:pt x="619" y="23732"/>
                    <a:pt x="372" y="23915"/>
                  </a:cubicBezTo>
                  <a:cubicBezTo>
                    <a:pt x="372" y="23915"/>
                    <a:pt x="343" y="23889"/>
                    <a:pt x="324" y="23889"/>
                  </a:cubicBezTo>
                  <a:cubicBezTo>
                    <a:pt x="314" y="23889"/>
                    <a:pt x="307" y="23895"/>
                    <a:pt x="307" y="23915"/>
                  </a:cubicBezTo>
                  <a:lnTo>
                    <a:pt x="307" y="24103"/>
                  </a:lnTo>
                  <a:cubicBezTo>
                    <a:pt x="431" y="24103"/>
                    <a:pt x="372" y="24103"/>
                    <a:pt x="495" y="24039"/>
                  </a:cubicBezTo>
                  <a:cubicBezTo>
                    <a:pt x="555" y="24103"/>
                    <a:pt x="555" y="24162"/>
                    <a:pt x="555" y="24162"/>
                  </a:cubicBezTo>
                  <a:cubicBezTo>
                    <a:pt x="537" y="24145"/>
                    <a:pt x="520" y="24138"/>
                    <a:pt x="502" y="24138"/>
                  </a:cubicBezTo>
                  <a:cubicBezTo>
                    <a:pt x="467" y="24138"/>
                    <a:pt x="431" y="24166"/>
                    <a:pt x="397" y="24200"/>
                  </a:cubicBezTo>
                  <a:lnTo>
                    <a:pt x="397" y="24200"/>
                  </a:lnTo>
                  <a:cubicBezTo>
                    <a:pt x="393" y="24199"/>
                    <a:pt x="390" y="24198"/>
                    <a:pt x="387" y="24198"/>
                  </a:cubicBezTo>
                  <a:cubicBezTo>
                    <a:pt x="378" y="24198"/>
                    <a:pt x="372" y="24205"/>
                    <a:pt x="372" y="24227"/>
                  </a:cubicBezTo>
                  <a:cubicBezTo>
                    <a:pt x="380" y="24218"/>
                    <a:pt x="388" y="24209"/>
                    <a:pt x="397" y="24200"/>
                  </a:cubicBezTo>
                  <a:lnTo>
                    <a:pt x="397" y="24200"/>
                  </a:lnTo>
                  <a:cubicBezTo>
                    <a:pt x="413" y="24207"/>
                    <a:pt x="431" y="24227"/>
                    <a:pt x="431" y="24227"/>
                  </a:cubicBezTo>
                  <a:cubicBezTo>
                    <a:pt x="248" y="24286"/>
                    <a:pt x="619" y="24227"/>
                    <a:pt x="495" y="24350"/>
                  </a:cubicBezTo>
                  <a:lnTo>
                    <a:pt x="431" y="24350"/>
                  </a:lnTo>
                  <a:cubicBezTo>
                    <a:pt x="495" y="24410"/>
                    <a:pt x="555" y="24474"/>
                    <a:pt x="495" y="24533"/>
                  </a:cubicBezTo>
                  <a:cubicBezTo>
                    <a:pt x="372" y="24533"/>
                    <a:pt x="495" y="24474"/>
                    <a:pt x="372" y="24474"/>
                  </a:cubicBezTo>
                  <a:cubicBezTo>
                    <a:pt x="372" y="24533"/>
                    <a:pt x="555" y="24598"/>
                    <a:pt x="431" y="24657"/>
                  </a:cubicBezTo>
                  <a:cubicBezTo>
                    <a:pt x="431" y="24657"/>
                    <a:pt x="431" y="24598"/>
                    <a:pt x="372" y="24533"/>
                  </a:cubicBezTo>
                  <a:cubicBezTo>
                    <a:pt x="248" y="24657"/>
                    <a:pt x="307" y="24657"/>
                    <a:pt x="248" y="24721"/>
                  </a:cubicBezTo>
                  <a:lnTo>
                    <a:pt x="184" y="24845"/>
                  </a:lnTo>
                  <a:lnTo>
                    <a:pt x="248" y="24781"/>
                  </a:lnTo>
                  <a:cubicBezTo>
                    <a:pt x="461" y="24887"/>
                    <a:pt x="306" y="24950"/>
                    <a:pt x="378" y="25082"/>
                  </a:cubicBezTo>
                  <a:lnTo>
                    <a:pt x="378" y="25082"/>
                  </a:lnTo>
                  <a:cubicBezTo>
                    <a:pt x="356" y="25059"/>
                    <a:pt x="339" y="25051"/>
                    <a:pt x="326" y="25051"/>
                  </a:cubicBezTo>
                  <a:cubicBezTo>
                    <a:pt x="297" y="25051"/>
                    <a:pt x="282" y="25092"/>
                    <a:pt x="248" y="25092"/>
                  </a:cubicBezTo>
                  <a:cubicBezTo>
                    <a:pt x="184" y="25092"/>
                    <a:pt x="124" y="25151"/>
                    <a:pt x="124" y="25151"/>
                  </a:cubicBezTo>
                  <a:cubicBezTo>
                    <a:pt x="184" y="25216"/>
                    <a:pt x="1" y="25216"/>
                    <a:pt x="124" y="25339"/>
                  </a:cubicBezTo>
                  <a:cubicBezTo>
                    <a:pt x="124" y="25339"/>
                    <a:pt x="124" y="25399"/>
                    <a:pt x="60" y="25399"/>
                  </a:cubicBezTo>
                  <a:cubicBezTo>
                    <a:pt x="60" y="25420"/>
                    <a:pt x="67" y="25427"/>
                    <a:pt x="79" y="25427"/>
                  </a:cubicBezTo>
                  <a:cubicBezTo>
                    <a:pt x="102" y="25427"/>
                    <a:pt x="144" y="25399"/>
                    <a:pt x="184" y="25399"/>
                  </a:cubicBezTo>
                  <a:cubicBezTo>
                    <a:pt x="307" y="25522"/>
                    <a:pt x="1" y="25646"/>
                    <a:pt x="124" y="25834"/>
                  </a:cubicBezTo>
                  <a:cubicBezTo>
                    <a:pt x="184" y="26017"/>
                    <a:pt x="307" y="26081"/>
                    <a:pt x="372" y="26205"/>
                  </a:cubicBezTo>
                  <a:cubicBezTo>
                    <a:pt x="359" y="26216"/>
                    <a:pt x="347" y="26221"/>
                    <a:pt x="335" y="26221"/>
                  </a:cubicBezTo>
                  <a:cubicBezTo>
                    <a:pt x="287" y="26221"/>
                    <a:pt x="248" y="26141"/>
                    <a:pt x="248" y="26141"/>
                  </a:cubicBezTo>
                  <a:cubicBezTo>
                    <a:pt x="184" y="26264"/>
                    <a:pt x="184" y="26264"/>
                    <a:pt x="184" y="26388"/>
                  </a:cubicBezTo>
                  <a:cubicBezTo>
                    <a:pt x="184" y="26368"/>
                    <a:pt x="177" y="26361"/>
                    <a:pt x="168" y="26361"/>
                  </a:cubicBezTo>
                  <a:cubicBezTo>
                    <a:pt x="151" y="26361"/>
                    <a:pt x="124" y="26388"/>
                    <a:pt x="124" y="26388"/>
                  </a:cubicBezTo>
                  <a:cubicBezTo>
                    <a:pt x="124" y="26452"/>
                    <a:pt x="248" y="26452"/>
                    <a:pt x="184" y="26511"/>
                  </a:cubicBezTo>
                  <a:cubicBezTo>
                    <a:pt x="124" y="26511"/>
                    <a:pt x="60" y="26452"/>
                    <a:pt x="1" y="26452"/>
                  </a:cubicBezTo>
                  <a:cubicBezTo>
                    <a:pt x="60" y="26511"/>
                    <a:pt x="124" y="26576"/>
                    <a:pt x="124" y="26635"/>
                  </a:cubicBezTo>
                  <a:cubicBezTo>
                    <a:pt x="105" y="26654"/>
                    <a:pt x="92" y="26662"/>
                    <a:pt x="81" y="26662"/>
                  </a:cubicBezTo>
                  <a:cubicBezTo>
                    <a:pt x="55" y="26662"/>
                    <a:pt x="43" y="26618"/>
                    <a:pt x="1" y="26576"/>
                  </a:cubicBezTo>
                  <a:lnTo>
                    <a:pt x="1" y="26576"/>
                  </a:lnTo>
                  <a:cubicBezTo>
                    <a:pt x="28" y="26604"/>
                    <a:pt x="43" y="26659"/>
                    <a:pt x="64" y="26711"/>
                  </a:cubicBezTo>
                  <a:lnTo>
                    <a:pt x="64" y="26711"/>
                  </a:lnTo>
                  <a:cubicBezTo>
                    <a:pt x="93" y="26699"/>
                    <a:pt x="149" y="26699"/>
                    <a:pt x="184" y="26699"/>
                  </a:cubicBezTo>
                  <a:cubicBezTo>
                    <a:pt x="431" y="26699"/>
                    <a:pt x="184" y="26511"/>
                    <a:pt x="184" y="26388"/>
                  </a:cubicBezTo>
                  <a:lnTo>
                    <a:pt x="184" y="26388"/>
                  </a:lnTo>
                  <a:lnTo>
                    <a:pt x="372" y="26452"/>
                  </a:lnTo>
                  <a:lnTo>
                    <a:pt x="372" y="26452"/>
                  </a:lnTo>
                  <a:lnTo>
                    <a:pt x="248" y="26328"/>
                  </a:lnTo>
                  <a:cubicBezTo>
                    <a:pt x="307" y="26328"/>
                    <a:pt x="372" y="26328"/>
                    <a:pt x="372" y="26388"/>
                  </a:cubicBezTo>
                  <a:cubicBezTo>
                    <a:pt x="495" y="26328"/>
                    <a:pt x="372" y="26328"/>
                    <a:pt x="431" y="26264"/>
                  </a:cubicBezTo>
                  <a:lnTo>
                    <a:pt x="495" y="26264"/>
                  </a:lnTo>
                  <a:lnTo>
                    <a:pt x="431" y="26205"/>
                  </a:lnTo>
                  <a:lnTo>
                    <a:pt x="495" y="26205"/>
                  </a:lnTo>
                  <a:cubicBezTo>
                    <a:pt x="619" y="26081"/>
                    <a:pt x="431" y="26017"/>
                    <a:pt x="555" y="25958"/>
                  </a:cubicBezTo>
                  <a:cubicBezTo>
                    <a:pt x="525" y="25864"/>
                    <a:pt x="494" y="25864"/>
                    <a:pt x="455" y="25864"/>
                  </a:cubicBezTo>
                  <a:cubicBezTo>
                    <a:pt x="416" y="25864"/>
                    <a:pt x="369" y="25864"/>
                    <a:pt x="307" y="25770"/>
                  </a:cubicBezTo>
                  <a:lnTo>
                    <a:pt x="619" y="25710"/>
                  </a:lnTo>
                  <a:lnTo>
                    <a:pt x="495" y="25710"/>
                  </a:lnTo>
                  <a:cubicBezTo>
                    <a:pt x="495" y="25710"/>
                    <a:pt x="495" y="25646"/>
                    <a:pt x="555" y="25646"/>
                  </a:cubicBezTo>
                  <a:cubicBezTo>
                    <a:pt x="535" y="25626"/>
                    <a:pt x="522" y="25620"/>
                    <a:pt x="510" y="25620"/>
                  </a:cubicBezTo>
                  <a:cubicBezTo>
                    <a:pt x="488" y="25620"/>
                    <a:pt x="474" y="25646"/>
                    <a:pt x="431" y="25646"/>
                  </a:cubicBezTo>
                  <a:cubicBezTo>
                    <a:pt x="555" y="25522"/>
                    <a:pt x="431" y="25399"/>
                    <a:pt x="619" y="25399"/>
                  </a:cubicBezTo>
                  <a:cubicBezTo>
                    <a:pt x="592" y="25386"/>
                    <a:pt x="571" y="25382"/>
                    <a:pt x="554" y="25382"/>
                  </a:cubicBezTo>
                  <a:cubicBezTo>
                    <a:pt x="523" y="25382"/>
                    <a:pt x="508" y="25397"/>
                    <a:pt x="501" y="25397"/>
                  </a:cubicBezTo>
                  <a:cubicBezTo>
                    <a:pt x="495" y="25397"/>
                    <a:pt x="495" y="25385"/>
                    <a:pt x="495" y="25339"/>
                  </a:cubicBezTo>
                  <a:cubicBezTo>
                    <a:pt x="678" y="25339"/>
                    <a:pt x="431" y="25216"/>
                    <a:pt x="555" y="25151"/>
                  </a:cubicBezTo>
                  <a:lnTo>
                    <a:pt x="555" y="25151"/>
                  </a:lnTo>
                  <a:cubicBezTo>
                    <a:pt x="642" y="25197"/>
                    <a:pt x="638" y="25240"/>
                    <a:pt x="649" y="25240"/>
                  </a:cubicBezTo>
                  <a:cubicBezTo>
                    <a:pt x="654" y="25240"/>
                    <a:pt x="661" y="25233"/>
                    <a:pt x="678" y="25216"/>
                  </a:cubicBezTo>
                  <a:cubicBezTo>
                    <a:pt x="495" y="25151"/>
                    <a:pt x="743" y="25028"/>
                    <a:pt x="743" y="24968"/>
                  </a:cubicBezTo>
                  <a:cubicBezTo>
                    <a:pt x="555" y="24968"/>
                    <a:pt x="678" y="24845"/>
                    <a:pt x="619" y="24721"/>
                  </a:cubicBezTo>
                  <a:cubicBezTo>
                    <a:pt x="678" y="24721"/>
                    <a:pt x="743" y="24474"/>
                    <a:pt x="802" y="24410"/>
                  </a:cubicBezTo>
                  <a:lnTo>
                    <a:pt x="866" y="24410"/>
                  </a:lnTo>
                  <a:cubicBezTo>
                    <a:pt x="678" y="24350"/>
                    <a:pt x="743" y="24227"/>
                    <a:pt x="743" y="24162"/>
                  </a:cubicBezTo>
                  <a:cubicBezTo>
                    <a:pt x="802" y="24162"/>
                    <a:pt x="802" y="24162"/>
                    <a:pt x="866" y="24227"/>
                  </a:cubicBezTo>
                  <a:lnTo>
                    <a:pt x="866" y="24162"/>
                  </a:lnTo>
                  <a:cubicBezTo>
                    <a:pt x="802" y="24162"/>
                    <a:pt x="802" y="24103"/>
                    <a:pt x="802" y="24039"/>
                  </a:cubicBezTo>
                  <a:lnTo>
                    <a:pt x="802" y="24039"/>
                  </a:lnTo>
                  <a:lnTo>
                    <a:pt x="926" y="24103"/>
                  </a:lnTo>
                  <a:cubicBezTo>
                    <a:pt x="926" y="23979"/>
                    <a:pt x="802" y="23856"/>
                    <a:pt x="866" y="23732"/>
                  </a:cubicBezTo>
                  <a:cubicBezTo>
                    <a:pt x="830" y="23732"/>
                    <a:pt x="755" y="23772"/>
                    <a:pt x="685" y="23772"/>
                  </a:cubicBezTo>
                  <a:cubicBezTo>
                    <a:pt x="632" y="23772"/>
                    <a:pt x="582" y="23749"/>
                    <a:pt x="555" y="23668"/>
                  </a:cubicBezTo>
                  <a:cubicBezTo>
                    <a:pt x="619" y="23668"/>
                    <a:pt x="678" y="23668"/>
                    <a:pt x="678" y="23732"/>
                  </a:cubicBezTo>
                  <a:lnTo>
                    <a:pt x="678" y="23668"/>
                  </a:lnTo>
                  <a:lnTo>
                    <a:pt x="802" y="23732"/>
                  </a:lnTo>
                  <a:cubicBezTo>
                    <a:pt x="802" y="23668"/>
                    <a:pt x="678" y="23668"/>
                    <a:pt x="743" y="23668"/>
                  </a:cubicBezTo>
                  <a:cubicBezTo>
                    <a:pt x="802" y="23668"/>
                    <a:pt x="802" y="23609"/>
                    <a:pt x="866" y="23608"/>
                  </a:cubicBezTo>
                  <a:lnTo>
                    <a:pt x="866" y="23608"/>
                  </a:lnTo>
                  <a:cubicBezTo>
                    <a:pt x="907" y="23572"/>
                    <a:pt x="947" y="23544"/>
                    <a:pt x="990" y="23544"/>
                  </a:cubicBezTo>
                  <a:cubicBezTo>
                    <a:pt x="926" y="23544"/>
                    <a:pt x="866" y="23544"/>
                    <a:pt x="866" y="23485"/>
                  </a:cubicBezTo>
                  <a:cubicBezTo>
                    <a:pt x="866" y="23453"/>
                    <a:pt x="897" y="23453"/>
                    <a:pt x="928" y="23453"/>
                  </a:cubicBezTo>
                  <a:cubicBezTo>
                    <a:pt x="959" y="23453"/>
                    <a:pt x="990" y="23453"/>
                    <a:pt x="990" y="23421"/>
                  </a:cubicBezTo>
                  <a:cubicBezTo>
                    <a:pt x="926" y="23421"/>
                    <a:pt x="1049" y="23361"/>
                    <a:pt x="926" y="23297"/>
                  </a:cubicBezTo>
                  <a:lnTo>
                    <a:pt x="990" y="23297"/>
                  </a:lnTo>
                  <a:cubicBezTo>
                    <a:pt x="935" y="23246"/>
                    <a:pt x="974" y="23101"/>
                    <a:pt x="909" y="23101"/>
                  </a:cubicBezTo>
                  <a:cubicBezTo>
                    <a:pt x="898" y="23101"/>
                    <a:pt x="884" y="23105"/>
                    <a:pt x="866" y="23114"/>
                  </a:cubicBezTo>
                  <a:cubicBezTo>
                    <a:pt x="743" y="22926"/>
                    <a:pt x="990" y="22743"/>
                    <a:pt x="926" y="22555"/>
                  </a:cubicBezTo>
                  <a:lnTo>
                    <a:pt x="990" y="22555"/>
                  </a:lnTo>
                  <a:cubicBezTo>
                    <a:pt x="990" y="22496"/>
                    <a:pt x="990" y="22372"/>
                    <a:pt x="926" y="22248"/>
                  </a:cubicBezTo>
                  <a:cubicBezTo>
                    <a:pt x="926" y="22248"/>
                    <a:pt x="954" y="22220"/>
                    <a:pt x="991" y="22220"/>
                  </a:cubicBezTo>
                  <a:cubicBezTo>
                    <a:pt x="1009" y="22220"/>
                    <a:pt x="1029" y="22227"/>
                    <a:pt x="1049" y="22248"/>
                  </a:cubicBezTo>
                  <a:cubicBezTo>
                    <a:pt x="1049" y="22125"/>
                    <a:pt x="990" y="22125"/>
                    <a:pt x="1049" y="22001"/>
                  </a:cubicBezTo>
                  <a:cubicBezTo>
                    <a:pt x="1081" y="22063"/>
                    <a:pt x="1097" y="22063"/>
                    <a:pt x="1105" y="22063"/>
                  </a:cubicBezTo>
                  <a:cubicBezTo>
                    <a:pt x="1113" y="22063"/>
                    <a:pt x="1113" y="22063"/>
                    <a:pt x="1113" y="22125"/>
                  </a:cubicBezTo>
                  <a:cubicBezTo>
                    <a:pt x="1173" y="22001"/>
                    <a:pt x="1237" y="22001"/>
                    <a:pt x="1113" y="21878"/>
                  </a:cubicBezTo>
                  <a:lnTo>
                    <a:pt x="1113" y="21878"/>
                  </a:lnTo>
                  <a:cubicBezTo>
                    <a:pt x="1136" y="21889"/>
                    <a:pt x="1155" y="21893"/>
                    <a:pt x="1170" y="21893"/>
                  </a:cubicBezTo>
                  <a:cubicBezTo>
                    <a:pt x="1237" y="21893"/>
                    <a:pt x="1237" y="21802"/>
                    <a:pt x="1237" y="21754"/>
                  </a:cubicBezTo>
                  <a:lnTo>
                    <a:pt x="1237" y="21754"/>
                  </a:lnTo>
                  <a:lnTo>
                    <a:pt x="1173" y="21813"/>
                  </a:lnTo>
                  <a:lnTo>
                    <a:pt x="1173" y="21690"/>
                  </a:lnTo>
                  <a:lnTo>
                    <a:pt x="1296" y="21754"/>
                  </a:lnTo>
                  <a:cubicBezTo>
                    <a:pt x="1484" y="21566"/>
                    <a:pt x="1113" y="21319"/>
                    <a:pt x="1361" y="21195"/>
                  </a:cubicBezTo>
                  <a:cubicBezTo>
                    <a:pt x="1352" y="21187"/>
                    <a:pt x="1344" y="21183"/>
                    <a:pt x="1337" y="21183"/>
                  </a:cubicBezTo>
                  <a:cubicBezTo>
                    <a:pt x="1301" y="21183"/>
                    <a:pt x="1285" y="21271"/>
                    <a:pt x="1219" y="21271"/>
                  </a:cubicBezTo>
                  <a:cubicBezTo>
                    <a:pt x="1206" y="21271"/>
                    <a:pt x="1190" y="21268"/>
                    <a:pt x="1173" y="21259"/>
                  </a:cubicBezTo>
                  <a:cubicBezTo>
                    <a:pt x="1237" y="21136"/>
                    <a:pt x="1420" y="21071"/>
                    <a:pt x="1420" y="21071"/>
                  </a:cubicBezTo>
                  <a:cubicBezTo>
                    <a:pt x="1544" y="20948"/>
                    <a:pt x="1237" y="20888"/>
                    <a:pt x="1361" y="20765"/>
                  </a:cubicBezTo>
                  <a:cubicBezTo>
                    <a:pt x="1296" y="20765"/>
                    <a:pt x="1173" y="20765"/>
                    <a:pt x="1113" y="20641"/>
                  </a:cubicBezTo>
                  <a:cubicBezTo>
                    <a:pt x="1143" y="20609"/>
                    <a:pt x="1205" y="20593"/>
                    <a:pt x="1259" y="20593"/>
                  </a:cubicBezTo>
                  <a:cubicBezTo>
                    <a:pt x="1314" y="20593"/>
                    <a:pt x="1361" y="20609"/>
                    <a:pt x="1361" y="20641"/>
                  </a:cubicBezTo>
                  <a:lnTo>
                    <a:pt x="1361" y="20701"/>
                  </a:lnTo>
                  <a:cubicBezTo>
                    <a:pt x="1409" y="20652"/>
                    <a:pt x="1418" y="20561"/>
                    <a:pt x="1487" y="20561"/>
                  </a:cubicBezTo>
                  <a:cubicBezTo>
                    <a:pt x="1502" y="20561"/>
                    <a:pt x="1521" y="20566"/>
                    <a:pt x="1544" y="20577"/>
                  </a:cubicBezTo>
                  <a:cubicBezTo>
                    <a:pt x="1514" y="20547"/>
                    <a:pt x="1483" y="20532"/>
                    <a:pt x="1460" y="20532"/>
                  </a:cubicBezTo>
                  <a:cubicBezTo>
                    <a:pt x="1451" y="20532"/>
                    <a:pt x="1443" y="20534"/>
                    <a:pt x="1437" y="20539"/>
                  </a:cubicBezTo>
                  <a:lnTo>
                    <a:pt x="1437" y="20539"/>
                  </a:lnTo>
                  <a:cubicBezTo>
                    <a:pt x="1472" y="20440"/>
                    <a:pt x="1427" y="20380"/>
                    <a:pt x="1484" y="20270"/>
                  </a:cubicBezTo>
                  <a:lnTo>
                    <a:pt x="1484" y="20270"/>
                  </a:lnTo>
                  <a:cubicBezTo>
                    <a:pt x="1484" y="20270"/>
                    <a:pt x="1456" y="20297"/>
                    <a:pt x="1437" y="20297"/>
                  </a:cubicBezTo>
                  <a:cubicBezTo>
                    <a:pt x="1427" y="20297"/>
                    <a:pt x="1420" y="20290"/>
                    <a:pt x="1420" y="20270"/>
                  </a:cubicBezTo>
                  <a:cubicBezTo>
                    <a:pt x="1544" y="20082"/>
                    <a:pt x="1361" y="20206"/>
                    <a:pt x="1361" y="20082"/>
                  </a:cubicBezTo>
                  <a:cubicBezTo>
                    <a:pt x="1375" y="20068"/>
                    <a:pt x="1393" y="20064"/>
                    <a:pt x="1411" y="20064"/>
                  </a:cubicBezTo>
                  <a:cubicBezTo>
                    <a:pt x="1431" y="20064"/>
                    <a:pt x="1451" y="20069"/>
                    <a:pt x="1467" y="20069"/>
                  </a:cubicBezTo>
                  <a:cubicBezTo>
                    <a:pt x="1498" y="20069"/>
                    <a:pt x="1514" y="20053"/>
                    <a:pt x="1484" y="19959"/>
                  </a:cubicBezTo>
                  <a:cubicBezTo>
                    <a:pt x="1502" y="19941"/>
                    <a:pt x="1519" y="19934"/>
                    <a:pt x="1537" y="19934"/>
                  </a:cubicBezTo>
                  <a:cubicBezTo>
                    <a:pt x="1577" y="19934"/>
                    <a:pt x="1618" y="19970"/>
                    <a:pt x="1656" y="20011"/>
                  </a:cubicBezTo>
                  <a:lnTo>
                    <a:pt x="1656" y="20011"/>
                  </a:lnTo>
                  <a:cubicBezTo>
                    <a:pt x="1556" y="19895"/>
                    <a:pt x="1734" y="19833"/>
                    <a:pt x="1791" y="19776"/>
                  </a:cubicBezTo>
                  <a:lnTo>
                    <a:pt x="1791" y="19711"/>
                  </a:lnTo>
                  <a:lnTo>
                    <a:pt x="1667" y="19776"/>
                  </a:lnTo>
                  <a:lnTo>
                    <a:pt x="1667" y="19776"/>
                  </a:lnTo>
                  <a:lnTo>
                    <a:pt x="1732" y="19711"/>
                  </a:lnTo>
                  <a:cubicBezTo>
                    <a:pt x="1667" y="19652"/>
                    <a:pt x="1608" y="19711"/>
                    <a:pt x="1544" y="19588"/>
                  </a:cubicBezTo>
                  <a:cubicBezTo>
                    <a:pt x="1544" y="19588"/>
                    <a:pt x="1484" y="19464"/>
                    <a:pt x="1608" y="19464"/>
                  </a:cubicBezTo>
                  <a:cubicBezTo>
                    <a:pt x="1576" y="19526"/>
                    <a:pt x="1607" y="19526"/>
                    <a:pt x="1646" y="19526"/>
                  </a:cubicBezTo>
                  <a:cubicBezTo>
                    <a:pt x="1685" y="19526"/>
                    <a:pt x="1732" y="19526"/>
                    <a:pt x="1732" y="19588"/>
                  </a:cubicBezTo>
                  <a:cubicBezTo>
                    <a:pt x="1732" y="19588"/>
                    <a:pt x="1732" y="19528"/>
                    <a:pt x="1791" y="19528"/>
                  </a:cubicBezTo>
                  <a:cubicBezTo>
                    <a:pt x="1915" y="19405"/>
                    <a:pt x="1667" y="19464"/>
                    <a:pt x="1667" y="19281"/>
                  </a:cubicBezTo>
                  <a:lnTo>
                    <a:pt x="1667" y="19281"/>
                  </a:lnTo>
                  <a:cubicBezTo>
                    <a:pt x="1689" y="19301"/>
                    <a:pt x="1717" y="19308"/>
                    <a:pt x="1742" y="19308"/>
                  </a:cubicBezTo>
                  <a:cubicBezTo>
                    <a:pt x="1751" y="19308"/>
                    <a:pt x="1759" y="19307"/>
                    <a:pt x="1766" y="19306"/>
                  </a:cubicBezTo>
                  <a:lnTo>
                    <a:pt x="1766" y="19306"/>
                  </a:lnTo>
                  <a:cubicBezTo>
                    <a:pt x="1766" y="19306"/>
                    <a:pt x="1766" y="19306"/>
                    <a:pt x="1766" y="19306"/>
                  </a:cubicBezTo>
                  <a:cubicBezTo>
                    <a:pt x="1730" y="19306"/>
                    <a:pt x="1667" y="19263"/>
                    <a:pt x="1667" y="19217"/>
                  </a:cubicBezTo>
                  <a:cubicBezTo>
                    <a:pt x="1732" y="19093"/>
                    <a:pt x="1608" y="19093"/>
                    <a:pt x="1667" y="19034"/>
                  </a:cubicBezTo>
                  <a:lnTo>
                    <a:pt x="1667" y="19034"/>
                  </a:lnTo>
                  <a:lnTo>
                    <a:pt x="1608" y="19093"/>
                  </a:lnTo>
                  <a:cubicBezTo>
                    <a:pt x="1544" y="19093"/>
                    <a:pt x="1544" y="19034"/>
                    <a:pt x="1544" y="18970"/>
                  </a:cubicBezTo>
                  <a:cubicBezTo>
                    <a:pt x="1587" y="18970"/>
                    <a:pt x="1572" y="18998"/>
                    <a:pt x="1577" y="18998"/>
                  </a:cubicBezTo>
                  <a:cubicBezTo>
                    <a:pt x="1579" y="18998"/>
                    <a:pt x="1587" y="18991"/>
                    <a:pt x="1608" y="18970"/>
                  </a:cubicBezTo>
                  <a:cubicBezTo>
                    <a:pt x="1484" y="18910"/>
                    <a:pt x="1732" y="18846"/>
                    <a:pt x="1667" y="18722"/>
                  </a:cubicBezTo>
                  <a:cubicBezTo>
                    <a:pt x="1710" y="18722"/>
                    <a:pt x="1751" y="18751"/>
                    <a:pt x="1792" y="18751"/>
                  </a:cubicBezTo>
                  <a:cubicBezTo>
                    <a:pt x="1813" y="18751"/>
                    <a:pt x="1834" y="18744"/>
                    <a:pt x="1855" y="18722"/>
                  </a:cubicBezTo>
                  <a:cubicBezTo>
                    <a:pt x="1791" y="18599"/>
                    <a:pt x="1979" y="18599"/>
                    <a:pt x="1915" y="18475"/>
                  </a:cubicBezTo>
                  <a:cubicBezTo>
                    <a:pt x="1884" y="18475"/>
                    <a:pt x="1870" y="18492"/>
                    <a:pt x="1854" y="18492"/>
                  </a:cubicBezTo>
                  <a:cubicBezTo>
                    <a:pt x="1839" y="18492"/>
                    <a:pt x="1823" y="18476"/>
                    <a:pt x="1791" y="18416"/>
                  </a:cubicBezTo>
                  <a:lnTo>
                    <a:pt x="1791" y="18599"/>
                  </a:lnTo>
                  <a:lnTo>
                    <a:pt x="1667" y="18475"/>
                  </a:lnTo>
                  <a:lnTo>
                    <a:pt x="1667" y="18475"/>
                  </a:lnTo>
                  <a:cubicBezTo>
                    <a:pt x="1667" y="18539"/>
                    <a:pt x="1732" y="18599"/>
                    <a:pt x="1667" y="18663"/>
                  </a:cubicBezTo>
                  <a:cubicBezTo>
                    <a:pt x="1637" y="18600"/>
                    <a:pt x="1638" y="18584"/>
                    <a:pt x="1629" y="18584"/>
                  </a:cubicBezTo>
                  <a:cubicBezTo>
                    <a:pt x="1621" y="18584"/>
                    <a:pt x="1604" y="18599"/>
                    <a:pt x="1544" y="18599"/>
                  </a:cubicBezTo>
                  <a:cubicBezTo>
                    <a:pt x="1732" y="18539"/>
                    <a:pt x="1544" y="18416"/>
                    <a:pt x="1608" y="18351"/>
                  </a:cubicBezTo>
                  <a:lnTo>
                    <a:pt x="1608" y="18351"/>
                  </a:lnTo>
                  <a:lnTo>
                    <a:pt x="1855" y="18416"/>
                  </a:lnTo>
                  <a:cubicBezTo>
                    <a:pt x="1966" y="18305"/>
                    <a:pt x="1828" y="18144"/>
                    <a:pt x="1843" y="17980"/>
                  </a:cubicBezTo>
                  <a:lnTo>
                    <a:pt x="1843" y="17980"/>
                  </a:lnTo>
                  <a:cubicBezTo>
                    <a:pt x="1847" y="17980"/>
                    <a:pt x="1851" y="17981"/>
                    <a:pt x="1855" y="17981"/>
                  </a:cubicBezTo>
                  <a:lnTo>
                    <a:pt x="1855" y="17921"/>
                  </a:lnTo>
                  <a:lnTo>
                    <a:pt x="1855" y="17921"/>
                  </a:lnTo>
                  <a:cubicBezTo>
                    <a:pt x="1848" y="17941"/>
                    <a:pt x="1844" y="17960"/>
                    <a:pt x="1843" y="17980"/>
                  </a:cubicBezTo>
                  <a:lnTo>
                    <a:pt x="1843" y="17980"/>
                  </a:lnTo>
                  <a:cubicBezTo>
                    <a:pt x="1740" y="17972"/>
                    <a:pt x="1853" y="17855"/>
                    <a:pt x="1791" y="17798"/>
                  </a:cubicBezTo>
                  <a:lnTo>
                    <a:pt x="1791" y="17798"/>
                  </a:lnTo>
                  <a:cubicBezTo>
                    <a:pt x="1832" y="17817"/>
                    <a:pt x="1860" y="17824"/>
                    <a:pt x="1880" y="17824"/>
                  </a:cubicBezTo>
                  <a:cubicBezTo>
                    <a:pt x="1922" y="17824"/>
                    <a:pt x="1936" y="17798"/>
                    <a:pt x="1979" y="17798"/>
                  </a:cubicBezTo>
                  <a:cubicBezTo>
                    <a:pt x="1915" y="17798"/>
                    <a:pt x="1979" y="17674"/>
                    <a:pt x="1855" y="17610"/>
                  </a:cubicBezTo>
                  <a:lnTo>
                    <a:pt x="1979" y="17550"/>
                  </a:lnTo>
                  <a:cubicBezTo>
                    <a:pt x="2038" y="17427"/>
                    <a:pt x="1791" y="17362"/>
                    <a:pt x="1855" y="17179"/>
                  </a:cubicBezTo>
                  <a:lnTo>
                    <a:pt x="1855" y="17179"/>
                  </a:lnTo>
                  <a:cubicBezTo>
                    <a:pt x="1915" y="17239"/>
                    <a:pt x="1979" y="17239"/>
                    <a:pt x="2038" y="17303"/>
                  </a:cubicBezTo>
                  <a:cubicBezTo>
                    <a:pt x="2038" y="17303"/>
                    <a:pt x="2038" y="17239"/>
                    <a:pt x="1979" y="17239"/>
                  </a:cubicBezTo>
                  <a:cubicBezTo>
                    <a:pt x="2038" y="17179"/>
                    <a:pt x="1915" y="17056"/>
                    <a:pt x="1979" y="17056"/>
                  </a:cubicBezTo>
                  <a:cubicBezTo>
                    <a:pt x="1979" y="16991"/>
                    <a:pt x="1915" y="16991"/>
                    <a:pt x="1915" y="16932"/>
                  </a:cubicBezTo>
                  <a:cubicBezTo>
                    <a:pt x="1915" y="16932"/>
                    <a:pt x="1915" y="16868"/>
                    <a:pt x="1791" y="16868"/>
                  </a:cubicBezTo>
                  <a:cubicBezTo>
                    <a:pt x="2103" y="16808"/>
                    <a:pt x="1855" y="16497"/>
                    <a:pt x="2103" y="16373"/>
                  </a:cubicBezTo>
                  <a:lnTo>
                    <a:pt x="2103" y="16067"/>
                  </a:lnTo>
                  <a:lnTo>
                    <a:pt x="2162" y="16067"/>
                  </a:lnTo>
                  <a:cubicBezTo>
                    <a:pt x="2226" y="16002"/>
                    <a:pt x="1915" y="15943"/>
                    <a:pt x="2038" y="15819"/>
                  </a:cubicBezTo>
                  <a:cubicBezTo>
                    <a:pt x="2136" y="15819"/>
                    <a:pt x="2119" y="15897"/>
                    <a:pt x="2138" y="15897"/>
                  </a:cubicBezTo>
                  <a:cubicBezTo>
                    <a:pt x="2142" y="15897"/>
                    <a:pt x="2150" y="15892"/>
                    <a:pt x="2162" y="15879"/>
                  </a:cubicBezTo>
                  <a:cubicBezTo>
                    <a:pt x="2190" y="15886"/>
                    <a:pt x="2212" y="15889"/>
                    <a:pt x="2228" y="15889"/>
                  </a:cubicBezTo>
                  <a:cubicBezTo>
                    <a:pt x="2359" y="15889"/>
                    <a:pt x="2183" y="15688"/>
                    <a:pt x="2350" y="15631"/>
                  </a:cubicBezTo>
                  <a:lnTo>
                    <a:pt x="2350" y="15631"/>
                  </a:lnTo>
                  <a:lnTo>
                    <a:pt x="2350" y="15696"/>
                  </a:lnTo>
                  <a:cubicBezTo>
                    <a:pt x="2409" y="15631"/>
                    <a:pt x="2286" y="15448"/>
                    <a:pt x="2286" y="15325"/>
                  </a:cubicBezTo>
                  <a:lnTo>
                    <a:pt x="2286" y="15325"/>
                  </a:lnTo>
                  <a:lnTo>
                    <a:pt x="2350" y="15384"/>
                  </a:lnTo>
                  <a:cubicBezTo>
                    <a:pt x="2226" y="15261"/>
                    <a:pt x="2226" y="15078"/>
                    <a:pt x="2226" y="14954"/>
                  </a:cubicBezTo>
                  <a:lnTo>
                    <a:pt x="2226" y="14954"/>
                  </a:lnTo>
                  <a:cubicBezTo>
                    <a:pt x="2286" y="15013"/>
                    <a:pt x="2286" y="15013"/>
                    <a:pt x="2350" y="15013"/>
                  </a:cubicBezTo>
                  <a:cubicBezTo>
                    <a:pt x="2350" y="14954"/>
                    <a:pt x="2226" y="15013"/>
                    <a:pt x="2226" y="14890"/>
                  </a:cubicBezTo>
                  <a:cubicBezTo>
                    <a:pt x="2286" y="14890"/>
                    <a:pt x="2350" y="14830"/>
                    <a:pt x="2409" y="14830"/>
                  </a:cubicBezTo>
                  <a:lnTo>
                    <a:pt x="2409" y="14890"/>
                  </a:lnTo>
                  <a:cubicBezTo>
                    <a:pt x="2597" y="14890"/>
                    <a:pt x="2409" y="14766"/>
                    <a:pt x="2473" y="14707"/>
                  </a:cubicBezTo>
                  <a:lnTo>
                    <a:pt x="2473" y="14707"/>
                  </a:lnTo>
                  <a:lnTo>
                    <a:pt x="2533" y="14766"/>
                  </a:lnTo>
                  <a:cubicBezTo>
                    <a:pt x="2533" y="14583"/>
                    <a:pt x="2409" y="14583"/>
                    <a:pt x="2473" y="14395"/>
                  </a:cubicBezTo>
                  <a:lnTo>
                    <a:pt x="2409" y="14395"/>
                  </a:lnTo>
                  <a:cubicBezTo>
                    <a:pt x="2286" y="14271"/>
                    <a:pt x="2473" y="14336"/>
                    <a:pt x="2409" y="14212"/>
                  </a:cubicBezTo>
                  <a:lnTo>
                    <a:pt x="2409" y="14212"/>
                  </a:lnTo>
                  <a:lnTo>
                    <a:pt x="2533" y="14271"/>
                  </a:lnTo>
                  <a:cubicBezTo>
                    <a:pt x="2533" y="14212"/>
                    <a:pt x="2473" y="14024"/>
                    <a:pt x="2473" y="13901"/>
                  </a:cubicBezTo>
                  <a:lnTo>
                    <a:pt x="2473" y="13901"/>
                  </a:lnTo>
                  <a:cubicBezTo>
                    <a:pt x="2533" y="13965"/>
                    <a:pt x="2597" y="14148"/>
                    <a:pt x="2656" y="14212"/>
                  </a:cubicBezTo>
                  <a:cubicBezTo>
                    <a:pt x="2656" y="14157"/>
                    <a:pt x="2656" y="14057"/>
                    <a:pt x="2619" y="13993"/>
                  </a:cubicBezTo>
                  <a:lnTo>
                    <a:pt x="2619" y="13993"/>
                  </a:lnTo>
                  <a:cubicBezTo>
                    <a:pt x="2627" y="14008"/>
                    <a:pt x="2628" y="14024"/>
                    <a:pt x="2597" y="14024"/>
                  </a:cubicBezTo>
                  <a:cubicBezTo>
                    <a:pt x="2473" y="13965"/>
                    <a:pt x="2473" y="13841"/>
                    <a:pt x="2473" y="13718"/>
                  </a:cubicBezTo>
                  <a:lnTo>
                    <a:pt x="2473" y="13718"/>
                  </a:lnTo>
                  <a:cubicBezTo>
                    <a:pt x="2512" y="13733"/>
                    <a:pt x="2543" y="13740"/>
                    <a:pt x="2569" y="13740"/>
                  </a:cubicBezTo>
                  <a:cubicBezTo>
                    <a:pt x="2755" y="13740"/>
                    <a:pt x="2687" y="13406"/>
                    <a:pt x="2904" y="13406"/>
                  </a:cubicBezTo>
                  <a:cubicBezTo>
                    <a:pt x="2844" y="13159"/>
                    <a:pt x="3027" y="13035"/>
                    <a:pt x="3092" y="12788"/>
                  </a:cubicBezTo>
                  <a:cubicBezTo>
                    <a:pt x="2844" y="12788"/>
                    <a:pt x="3092" y="12728"/>
                    <a:pt x="2844" y="12664"/>
                  </a:cubicBezTo>
                  <a:lnTo>
                    <a:pt x="2844" y="12605"/>
                  </a:lnTo>
                  <a:lnTo>
                    <a:pt x="3027" y="12417"/>
                  </a:lnTo>
                  <a:cubicBezTo>
                    <a:pt x="3151" y="12417"/>
                    <a:pt x="3092" y="12481"/>
                    <a:pt x="3151" y="12541"/>
                  </a:cubicBezTo>
                  <a:cubicBezTo>
                    <a:pt x="3215" y="12417"/>
                    <a:pt x="3275" y="12481"/>
                    <a:pt x="3339" y="12417"/>
                  </a:cubicBezTo>
                  <a:cubicBezTo>
                    <a:pt x="3275" y="12417"/>
                    <a:pt x="3215" y="12358"/>
                    <a:pt x="3275" y="12293"/>
                  </a:cubicBezTo>
                  <a:lnTo>
                    <a:pt x="3275" y="12293"/>
                  </a:lnTo>
                  <a:lnTo>
                    <a:pt x="3151" y="12358"/>
                  </a:lnTo>
                  <a:cubicBezTo>
                    <a:pt x="3027" y="12170"/>
                    <a:pt x="3398" y="12293"/>
                    <a:pt x="3275" y="12046"/>
                  </a:cubicBezTo>
                  <a:lnTo>
                    <a:pt x="3275" y="12046"/>
                  </a:lnTo>
                  <a:lnTo>
                    <a:pt x="3339" y="12110"/>
                  </a:lnTo>
                  <a:cubicBezTo>
                    <a:pt x="3339" y="12046"/>
                    <a:pt x="3398" y="11799"/>
                    <a:pt x="3275" y="11675"/>
                  </a:cubicBezTo>
                  <a:lnTo>
                    <a:pt x="3275" y="11675"/>
                  </a:lnTo>
                  <a:cubicBezTo>
                    <a:pt x="3275" y="11675"/>
                    <a:pt x="3339" y="11675"/>
                    <a:pt x="3398" y="11739"/>
                  </a:cubicBezTo>
                  <a:cubicBezTo>
                    <a:pt x="3463" y="11492"/>
                    <a:pt x="3275" y="11180"/>
                    <a:pt x="3463" y="11057"/>
                  </a:cubicBezTo>
                  <a:lnTo>
                    <a:pt x="3487" y="11083"/>
                  </a:lnTo>
                  <a:lnTo>
                    <a:pt x="3487" y="11083"/>
                  </a:lnTo>
                  <a:cubicBezTo>
                    <a:pt x="3442" y="11033"/>
                    <a:pt x="3411" y="10985"/>
                    <a:pt x="3463" y="10933"/>
                  </a:cubicBezTo>
                  <a:lnTo>
                    <a:pt x="3463" y="10933"/>
                  </a:lnTo>
                  <a:lnTo>
                    <a:pt x="3522" y="10998"/>
                  </a:lnTo>
                  <a:cubicBezTo>
                    <a:pt x="3522" y="10933"/>
                    <a:pt x="3463" y="10874"/>
                    <a:pt x="3522" y="10810"/>
                  </a:cubicBezTo>
                  <a:lnTo>
                    <a:pt x="3586" y="10874"/>
                  </a:lnTo>
                  <a:cubicBezTo>
                    <a:pt x="3710" y="10686"/>
                    <a:pt x="3463" y="10503"/>
                    <a:pt x="3463" y="10315"/>
                  </a:cubicBezTo>
                  <a:lnTo>
                    <a:pt x="3463" y="10315"/>
                  </a:lnTo>
                  <a:cubicBezTo>
                    <a:pt x="3497" y="10327"/>
                    <a:pt x="3530" y="10333"/>
                    <a:pt x="3560" y="10333"/>
                  </a:cubicBezTo>
                  <a:cubicBezTo>
                    <a:pt x="3690" y="10333"/>
                    <a:pt x="3781" y="10232"/>
                    <a:pt x="3833" y="10132"/>
                  </a:cubicBezTo>
                  <a:lnTo>
                    <a:pt x="3833" y="10191"/>
                  </a:lnTo>
                  <a:cubicBezTo>
                    <a:pt x="3893" y="9944"/>
                    <a:pt x="3769" y="9761"/>
                    <a:pt x="3769" y="9514"/>
                  </a:cubicBezTo>
                  <a:cubicBezTo>
                    <a:pt x="4016" y="9390"/>
                    <a:pt x="4016" y="9079"/>
                    <a:pt x="4140" y="8896"/>
                  </a:cubicBezTo>
                  <a:cubicBezTo>
                    <a:pt x="4140" y="8896"/>
                    <a:pt x="4016" y="8831"/>
                    <a:pt x="4016" y="8772"/>
                  </a:cubicBezTo>
                  <a:cubicBezTo>
                    <a:pt x="4068" y="8720"/>
                    <a:pt x="3998" y="8630"/>
                    <a:pt x="4033" y="8630"/>
                  </a:cubicBezTo>
                  <a:cubicBezTo>
                    <a:pt x="4042" y="8630"/>
                    <a:pt x="4056" y="8636"/>
                    <a:pt x="4081" y="8648"/>
                  </a:cubicBezTo>
                  <a:cubicBezTo>
                    <a:pt x="4113" y="8659"/>
                    <a:pt x="4140" y="8664"/>
                    <a:pt x="4162" y="8664"/>
                  </a:cubicBezTo>
                  <a:cubicBezTo>
                    <a:pt x="4264" y="8664"/>
                    <a:pt x="4264" y="8562"/>
                    <a:pt x="4264" y="8460"/>
                  </a:cubicBezTo>
                  <a:lnTo>
                    <a:pt x="4081" y="8401"/>
                  </a:lnTo>
                  <a:cubicBezTo>
                    <a:pt x="4452" y="8278"/>
                    <a:pt x="4140" y="7842"/>
                    <a:pt x="4387" y="7783"/>
                  </a:cubicBezTo>
                  <a:lnTo>
                    <a:pt x="4387" y="7595"/>
                  </a:lnTo>
                  <a:lnTo>
                    <a:pt x="4452" y="7595"/>
                  </a:lnTo>
                  <a:cubicBezTo>
                    <a:pt x="4575" y="7471"/>
                    <a:pt x="4575" y="7412"/>
                    <a:pt x="4635" y="7224"/>
                  </a:cubicBezTo>
                  <a:lnTo>
                    <a:pt x="4699" y="7288"/>
                  </a:lnTo>
                  <a:cubicBezTo>
                    <a:pt x="4699" y="7165"/>
                    <a:pt x="4387" y="7100"/>
                    <a:pt x="4387" y="6977"/>
                  </a:cubicBezTo>
                  <a:lnTo>
                    <a:pt x="4575" y="6977"/>
                  </a:lnTo>
                  <a:cubicBezTo>
                    <a:pt x="4635" y="6853"/>
                    <a:pt x="4823" y="6670"/>
                    <a:pt x="4758" y="6482"/>
                  </a:cubicBezTo>
                  <a:lnTo>
                    <a:pt x="4758" y="6482"/>
                  </a:lnTo>
                  <a:cubicBezTo>
                    <a:pt x="4758" y="6482"/>
                    <a:pt x="4823" y="6482"/>
                    <a:pt x="4823" y="6547"/>
                  </a:cubicBezTo>
                  <a:cubicBezTo>
                    <a:pt x="4823" y="6482"/>
                    <a:pt x="5006" y="6235"/>
                    <a:pt x="4758" y="6235"/>
                  </a:cubicBezTo>
                  <a:cubicBezTo>
                    <a:pt x="4946" y="6235"/>
                    <a:pt x="4823" y="6052"/>
                    <a:pt x="4823" y="5928"/>
                  </a:cubicBezTo>
                  <a:lnTo>
                    <a:pt x="4823" y="5928"/>
                  </a:lnTo>
                  <a:lnTo>
                    <a:pt x="4946" y="5988"/>
                  </a:lnTo>
                  <a:cubicBezTo>
                    <a:pt x="4823" y="5864"/>
                    <a:pt x="4758" y="5864"/>
                    <a:pt x="4758" y="5740"/>
                  </a:cubicBezTo>
                  <a:cubicBezTo>
                    <a:pt x="4758" y="5721"/>
                    <a:pt x="4772" y="5714"/>
                    <a:pt x="4788" y="5714"/>
                  </a:cubicBezTo>
                  <a:cubicBezTo>
                    <a:pt x="4805" y="5714"/>
                    <a:pt x="4824" y="5721"/>
                    <a:pt x="4833" y="5728"/>
                  </a:cubicBezTo>
                  <a:lnTo>
                    <a:pt x="4833" y="5728"/>
                  </a:lnTo>
                  <a:cubicBezTo>
                    <a:pt x="4864" y="5680"/>
                    <a:pt x="4763" y="5672"/>
                    <a:pt x="4823" y="5557"/>
                  </a:cubicBezTo>
                  <a:lnTo>
                    <a:pt x="4823" y="5557"/>
                  </a:lnTo>
                  <a:lnTo>
                    <a:pt x="4882" y="5617"/>
                  </a:lnTo>
                  <a:cubicBezTo>
                    <a:pt x="4946" y="5557"/>
                    <a:pt x="4882" y="5557"/>
                    <a:pt x="4823" y="5434"/>
                  </a:cubicBezTo>
                  <a:cubicBezTo>
                    <a:pt x="4823" y="5370"/>
                    <a:pt x="4882" y="5310"/>
                    <a:pt x="5006" y="5310"/>
                  </a:cubicBezTo>
                  <a:cubicBezTo>
                    <a:pt x="4946" y="5310"/>
                    <a:pt x="4882" y="5187"/>
                    <a:pt x="4946" y="5187"/>
                  </a:cubicBezTo>
                  <a:lnTo>
                    <a:pt x="5006" y="5187"/>
                  </a:lnTo>
                  <a:cubicBezTo>
                    <a:pt x="5129" y="5063"/>
                    <a:pt x="4946" y="4939"/>
                    <a:pt x="5070" y="4875"/>
                  </a:cubicBezTo>
                  <a:lnTo>
                    <a:pt x="5129" y="4875"/>
                  </a:lnTo>
                  <a:cubicBezTo>
                    <a:pt x="5129" y="4999"/>
                    <a:pt x="5070" y="5063"/>
                    <a:pt x="5070" y="5063"/>
                  </a:cubicBezTo>
                  <a:cubicBezTo>
                    <a:pt x="5083" y="5076"/>
                    <a:pt x="5096" y="5080"/>
                    <a:pt x="5110" y="5080"/>
                  </a:cubicBezTo>
                  <a:cubicBezTo>
                    <a:pt x="5137" y="5080"/>
                    <a:pt x="5166" y="5065"/>
                    <a:pt x="5202" y="5065"/>
                  </a:cubicBezTo>
                  <a:cubicBezTo>
                    <a:pt x="5232" y="5065"/>
                    <a:pt x="5267" y="5075"/>
                    <a:pt x="5309" y="5115"/>
                  </a:cubicBezTo>
                  <a:lnTo>
                    <a:pt x="5309" y="5115"/>
                  </a:lnTo>
                  <a:cubicBezTo>
                    <a:pt x="5243" y="5048"/>
                    <a:pt x="5134" y="4870"/>
                    <a:pt x="5253" y="4751"/>
                  </a:cubicBezTo>
                  <a:lnTo>
                    <a:pt x="5253" y="4751"/>
                  </a:lnTo>
                  <a:lnTo>
                    <a:pt x="5253" y="4816"/>
                  </a:lnTo>
                  <a:cubicBezTo>
                    <a:pt x="5317" y="4751"/>
                    <a:pt x="5317" y="4751"/>
                    <a:pt x="5253" y="4751"/>
                  </a:cubicBezTo>
                  <a:lnTo>
                    <a:pt x="5317" y="4692"/>
                  </a:lnTo>
                  <a:cubicBezTo>
                    <a:pt x="5441" y="4692"/>
                    <a:pt x="5441" y="4568"/>
                    <a:pt x="5441" y="4504"/>
                  </a:cubicBezTo>
                  <a:cubicBezTo>
                    <a:pt x="5317" y="4504"/>
                    <a:pt x="5376" y="4445"/>
                    <a:pt x="5253" y="4445"/>
                  </a:cubicBezTo>
                  <a:lnTo>
                    <a:pt x="5253" y="4504"/>
                  </a:lnTo>
                  <a:cubicBezTo>
                    <a:pt x="5253" y="4568"/>
                    <a:pt x="5253" y="4628"/>
                    <a:pt x="5193" y="4628"/>
                  </a:cubicBezTo>
                  <a:cubicBezTo>
                    <a:pt x="5193" y="4568"/>
                    <a:pt x="5129" y="4504"/>
                    <a:pt x="5193" y="4504"/>
                  </a:cubicBezTo>
                  <a:lnTo>
                    <a:pt x="5070" y="4380"/>
                  </a:lnTo>
                  <a:cubicBezTo>
                    <a:pt x="5253" y="4380"/>
                    <a:pt x="5376" y="4257"/>
                    <a:pt x="5441" y="4257"/>
                  </a:cubicBezTo>
                  <a:cubicBezTo>
                    <a:pt x="5441" y="4133"/>
                    <a:pt x="5564" y="3950"/>
                    <a:pt x="5376" y="3762"/>
                  </a:cubicBezTo>
                  <a:cubicBezTo>
                    <a:pt x="5376" y="3733"/>
                    <a:pt x="5393" y="3733"/>
                    <a:pt x="5416" y="3733"/>
                  </a:cubicBezTo>
                  <a:cubicBezTo>
                    <a:pt x="5440" y="3733"/>
                    <a:pt x="5470" y="3733"/>
                    <a:pt x="5500" y="3703"/>
                  </a:cubicBezTo>
                  <a:lnTo>
                    <a:pt x="5500" y="3827"/>
                  </a:lnTo>
                  <a:cubicBezTo>
                    <a:pt x="5500" y="3703"/>
                    <a:pt x="5564" y="3579"/>
                    <a:pt x="5441" y="3515"/>
                  </a:cubicBezTo>
                  <a:cubicBezTo>
                    <a:pt x="5457" y="3481"/>
                    <a:pt x="5474" y="3471"/>
                    <a:pt x="5489" y="3471"/>
                  </a:cubicBezTo>
                  <a:cubicBezTo>
                    <a:pt x="5515" y="3471"/>
                    <a:pt x="5538" y="3500"/>
                    <a:pt x="5551" y="3500"/>
                  </a:cubicBezTo>
                  <a:cubicBezTo>
                    <a:pt x="5560" y="3500"/>
                    <a:pt x="5564" y="3489"/>
                    <a:pt x="5564" y="3456"/>
                  </a:cubicBezTo>
                  <a:lnTo>
                    <a:pt x="5624" y="3456"/>
                  </a:lnTo>
                  <a:cubicBezTo>
                    <a:pt x="5935" y="3268"/>
                    <a:pt x="5376" y="2897"/>
                    <a:pt x="5812" y="2714"/>
                  </a:cubicBezTo>
                  <a:lnTo>
                    <a:pt x="5747" y="2714"/>
                  </a:lnTo>
                  <a:cubicBezTo>
                    <a:pt x="5995" y="2402"/>
                    <a:pt x="5871" y="1908"/>
                    <a:pt x="6183" y="1660"/>
                  </a:cubicBezTo>
                  <a:cubicBezTo>
                    <a:pt x="6242" y="1601"/>
                    <a:pt x="6183" y="1537"/>
                    <a:pt x="6118" y="1477"/>
                  </a:cubicBezTo>
                  <a:lnTo>
                    <a:pt x="6242" y="1477"/>
                  </a:lnTo>
                  <a:lnTo>
                    <a:pt x="6183" y="1290"/>
                  </a:lnTo>
                  <a:cubicBezTo>
                    <a:pt x="6118" y="1107"/>
                    <a:pt x="6553" y="1166"/>
                    <a:pt x="6430" y="919"/>
                  </a:cubicBezTo>
                  <a:lnTo>
                    <a:pt x="6366" y="919"/>
                  </a:lnTo>
                  <a:cubicBezTo>
                    <a:pt x="6366" y="869"/>
                    <a:pt x="6366" y="727"/>
                    <a:pt x="6440" y="723"/>
                  </a:cubicBezTo>
                  <a:lnTo>
                    <a:pt x="6440" y="723"/>
                  </a:lnTo>
                  <a:cubicBezTo>
                    <a:pt x="6403" y="704"/>
                    <a:pt x="6384" y="671"/>
                    <a:pt x="6430" y="671"/>
                  </a:cubicBezTo>
                  <a:lnTo>
                    <a:pt x="6489" y="671"/>
                  </a:lnTo>
                  <a:lnTo>
                    <a:pt x="6430" y="488"/>
                  </a:lnTo>
                  <a:cubicBezTo>
                    <a:pt x="6457" y="461"/>
                    <a:pt x="6484" y="452"/>
                    <a:pt x="6510" y="452"/>
                  </a:cubicBezTo>
                  <a:cubicBezTo>
                    <a:pt x="6569" y="452"/>
                    <a:pt x="6623" y="497"/>
                    <a:pt x="6668" y="497"/>
                  </a:cubicBezTo>
                  <a:cubicBezTo>
                    <a:pt x="6695" y="497"/>
                    <a:pt x="6719" y="480"/>
                    <a:pt x="6736" y="424"/>
                  </a:cubicBezTo>
                  <a:cubicBezTo>
                    <a:pt x="6736" y="300"/>
                    <a:pt x="6677" y="177"/>
                    <a:pt x="6613" y="177"/>
                  </a:cubicBezTo>
                  <a:cubicBezTo>
                    <a:pt x="6613" y="177"/>
                    <a:pt x="6586" y="205"/>
                    <a:pt x="6550" y="205"/>
                  </a:cubicBezTo>
                  <a:cubicBezTo>
                    <a:pt x="6532" y="205"/>
                    <a:pt x="6511" y="198"/>
                    <a:pt x="6489" y="177"/>
                  </a:cubicBezTo>
                  <a:lnTo>
                    <a:pt x="6489" y="117"/>
                  </a:lnTo>
                  <a:cubicBezTo>
                    <a:pt x="6363" y="73"/>
                    <a:pt x="6234" y="0"/>
                    <a:pt x="6126" y="0"/>
                  </a:cubicBezTo>
                  <a:close/>
                  <a:moveTo>
                    <a:pt x="64" y="26711"/>
                  </a:moveTo>
                  <a:cubicBezTo>
                    <a:pt x="42" y="26719"/>
                    <a:pt x="35" y="26734"/>
                    <a:pt x="60" y="26759"/>
                  </a:cubicBezTo>
                  <a:cubicBezTo>
                    <a:pt x="70" y="26759"/>
                    <a:pt x="79" y="26760"/>
                    <a:pt x="88" y="26762"/>
                  </a:cubicBezTo>
                  <a:lnTo>
                    <a:pt x="88" y="26762"/>
                  </a:lnTo>
                  <a:cubicBezTo>
                    <a:pt x="79" y="26747"/>
                    <a:pt x="71" y="26729"/>
                    <a:pt x="64" y="26711"/>
                  </a:cubicBezTo>
                  <a:close/>
                  <a:moveTo>
                    <a:pt x="184" y="26759"/>
                  </a:moveTo>
                  <a:cubicBezTo>
                    <a:pt x="184" y="26780"/>
                    <a:pt x="177" y="26787"/>
                    <a:pt x="166" y="26787"/>
                  </a:cubicBezTo>
                  <a:cubicBezTo>
                    <a:pt x="149" y="26787"/>
                    <a:pt x="120" y="26770"/>
                    <a:pt x="88" y="26762"/>
                  </a:cubicBezTo>
                  <a:lnTo>
                    <a:pt x="88" y="26762"/>
                  </a:lnTo>
                  <a:cubicBezTo>
                    <a:pt x="109" y="26798"/>
                    <a:pt x="138" y="26823"/>
                    <a:pt x="184" y="26823"/>
                  </a:cubicBezTo>
                  <a:lnTo>
                    <a:pt x="184" y="267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0" name="Google Shape;1990;p35"/>
            <p:cNvSpPr/>
            <p:nvPr/>
          </p:nvSpPr>
          <p:spPr>
            <a:xfrm>
              <a:off x="5195475" y="42922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1" name="Google Shape;1991;p35"/>
            <p:cNvSpPr/>
            <p:nvPr/>
          </p:nvSpPr>
          <p:spPr>
            <a:xfrm>
              <a:off x="5087300" y="475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2" name="Google Shape;1992;p35"/>
            <p:cNvSpPr/>
            <p:nvPr/>
          </p:nvSpPr>
          <p:spPr>
            <a:xfrm>
              <a:off x="5150600" y="4368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3" name="Google Shape;1993;p35"/>
            <p:cNvSpPr/>
            <p:nvPr/>
          </p:nvSpPr>
          <p:spPr>
            <a:xfrm>
              <a:off x="5073325" y="47853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4" name="Google Shape;1994;p35"/>
            <p:cNvSpPr/>
            <p:nvPr/>
          </p:nvSpPr>
          <p:spPr>
            <a:xfrm>
              <a:off x="5071850" y="4797675"/>
              <a:ext cx="0" cy="1500"/>
            </a:xfrm>
            <a:custGeom>
              <a:rect b="b" l="l" r="r" t="t"/>
              <a:pathLst>
                <a:path extrusionOk="0" h="60" w="0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5" name="Google Shape;1995;p35"/>
            <p:cNvSpPr/>
            <p:nvPr/>
          </p:nvSpPr>
          <p:spPr>
            <a:xfrm>
              <a:off x="5070225" y="48069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1" y="0"/>
                  </a:move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6" name="Google Shape;1996;p35"/>
            <p:cNvSpPr/>
            <p:nvPr/>
          </p:nvSpPr>
          <p:spPr>
            <a:xfrm>
              <a:off x="5087300" y="4652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7" name="Google Shape;1997;p35"/>
            <p:cNvSpPr/>
            <p:nvPr/>
          </p:nvSpPr>
          <p:spPr>
            <a:xfrm>
              <a:off x="5085675" y="469715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1" y="1"/>
                  </a:moveTo>
                  <a:cubicBezTo>
                    <a:pt x="1" y="65"/>
                    <a:pt x="1" y="65"/>
                    <a:pt x="65" y="124"/>
                  </a:cubicBezTo>
                  <a:cubicBezTo>
                    <a:pt x="65" y="65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8" name="Google Shape;1998;p35"/>
            <p:cNvSpPr/>
            <p:nvPr/>
          </p:nvSpPr>
          <p:spPr>
            <a:xfrm>
              <a:off x="5093475" y="46013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1999" name="Google Shape;1999;p35"/>
            <p:cNvSpPr/>
            <p:nvPr/>
          </p:nvSpPr>
          <p:spPr>
            <a:xfrm>
              <a:off x="5085675" y="4695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60"/>
                  </a:lnTo>
                  <a:cubicBezTo>
                    <a:pt x="1" y="60"/>
                    <a:pt x="65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0" name="Google Shape;2000;p35"/>
            <p:cNvSpPr/>
            <p:nvPr/>
          </p:nvSpPr>
          <p:spPr>
            <a:xfrm>
              <a:off x="5064050" y="48486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1" name="Google Shape;2001;p35"/>
            <p:cNvSpPr/>
            <p:nvPr/>
          </p:nvSpPr>
          <p:spPr>
            <a:xfrm>
              <a:off x="5064050" y="48486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2" name="Google Shape;2002;p35"/>
            <p:cNvSpPr/>
            <p:nvPr/>
          </p:nvSpPr>
          <p:spPr>
            <a:xfrm>
              <a:off x="5065650" y="48486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065650" y="4834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1"/>
                  </a:moveTo>
                  <a:lnTo>
                    <a:pt x="60" y="60"/>
                  </a:ln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064400" y="4831675"/>
              <a:ext cx="3975" cy="3100"/>
            </a:xfrm>
            <a:custGeom>
              <a:rect b="b" l="l" r="r" t="t"/>
              <a:pathLst>
                <a:path extrusionOk="0" h="124" w="159">
                  <a:moveTo>
                    <a:pt x="110" y="0"/>
                  </a:moveTo>
                  <a:cubicBezTo>
                    <a:pt x="110" y="56"/>
                    <a:pt x="0" y="59"/>
                    <a:pt x="41" y="113"/>
                  </a:cubicBezTo>
                  <a:lnTo>
                    <a:pt x="41" y="113"/>
                  </a:lnTo>
                  <a:cubicBezTo>
                    <a:pt x="63" y="93"/>
                    <a:pt x="159" y="45"/>
                    <a:pt x="110" y="0"/>
                  </a:cubicBezTo>
                  <a:close/>
                  <a:moveTo>
                    <a:pt x="41" y="113"/>
                  </a:moveTo>
                  <a:lnTo>
                    <a:pt x="41" y="113"/>
                  </a:lnTo>
                  <a:cubicBezTo>
                    <a:pt x="34" y="120"/>
                    <a:pt x="35" y="124"/>
                    <a:pt x="51" y="124"/>
                  </a:cubicBezTo>
                  <a:cubicBezTo>
                    <a:pt x="47" y="120"/>
                    <a:pt x="44" y="117"/>
                    <a:pt x="41" y="1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079500" y="4816225"/>
              <a:ext cx="5475" cy="4575"/>
            </a:xfrm>
            <a:custGeom>
              <a:rect b="b" l="l" r="r" t="t"/>
              <a:pathLst>
                <a:path extrusionOk="0" h="183" w="219">
                  <a:moveTo>
                    <a:pt x="65" y="0"/>
                  </a:moveTo>
                  <a:lnTo>
                    <a:pt x="1" y="124"/>
                  </a:lnTo>
                  <a:cubicBezTo>
                    <a:pt x="65" y="124"/>
                    <a:pt x="124" y="124"/>
                    <a:pt x="124" y="183"/>
                  </a:cubicBezTo>
                  <a:cubicBezTo>
                    <a:pt x="218" y="92"/>
                    <a:pt x="203" y="92"/>
                    <a:pt x="165" y="92"/>
                  </a:cubicBezTo>
                  <a:cubicBezTo>
                    <a:pt x="127" y="92"/>
                    <a:pt x="65" y="9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5084200" y="4805725"/>
              <a:ext cx="1500" cy="1900"/>
            </a:xfrm>
            <a:custGeom>
              <a:rect b="b" l="l" r="r" t="t"/>
              <a:pathLst>
                <a:path extrusionOk="0" h="76" w="60">
                  <a:moveTo>
                    <a:pt x="52" y="1"/>
                  </a:moveTo>
                  <a:cubicBezTo>
                    <a:pt x="45" y="1"/>
                    <a:pt x="30" y="17"/>
                    <a:pt x="1" y="49"/>
                  </a:cubicBezTo>
                  <a:cubicBezTo>
                    <a:pt x="1" y="69"/>
                    <a:pt x="7" y="75"/>
                    <a:pt x="16" y="75"/>
                  </a:cubicBezTo>
                  <a:cubicBezTo>
                    <a:pt x="34" y="75"/>
                    <a:pt x="60" y="49"/>
                    <a:pt x="60" y="49"/>
                  </a:cubicBezTo>
                  <a:cubicBezTo>
                    <a:pt x="60" y="17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5093475" y="47342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lnTo>
                    <a:pt x="60" y="64"/>
                  </a:lnTo>
                  <a:cubicBezTo>
                    <a:pt x="60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079500" y="4718775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65" y="1"/>
                  </a:moveTo>
                  <a:lnTo>
                    <a:pt x="1" y="65"/>
                  </a:ln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101150" y="4711125"/>
              <a:ext cx="25" cy="3100"/>
            </a:xfrm>
            <a:custGeom>
              <a:rect b="b" l="l" r="r" t="t"/>
              <a:pathLst>
                <a:path extrusionOk="0" h="124" w="1">
                  <a:moveTo>
                    <a:pt x="0" y="60"/>
                  </a:move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118200" y="4592050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1" y="1"/>
                  </a:moveTo>
                  <a:cubicBezTo>
                    <a:pt x="1" y="46"/>
                    <a:pt x="63" y="90"/>
                    <a:pt x="99" y="90"/>
                  </a:cubicBezTo>
                  <a:cubicBezTo>
                    <a:pt x="114" y="90"/>
                    <a:pt x="124" y="82"/>
                    <a:pt x="124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127475" y="4538025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24" y="1"/>
                  </a:lnTo>
                  <a:cubicBezTo>
                    <a:pt x="60" y="60"/>
                    <a:pt x="0" y="60"/>
                    <a:pt x="60" y="124"/>
                  </a:cubicBezTo>
                  <a:cubicBezTo>
                    <a:pt x="124" y="124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172225" y="438805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235650" y="430312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60" y="0"/>
                  </a:moveTo>
                  <a:lnTo>
                    <a:pt x="12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235700" y="4300025"/>
              <a:ext cx="7650" cy="1525"/>
            </a:xfrm>
            <a:custGeom>
              <a:rect b="b" l="l" r="r" t="t"/>
              <a:pathLst>
                <a:path extrusionOk="0" h="61" w="306">
                  <a:moveTo>
                    <a:pt x="182" y="1"/>
                  </a:moveTo>
                  <a:cubicBezTo>
                    <a:pt x="193" y="1"/>
                    <a:pt x="203" y="1"/>
                    <a:pt x="212" y="2"/>
                  </a:cubicBezTo>
                  <a:lnTo>
                    <a:pt x="212" y="2"/>
                  </a:lnTo>
                  <a:cubicBezTo>
                    <a:pt x="240" y="1"/>
                    <a:pt x="270" y="1"/>
                    <a:pt x="305" y="1"/>
                  </a:cubicBezTo>
                  <a:close/>
                  <a:moveTo>
                    <a:pt x="172" y="5"/>
                  </a:moveTo>
                  <a:cubicBezTo>
                    <a:pt x="120" y="11"/>
                    <a:pt x="70" y="26"/>
                    <a:pt x="0" y="59"/>
                  </a:cubicBezTo>
                  <a:lnTo>
                    <a:pt x="0" y="59"/>
                  </a:lnTo>
                  <a:cubicBezTo>
                    <a:pt x="61" y="30"/>
                    <a:pt x="76" y="30"/>
                    <a:pt x="90" y="30"/>
                  </a:cubicBezTo>
                  <a:cubicBezTo>
                    <a:pt x="104" y="30"/>
                    <a:pt x="118" y="30"/>
                    <a:pt x="172" y="5"/>
                  </a:cubicBezTo>
                  <a:close/>
                  <a:moveTo>
                    <a:pt x="182" y="1"/>
                  </a:moveTo>
                  <a:cubicBezTo>
                    <a:pt x="178" y="2"/>
                    <a:pt x="175" y="4"/>
                    <a:pt x="172" y="5"/>
                  </a:cubicBezTo>
                  <a:lnTo>
                    <a:pt x="172" y="5"/>
                  </a:lnTo>
                  <a:cubicBezTo>
                    <a:pt x="181" y="4"/>
                    <a:pt x="190" y="3"/>
                    <a:pt x="199" y="3"/>
                  </a:cubicBezTo>
                  <a:lnTo>
                    <a:pt x="199" y="3"/>
                  </a:lnTo>
                  <a:cubicBezTo>
                    <a:pt x="231" y="13"/>
                    <a:pt x="175" y="60"/>
                    <a:pt x="122" y="60"/>
                  </a:cubicBezTo>
                  <a:lnTo>
                    <a:pt x="182" y="60"/>
                  </a:lnTo>
                  <a:cubicBezTo>
                    <a:pt x="294" y="60"/>
                    <a:pt x="304" y="11"/>
                    <a:pt x="212" y="2"/>
                  </a:cubicBezTo>
                  <a:lnTo>
                    <a:pt x="212" y="2"/>
                  </a:lnTo>
                  <a:cubicBezTo>
                    <a:pt x="208" y="2"/>
                    <a:pt x="203" y="3"/>
                    <a:pt x="199" y="3"/>
                  </a:cubicBezTo>
                  <a:lnTo>
                    <a:pt x="199" y="3"/>
                  </a:lnTo>
                  <a:cubicBezTo>
                    <a:pt x="195" y="1"/>
                    <a:pt x="18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241850" y="4270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240225" y="42536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0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243325" y="4250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241850" y="42706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1"/>
                  </a:move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34050" y="42969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lnTo>
                    <a:pt x="0" y="59"/>
                  </a:lnTo>
                  <a:lnTo>
                    <a:pt x="65" y="59"/>
                  </a:lnTo>
                  <a:cubicBezTo>
                    <a:pt x="0" y="59"/>
                    <a:pt x="0" y="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46425" y="42784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243325" y="428457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88" y="0"/>
                  </a:moveTo>
                  <a:lnTo>
                    <a:pt x="0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244925" y="42938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246425" y="4273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164575" y="42444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5149100" y="4235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0"/>
                  </a:moveTo>
                  <a:lnTo>
                    <a:pt x="60" y="60"/>
                  </a:lnTo>
                  <a:cubicBezTo>
                    <a:pt x="60" y="6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5246425" y="42444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226375" y="418715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0"/>
                  </a:moveTo>
                  <a:lnTo>
                    <a:pt x="184" y="0"/>
                  </a:lnTo>
                  <a:cubicBezTo>
                    <a:pt x="124" y="124"/>
                    <a:pt x="60" y="65"/>
                    <a:pt x="1" y="188"/>
                  </a:cubicBezTo>
                  <a:cubicBezTo>
                    <a:pt x="60" y="188"/>
                    <a:pt x="184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234050" y="42969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226375" y="4191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5240225" y="423202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240225" y="4241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237150" y="42273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5235650" y="422275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5173850" y="4232025"/>
              <a:ext cx="3100" cy="2175"/>
            </a:xfrm>
            <a:custGeom>
              <a:rect b="b" l="l" r="r" t="t"/>
              <a:pathLst>
                <a:path extrusionOk="0" h="87" w="124">
                  <a:moveTo>
                    <a:pt x="0" y="1"/>
                  </a:moveTo>
                  <a:cubicBezTo>
                    <a:pt x="42" y="42"/>
                    <a:pt x="54" y="87"/>
                    <a:pt x="80" y="87"/>
                  </a:cubicBezTo>
                  <a:cubicBezTo>
                    <a:pt x="91" y="87"/>
                    <a:pt x="105" y="79"/>
                    <a:pt x="124" y="60"/>
                  </a:cubicBezTo>
                  <a:cubicBezTo>
                    <a:pt x="59" y="60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234050" y="42969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21550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5204750" y="42118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5214025" y="42289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17385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146025" y="4176400"/>
              <a:ext cx="103500" cy="123650"/>
            </a:xfrm>
            <a:custGeom>
              <a:rect b="b" l="l" r="r" t="t"/>
              <a:pathLst>
                <a:path extrusionOk="0" h="4946" w="4140">
                  <a:moveTo>
                    <a:pt x="2597" y="0"/>
                  </a:moveTo>
                  <a:cubicBezTo>
                    <a:pt x="2600" y="4"/>
                    <a:pt x="2604" y="8"/>
                    <a:pt x="2608" y="12"/>
                  </a:cubicBezTo>
                  <a:lnTo>
                    <a:pt x="2608" y="12"/>
                  </a:lnTo>
                  <a:cubicBezTo>
                    <a:pt x="2624" y="4"/>
                    <a:pt x="2640" y="0"/>
                    <a:pt x="2656" y="0"/>
                  </a:cubicBezTo>
                  <a:close/>
                  <a:moveTo>
                    <a:pt x="3398" y="183"/>
                  </a:moveTo>
                  <a:cubicBezTo>
                    <a:pt x="3398" y="183"/>
                    <a:pt x="3398" y="183"/>
                    <a:pt x="3398" y="183"/>
                  </a:cubicBezTo>
                  <a:cubicBezTo>
                    <a:pt x="3398" y="183"/>
                    <a:pt x="3398" y="183"/>
                    <a:pt x="3398" y="183"/>
                  </a:cubicBezTo>
                  <a:close/>
                  <a:moveTo>
                    <a:pt x="2690" y="1064"/>
                  </a:moveTo>
                  <a:cubicBezTo>
                    <a:pt x="2682" y="1069"/>
                    <a:pt x="2671" y="1085"/>
                    <a:pt x="2656" y="1113"/>
                  </a:cubicBezTo>
                  <a:cubicBezTo>
                    <a:pt x="2670" y="1099"/>
                    <a:pt x="2681" y="1081"/>
                    <a:pt x="2690" y="1064"/>
                  </a:cubicBezTo>
                  <a:close/>
                  <a:moveTo>
                    <a:pt x="3398" y="1113"/>
                  </a:moveTo>
                  <a:cubicBezTo>
                    <a:pt x="3398" y="1113"/>
                    <a:pt x="3462" y="1113"/>
                    <a:pt x="3462" y="1172"/>
                  </a:cubicBezTo>
                  <a:lnTo>
                    <a:pt x="3521" y="1172"/>
                  </a:lnTo>
                  <a:cubicBezTo>
                    <a:pt x="3521" y="1172"/>
                    <a:pt x="3462" y="1113"/>
                    <a:pt x="3398" y="1113"/>
                  </a:cubicBezTo>
                  <a:close/>
                  <a:moveTo>
                    <a:pt x="1237" y="1237"/>
                  </a:moveTo>
                  <a:lnTo>
                    <a:pt x="1237" y="1237"/>
                  </a:lnTo>
                  <a:cubicBezTo>
                    <a:pt x="1253" y="1271"/>
                    <a:pt x="1270" y="1296"/>
                    <a:pt x="1286" y="1312"/>
                  </a:cubicBezTo>
                  <a:lnTo>
                    <a:pt x="1286" y="1312"/>
                  </a:lnTo>
                  <a:cubicBezTo>
                    <a:pt x="1278" y="1290"/>
                    <a:pt x="1263" y="1263"/>
                    <a:pt x="1237" y="1237"/>
                  </a:cubicBezTo>
                  <a:close/>
                  <a:moveTo>
                    <a:pt x="2681" y="1279"/>
                  </a:moveTo>
                  <a:cubicBezTo>
                    <a:pt x="2677" y="1279"/>
                    <a:pt x="2669" y="1284"/>
                    <a:pt x="2656" y="1296"/>
                  </a:cubicBezTo>
                  <a:lnTo>
                    <a:pt x="2656" y="1360"/>
                  </a:lnTo>
                  <a:cubicBezTo>
                    <a:pt x="2656" y="1333"/>
                    <a:pt x="2668" y="1306"/>
                    <a:pt x="2681" y="1279"/>
                  </a:cubicBezTo>
                  <a:close/>
                  <a:moveTo>
                    <a:pt x="2410" y="1361"/>
                  </a:moveTo>
                  <a:cubicBezTo>
                    <a:pt x="2440" y="1389"/>
                    <a:pt x="2455" y="1403"/>
                    <a:pt x="2464" y="1405"/>
                  </a:cubicBezTo>
                  <a:lnTo>
                    <a:pt x="2464" y="1405"/>
                  </a:lnTo>
                  <a:cubicBezTo>
                    <a:pt x="2466" y="1408"/>
                    <a:pt x="2468" y="1412"/>
                    <a:pt x="2470" y="1416"/>
                  </a:cubicBezTo>
                  <a:lnTo>
                    <a:pt x="2470" y="1416"/>
                  </a:lnTo>
                  <a:lnTo>
                    <a:pt x="2410" y="1361"/>
                  </a:lnTo>
                  <a:close/>
                  <a:moveTo>
                    <a:pt x="2436" y="1410"/>
                  </a:moveTo>
                  <a:cubicBezTo>
                    <a:pt x="2449" y="1416"/>
                    <a:pt x="2461" y="1419"/>
                    <a:pt x="2471" y="1420"/>
                  </a:cubicBezTo>
                  <a:lnTo>
                    <a:pt x="2471" y="1420"/>
                  </a:lnTo>
                  <a:cubicBezTo>
                    <a:pt x="2471" y="1420"/>
                    <a:pt x="2471" y="1420"/>
                    <a:pt x="2471" y="1420"/>
                  </a:cubicBezTo>
                  <a:lnTo>
                    <a:pt x="2471" y="1420"/>
                  </a:lnTo>
                  <a:cubicBezTo>
                    <a:pt x="2456" y="1419"/>
                    <a:pt x="2445" y="1416"/>
                    <a:pt x="2436" y="1410"/>
                  </a:cubicBezTo>
                  <a:close/>
                  <a:moveTo>
                    <a:pt x="2471" y="1420"/>
                  </a:moveTo>
                  <a:lnTo>
                    <a:pt x="2471" y="1420"/>
                  </a:lnTo>
                  <a:cubicBezTo>
                    <a:pt x="2472" y="1421"/>
                    <a:pt x="2472" y="1422"/>
                    <a:pt x="2473" y="1423"/>
                  </a:cubicBezTo>
                  <a:lnTo>
                    <a:pt x="2473" y="1423"/>
                  </a:lnTo>
                  <a:lnTo>
                    <a:pt x="2473" y="1484"/>
                  </a:lnTo>
                  <a:cubicBezTo>
                    <a:pt x="2532" y="1484"/>
                    <a:pt x="2473" y="1420"/>
                    <a:pt x="2473" y="1420"/>
                  </a:cubicBezTo>
                  <a:close/>
                  <a:moveTo>
                    <a:pt x="1543" y="1790"/>
                  </a:moveTo>
                  <a:lnTo>
                    <a:pt x="1543" y="1855"/>
                  </a:lnTo>
                  <a:lnTo>
                    <a:pt x="1484" y="1790"/>
                  </a:lnTo>
                  <a:close/>
                  <a:moveTo>
                    <a:pt x="1085" y="2077"/>
                  </a:moveTo>
                  <a:lnTo>
                    <a:pt x="1085" y="2077"/>
                  </a:lnTo>
                  <a:cubicBezTo>
                    <a:pt x="1086" y="2093"/>
                    <a:pt x="1092" y="2112"/>
                    <a:pt x="1098" y="2128"/>
                  </a:cubicBezTo>
                  <a:lnTo>
                    <a:pt x="1098" y="2128"/>
                  </a:lnTo>
                  <a:cubicBezTo>
                    <a:pt x="1106" y="2122"/>
                    <a:pt x="1117" y="2115"/>
                    <a:pt x="1085" y="2077"/>
                  </a:cubicBezTo>
                  <a:close/>
                  <a:moveTo>
                    <a:pt x="1098" y="2128"/>
                  </a:moveTo>
                  <a:cubicBezTo>
                    <a:pt x="1092" y="2133"/>
                    <a:pt x="1087" y="2138"/>
                    <a:pt x="1113" y="2161"/>
                  </a:cubicBezTo>
                  <a:cubicBezTo>
                    <a:pt x="1113" y="2161"/>
                    <a:pt x="1106" y="2147"/>
                    <a:pt x="1098" y="2128"/>
                  </a:cubicBezTo>
                  <a:close/>
                  <a:moveTo>
                    <a:pt x="183" y="2161"/>
                  </a:moveTo>
                  <a:lnTo>
                    <a:pt x="183" y="2161"/>
                  </a:lnTo>
                  <a:cubicBezTo>
                    <a:pt x="205" y="2183"/>
                    <a:pt x="219" y="2190"/>
                    <a:pt x="231" y="2190"/>
                  </a:cubicBezTo>
                  <a:cubicBezTo>
                    <a:pt x="233" y="2190"/>
                    <a:pt x="235" y="2190"/>
                    <a:pt x="237" y="2189"/>
                  </a:cubicBezTo>
                  <a:lnTo>
                    <a:pt x="237" y="2189"/>
                  </a:lnTo>
                  <a:cubicBezTo>
                    <a:pt x="248" y="2207"/>
                    <a:pt x="248" y="2226"/>
                    <a:pt x="248" y="2226"/>
                  </a:cubicBezTo>
                  <a:lnTo>
                    <a:pt x="183" y="2161"/>
                  </a:lnTo>
                  <a:close/>
                  <a:moveTo>
                    <a:pt x="1088" y="2409"/>
                  </a:moveTo>
                  <a:cubicBezTo>
                    <a:pt x="1096" y="2440"/>
                    <a:pt x="1113" y="2473"/>
                    <a:pt x="1113" y="2473"/>
                  </a:cubicBezTo>
                  <a:cubicBezTo>
                    <a:pt x="1113" y="2454"/>
                    <a:pt x="1103" y="2431"/>
                    <a:pt x="1088" y="2409"/>
                  </a:cubicBezTo>
                  <a:close/>
                  <a:moveTo>
                    <a:pt x="3892" y="2409"/>
                  </a:moveTo>
                  <a:lnTo>
                    <a:pt x="3892" y="2409"/>
                  </a:lnTo>
                  <a:cubicBezTo>
                    <a:pt x="3769" y="2473"/>
                    <a:pt x="3833" y="2473"/>
                    <a:pt x="3709" y="2473"/>
                  </a:cubicBezTo>
                  <a:lnTo>
                    <a:pt x="3645" y="2473"/>
                  </a:lnTo>
                  <a:lnTo>
                    <a:pt x="3709" y="2532"/>
                  </a:lnTo>
                  <a:cubicBezTo>
                    <a:pt x="3769" y="2532"/>
                    <a:pt x="3833" y="2532"/>
                    <a:pt x="3892" y="2473"/>
                  </a:cubicBezTo>
                  <a:cubicBezTo>
                    <a:pt x="3769" y="2473"/>
                    <a:pt x="3957" y="2473"/>
                    <a:pt x="3892" y="2409"/>
                  </a:cubicBezTo>
                  <a:close/>
                  <a:moveTo>
                    <a:pt x="906" y="2432"/>
                  </a:moveTo>
                  <a:cubicBezTo>
                    <a:pt x="937" y="2474"/>
                    <a:pt x="952" y="2525"/>
                    <a:pt x="989" y="2597"/>
                  </a:cubicBezTo>
                  <a:cubicBezTo>
                    <a:pt x="934" y="2490"/>
                    <a:pt x="974" y="2475"/>
                    <a:pt x="906" y="2432"/>
                  </a:cubicBezTo>
                  <a:close/>
                  <a:moveTo>
                    <a:pt x="495" y="2780"/>
                  </a:moveTo>
                  <a:cubicBezTo>
                    <a:pt x="512" y="2799"/>
                    <a:pt x="525" y="2806"/>
                    <a:pt x="532" y="2806"/>
                  </a:cubicBezTo>
                  <a:cubicBezTo>
                    <a:pt x="540" y="2806"/>
                    <a:pt x="542" y="2796"/>
                    <a:pt x="536" y="2780"/>
                  </a:cubicBezTo>
                  <a:close/>
                  <a:moveTo>
                    <a:pt x="3409" y="3381"/>
                  </a:moveTo>
                  <a:cubicBezTo>
                    <a:pt x="3414" y="3381"/>
                    <a:pt x="3411" y="3386"/>
                    <a:pt x="3398" y="3398"/>
                  </a:cubicBezTo>
                  <a:lnTo>
                    <a:pt x="3365" y="3398"/>
                  </a:lnTo>
                  <a:cubicBezTo>
                    <a:pt x="3386" y="3389"/>
                    <a:pt x="3404" y="3381"/>
                    <a:pt x="3409" y="3381"/>
                  </a:cubicBezTo>
                  <a:close/>
                  <a:moveTo>
                    <a:pt x="3824" y="4016"/>
                  </a:moveTo>
                  <a:cubicBezTo>
                    <a:pt x="3781" y="4032"/>
                    <a:pt x="3738" y="4043"/>
                    <a:pt x="3695" y="4043"/>
                  </a:cubicBezTo>
                  <a:cubicBezTo>
                    <a:pt x="3659" y="4043"/>
                    <a:pt x="3622" y="4035"/>
                    <a:pt x="3586" y="4016"/>
                  </a:cubicBezTo>
                  <a:close/>
                  <a:moveTo>
                    <a:pt x="3645" y="4267"/>
                  </a:moveTo>
                  <a:cubicBezTo>
                    <a:pt x="3692" y="4273"/>
                    <a:pt x="3745" y="4289"/>
                    <a:pt x="3709" y="4327"/>
                  </a:cubicBezTo>
                  <a:cubicBezTo>
                    <a:pt x="3646" y="4327"/>
                    <a:pt x="3645" y="4327"/>
                    <a:pt x="3645" y="4267"/>
                  </a:cubicBezTo>
                  <a:close/>
                  <a:moveTo>
                    <a:pt x="2608" y="12"/>
                  </a:moveTo>
                  <a:cubicBezTo>
                    <a:pt x="2563" y="32"/>
                    <a:pt x="2517" y="77"/>
                    <a:pt x="2473" y="124"/>
                  </a:cubicBezTo>
                  <a:cubicBezTo>
                    <a:pt x="2473" y="183"/>
                    <a:pt x="2409" y="307"/>
                    <a:pt x="2409" y="371"/>
                  </a:cubicBezTo>
                  <a:cubicBezTo>
                    <a:pt x="2378" y="308"/>
                    <a:pt x="2347" y="293"/>
                    <a:pt x="2315" y="293"/>
                  </a:cubicBezTo>
                  <a:cubicBezTo>
                    <a:pt x="2285" y="293"/>
                    <a:pt x="2255" y="307"/>
                    <a:pt x="2226" y="307"/>
                  </a:cubicBezTo>
                  <a:cubicBezTo>
                    <a:pt x="2161" y="371"/>
                    <a:pt x="2161" y="371"/>
                    <a:pt x="2038" y="371"/>
                  </a:cubicBezTo>
                  <a:cubicBezTo>
                    <a:pt x="2102" y="371"/>
                    <a:pt x="2102" y="494"/>
                    <a:pt x="2102" y="554"/>
                  </a:cubicBezTo>
                  <a:lnTo>
                    <a:pt x="2102" y="554"/>
                  </a:lnTo>
                  <a:cubicBezTo>
                    <a:pt x="2102" y="545"/>
                    <a:pt x="2102" y="542"/>
                    <a:pt x="2102" y="542"/>
                  </a:cubicBezTo>
                  <a:cubicBezTo>
                    <a:pt x="2101" y="542"/>
                    <a:pt x="2097" y="598"/>
                    <a:pt x="2076" y="598"/>
                  </a:cubicBezTo>
                  <a:cubicBezTo>
                    <a:pt x="2067" y="598"/>
                    <a:pt x="2055" y="587"/>
                    <a:pt x="2038" y="554"/>
                  </a:cubicBezTo>
                  <a:cubicBezTo>
                    <a:pt x="2013" y="476"/>
                    <a:pt x="1986" y="454"/>
                    <a:pt x="1965" y="454"/>
                  </a:cubicBezTo>
                  <a:cubicBezTo>
                    <a:pt x="1935" y="454"/>
                    <a:pt x="1914" y="495"/>
                    <a:pt x="1914" y="495"/>
                  </a:cubicBezTo>
                  <a:lnTo>
                    <a:pt x="1978" y="678"/>
                  </a:lnTo>
                  <a:cubicBezTo>
                    <a:pt x="1914" y="618"/>
                    <a:pt x="1914" y="618"/>
                    <a:pt x="1855" y="618"/>
                  </a:cubicBezTo>
                  <a:lnTo>
                    <a:pt x="1855" y="678"/>
                  </a:lnTo>
                  <a:cubicBezTo>
                    <a:pt x="1818" y="715"/>
                    <a:pt x="1802" y="750"/>
                    <a:pt x="1784" y="750"/>
                  </a:cubicBezTo>
                  <a:cubicBezTo>
                    <a:pt x="1771" y="750"/>
                    <a:pt x="1757" y="730"/>
                    <a:pt x="1731" y="678"/>
                  </a:cubicBezTo>
                  <a:lnTo>
                    <a:pt x="1731" y="801"/>
                  </a:lnTo>
                  <a:lnTo>
                    <a:pt x="1667" y="678"/>
                  </a:lnTo>
                  <a:cubicBezTo>
                    <a:pt x="1608" y="742"/>
                    <a:pt x="1608" y="742"/>
                    <a:pt x="1543" y="742"/>
                  </a:cubicBezTo>
                  <a:lnTo>
                    <a:pt x="1543" y="678"/>
                  </a:lnTo>
                  <a:cubicBezTo>
                    <a:pt x="1484" y="678"/>
                    <a:pt x="1667" y="989"/>
                    <a:pt x="1667" y="989"/>
                  </a:cubicBezTo>
                  <a:lnTo>
                    <a:pt x="1543" y="866"/>
                  </a:lnTo>
                  <a:cubicBezTo>
                    <a:pt x="1543" y="880"/>
                    <a:pt x="1536" y="884"/>
                    <a:pt x="1525" y="884"/>
                  </a:cubicBezTo>
                  <a:cubicBezTo>
                    <a:pt x="1514" y="884"/>
                    <a:pt x="1498" y="879"/>
                    <a:pt x="1481" y="879"/>
                  </a:cubicBezTo>
                  <a:cubicBezTo>
                    <a:pt x="1451" y="879"/>
                    <a:pt x="1420" y="895"/>
                    <a:pt x="1420" y="989"/>
                  </a:cubicBezTo>
                  <a:lnTo>
                    <a:pt x="1420" y="925"/>
                  </a:lnTo>
                  <a:cubicBezTo>
                    <a:pt x="1396" y="925"/>
                    <a:pt x="1372" y="916"/>
                    <a:pt x="1359" y="916"/>
                  </a:cubicBezTo>
                  <a:cubicBezTo>
                    <a:pt x="1339" y="916"/>
                    <a:pt x="1345" y="938"/>
                    <a:pt x="1420" y="1049"/>
                  </a:cubicBezTo>
                  <a:cubicBezTo>
                    <a:pt x="1381" y="1010"/>
                    <a:pt x="1361" y="996"/>
                    <a:pt x="1351" y="996"/>
                  </a:cubicBezTo>
                  <a:cubicBezTo>
                    <a:pt x="1330" y="996"/>
                    <a:pt x="1360" y="1069"/>
                    <a:pt x="1360" y="1113"/>
                  </a:cubicBezTo>
                  <a:lnTo>
                    <a:pt x="1296" y="1049"/>
                  </a:lnTo>
                  <a:lnTo>
                    <a:pt x="1296" y="1049"/>
                  </a:lnTo>
                  <a:cubicBezTo>
                    <a:pt x="1360" y="1172"/>
                    <a:pt x="1420" y="1172"/>
                    <a:pt x="1420" y="1237"/>
                  </a:cubicBezTo>
                  <a:cubicBezTo>
                    <a:pt x="1360" y="1237"/>
                    <a:pt x="1360" y="1172"/>
                    <a:pt x="1360" y="1172"/>
                  </a:cubicBezTo>
                  <a:cubicBezTo>
                    <a:pt x="1296" y="1172"/>
                    <a:pt x="1420" y="1296"/>
                    <a:pt x="1360" y="1296"/>
                  </a:cubicBezTo>
                  <a:cubicBezTo>
                    <a:pt x="1360" y="1323"/>
                    <a:pt x="1349" y="1339"/>
                    <a:pt x="1332" y="1339"/>
                  </a:cubicBezTo>
                  <a:cubicBezTo>
                    <a:pt x="1319" y="1339"/>
                    <a:pt x="1303" y="1330"/>
                    <a:pt x="1286" y="1312"/>
                  </a:cubicBezTo>
                  <a:lnTo>
                    <a:pt x="1286" y="1312"/>
                  </a:lnTo>
                  <a:cubicBezTo>
                    <a:pt x="1296" y="1340"/>
                    <a:pt x="1296" y="1360"/>
                    <a:pt x="1296" y="1360"/>
                  </a:cubicBezTo>
                  <a:cubicBezTo>
                    <a:pt x="1237" y="1360"/>
                    <a:pt x="1237" y="1296"/>
                    <a:pt x="1237" y="1296"/>
                  </a:cubicBezTo>
                  <a:cubicBezTo>
                    <a:pt x="1227" y="1287"/>
                    <a:pt x="1221" y="1284"/>
                    <a:pt x="1216" y="1284"/>
                  </a:cubicBezTo>
                  <a:cubicBezTo>
                    <a:pt x="1193" y="1284"/>
                    <a:pt x="1216" y="1372"/>
                    <a:pt x="1193" y="1372"/>
                  </a:cubicBezTo>
                  <a:cubicBezTo>
                    <a:pt x="1188" y="1372"/>
                    <a:pt x="1182" y="1369"/>
                    <a:pt x="1172" y="1360"/>
                  </a:cubicBezTo>
                  <a:cubicBezTo>
                    <a:pt x="1172" y="1360"/>
                    <a:pt x="1113" y="1360"/>
                    <a:pt x="1113" y="1296"/>
                  </a:cubicBezTo>
                  <a:lnTo>
                    <a:pt x="1172" y="1296"/>
                  </a:lnTo>
                  <a:cubicBezTo>
                    <a:pt x="1113" y="1237"/>
                    <a:pt x="1113" y="1237"/>
                    <a:pt x="1049" y="1113"/>
                  </a:cubicBezTo>
                  <a:lnTo>
                    <a:pt x="1049" y="1113"/>
                  </a:lnTo>
                  <a:cubicBezTo>
                    <a:pt x="1049" y="1172"/>
                    <a:pt x="1113" y="1296"/>
                    <a:pt x="1049" y="1296"/>
                  </a:cubicBezTo>
                  <a:lnTo>
                    <a:pt x="989" y="1296"/>
                  </a:lnTo>
                  <a:cubicBezTo>
                    <a:pt x="957" y="1266"/>
                    <a:pt x="941" y="1251"/>
                    <a:pt x="933" y="1251"/>
                  </a:cubicBezTo>
                  <a:cubicBezTo>
                    <a:pt x="925" y="1251"/>
                    <a:pt x="925" y="1266"/>
                    <a:pt x="925" y="1296"/>
                  </a:cubicBezTo>
                  <a:lnTo>
                    <a:pt x="1049" y="1420"/>
                  </a:lnTo>
                  <a:lnTo>
                    <a:pt x="1049" y="1360"/>
                  </a:lnTo>
                  <a:cubicBezTo>
                    <a:pt x="1094" y="1402"/>
                    <a:pt x="1107" y="1446"/>
                    <a:pt x="1089" y="1446"/>
                  </a:cubicBezTo>
                  <a:cubicBezTo>
                    <a:pt x="1081" y="1446"/>
                    <a:pt x="1068" y="1439"/>
                    <a:pt x="1049" y="1420"/>
                  </a:cubicBezTo>
                  <a:lnTo>
                    <a:pt x="1049" y="1420"/>
                  </a:lnTo>
                  <a:cubicBezTo>
                    <a:pt x="1113" y="1484"/>
                    <a:pt x="1172" y="1543"/>
                    <a:pt x="1172" y="1607"/>
                  </a:cubicBezTo>
                  <a:lnTo>
                    <a:pt x="925" y="1360"/>
                  </a:lnTo>
                  <a:cubicBezTo>
                    <a:pt x="925" y="1420"/>
                    <a:pt x="866" y="1420"/>
                    <a:pt x="925" y="1607"/>
                  </a:cubicBezTo>
                  <a:lnTo>
                    <a:pt x="866" y="1543"/>
                  </a:lnTo>
                  <a:lnTo>
                    <a:pt x="866" y="1484"/>
                  </a:lnTo>
                  <a:lnTo>
                    <a:pt x="866" y="1484"/>
                  </a:lnTo>
                  <a:cubicBezTo>
                    <a:pt x="866" y="1543"/>
                    <a:pt x="801" y="1543"/>
                    <a:pt x="925" y="1667"/>
                  </a:cubicBezTo>
                  <a:cubicBezTo>
                    <a:pt x="866" y="1667"/>
                    <a:pt x="866" y="1607"/>
                    <a:pt x="801" y="1607"/>
                  </a:cubicBezTo>
                  <a:cubicBezTo>
                    <a:pt x="774" y="1580"/>
                    <a:pt x="758" y="1568"/>
                    <a:pt x="749" y="1568"/>
                  </a:cubicBezTo>
                  <a:cubicBezTo>
                    <a:pt x="706" y="1568"/>
                    <a:pt x="830" y="1830"/>
                    <a:pt x="754" y="1830"/>
                  </a:cubicBezTo>
                  <a:cubicBezTo>
                    <a:pt x="739" y="1830"/>
                    <a:pt x="714" y="1818"/>
                    <a:pt x="678" y="1790"/>
                  </a:cubicBezTo>
                  <a:cubicBezTo>
                    <a:pt x="579" y="1790"/>
                    <a:pt x="600" y="1949"/>
                    <a:pt x="486" y="1949"/>
                  </a:cubicBezTo>
                  <a:cubicBezTo>
                    <a:pt x="458" y="1949"/>
                    <a:pt x="421" y="1939"/>
                    <a:pt x="371" y="1914"/>
                  </a:cubicBezTo>
                  <a:cubicBezTo>
                    <a:pt x="330" y="1914"/>
                    <a:pt x="342" y="1941"/>
                    <a:pt x="371" y="1993"/>
                  </a:cubicBezTo>
                  <a:lnTo>
                    <a:pt x="371" y="1993"/>
                  </a:lnTo>
                  <a:lnTo>
                    <a:pt x="371" y="2102"/>
                  </a:lnTo>
                  <a:cubicBezTo>
                    <a:pt x="382" y="2124"/>
                    <a:pt x="383" y="2132"/>
                    <a:pt x="378" y="2132"/>
                  </a:cubicBezTo>
                  <a:cubicBezTo>
                    <a:pt x="361" y="2132"/>
                    <a:pt x="277" y="2040"/>
                    <a:pt x="247" y="2040"/>
                  </a:cubicBezTo>
                  <a:cubicBezTo>
                    <a:pt x="235" y="2040"/>
                    <a:pt x="232" y="2056"/>
                    <a:pt x="248" y="2102"/>
                  </a:cubicBezTo>
                  <a:lnTo>
                    <a:pt x="307" y="2161"/>
                  </a:lnTo>
                  <a:cubicBezTo>
                    <a:pt x="271" y="2161"/>
                    <a:pt x="257" y="2185"/>
                    <a:pt x="237" y="2189"/>
                  </a:cubicBezTo>
                  <a:lnTo>
                    <a:pt x="237" y="2189"/>
                  </a:lnTo>
                  <a:cubicBezTo>
                    <a:pt x="228" y="2175"/>
                    <a:pt x="213" y="2161"/>
                    <a:pt x="183" y="2161"/>
                  </a:cubicBezTo>
                  <a:lnTo>
                    <a:pt x="183" y="2285"/>
                  </a:lnTo>
                  <a:cubicBezTo>
                    <a:pt x="131" y="2285"/>
                    <a:pt x="74" y="2091"/>
                    <a:pt x="21" y="2091"/>
                  </a:cubicBezTo>
                  <a:cubicBezTo>
                    <a:pt x="14" y="2091"/>
                    <a:pt x="7" y="2095"/>
                    <a:pt x="0" y="2102"/>
                  </a:cubicBezTo>
                  <a:cubicBezTo>
                    <a:pt x="0" y="2102"/>
                    <a:pt x="60" y="2285"/>
                    <a:pt x="124" y="2285"/>
                  </a:cubicBezTo>
                  <a:cubicBezTo>
                    <a:pt x="124" y="2285"/>
                    <a:pt x="124" y="2349"/>
                    <a:pt x="183" y="2349"/>
                  </a:cubicBezTo>
                  <a:lnTo>
                    <a:pt x="183" y="2409"/>
                  </a:lnTo>
                  <a:cubicBezTo>
                    <a:pt x="307" y="2597"/>
                    <a:pt x="431" y="2720"/>
                    <a:pt x="495" y="2780"/>
                  </a:cubicBezTo>
                  <a:lnTo>
                    <a:pt x="495" y="2720"/>
                  </a:lnTo>
                  <a:cubicBezTo>
                    <a:pt x="495" y="2720"/>
                    <a:pt x="495" y="2720"/>
                    <a:pt x="495" y="2720"/>
                  </a:cubicBezTo>
                  <a:lnTo>
                    <a:pt x="495" y="2720"/>
                  </a:lnTo>
                  <a:cubicBezTo>
                    <a:pt x="495" y="2720"/>
                    <a:pt x="495" y="2720"/>
                    <a:pt x="495" y="2720"/>
                  </a:cubicBezTo>
                  <a:lnTo>
                    <a:pt x="495" y="2720"/>
                  </a:lnTo>
                  <a:cubicBezTo>
                    <a:pt x="516" y="2741"/>
                    <a:pt x="530" y="2763"/>
                    <a:pt x="536" y="2780"/>
                  </a:cubicBezTo>
                  <a:lnTo>
                    <a:pt x="554" y="2780"/>
                  </a:lnTo>
                  <a:lnTo>
                    <a:pt x="496" y="2721"/>
                  </a:lnTo>
                  <a:lnTo>
                    <a:pt x="496" y="2721"/>
                  </a:lnTo>
                  <a:cubicBezTo>
                    <a:pt x="554" y="2780"/>
                    <a:pt x="555" y="2780"/>
                    <a:pt x="618" y="2780"/>
                  </a:cubicBezTo>
                  <a:cubicBezTo>
                    <a:pt x="618" y="2720"/>
                    <a:pt x="495" y="2656"/>
                    <a:pt x="495" y="2597"/>
                  </a:cubicBezTo>
                  <a:lnTo>
                    <a:pt x="495" y="2597"/>
                  </a:lnTo>
                  <a:lnTo>
                    <a:pt x="554" y="2656"/>
                  </a:lnTo>
                  <a:cubicBezTo>
                    <a:pt x="618" y="2656"/>
                    <a:pt x="618" y="2720"/>
                    <a:pt x="618" y="2720"/>
                  </a:cubicBezTo>
                  <a:cubicBezTo>
                    <a:pt x="618" y="2656"/>
                    <a:pt x="678" y="2656"/>
                    <a:pt x="619" y="2597"/>
                  </a:cubicBezTo>
                  <a:lnTo>
                    <a:pt x="619" y="2597"/>
                  </a:lnTo>
                  <a:cubicBezTo>
                    <a:pt x="633" y="2611"/>
                    <a:pt x="640" y="2615"/>
                    <a:pt x="645" y="2615"/>
                  </a:cubicBezTo>
                  <a:cubicBezTo>
                    <a:pt x="650" y="2615"/>
                    <a:pt x="652" y="2610"/>
                    <a:pt x="656" y="2610"/>
                  </a:cubicBezTo>
                  <a:cubicBezTo>
                    <a:pt x="664" y="2610"/>
                    <a:pt x="680" y="2626"/>
                    <a:pt x="742" y="2720"/>
                  </a:cubicBezTo>
                  <a:cubicBezTo>
                    <a:pt x="742" y="2656"/>
                    <a:pt x="678" y="2532"/>
                    <a:pt x="678" y="2532"/>
                  </a:cubicBezTo>
                  <a:lnTo>
                    <a:pt x="678" y="2532"/>
                  </a:lnTo>
                  <a:cubicBezTo>
                    <a:pt x="740" y="2626"/>
                    <a:pt x="756" y="2626"/>
                    <a:pt x="772" y="2626"/>
                  </a:cubicBezTo>
                  <a:cubicBezTo>
                    <a:pt x="788" y="2626"/>
                    <a:pt x="804" y="2626"/>
                    <a:pt x="866" y="2720"/>
                  </a:cubicBezTo>
                  <a:cubicBezTo>
                    <a:pt x="742" y="2532"/>
                    <a:pt x="866" y="2597"/>
                    <a:pt x="866" y="2473"/>
                  </a:cubicBezTo>
                  <a:lnTo>
                    <a:pt x="866" y="2532"/>
                  </a:lnTo>
                  <a:lnTo>
                    <a:pt x="925" y="2597"/>
                  </a:lnTo>
                  <a:cubicBezTo>
                    <a:pt x="866" y="2473"/>
                    <a:pt x="866" y="2409"/>
                    <a:pt x="801" y="2349"/>
                  </a:cubicBezTo>
                  <a:lnTo>
                    <a:pt x="801" y="2349"/>
                  </a:lnTo>
                  <a:cubicBezTo>
                    <a:pt x="851" y="2373"/>
                    <a:pt x="881" y="2398"/>
                    <a:pt x="903" y="2427"/>
                  </a:cubicBezTo>
                  <a:lnTo>
                    <a:pt x="903" y="2427"/>
                  </a:lnTo>
                  <a:cubicBezTo>
                    <a:pt x="893" y="2422"/>
                    <a:pt x="881" y="2416"/>
                    <a:pt x="866" y="2409"/>
                  </a:cubicBezTo>
                  <a:lnTo>
                    <a:pt x="866" y="2409"/>
                  </a:lnTo>
                  <a:cubicBezTo>
                    <a:pt x="883" y="2417"/>
                    <a:pt x="896" y="2425"/>
                    <a:pt x="906" y="2432"/>
                  </a:cubicBezTo>
                  <a:lnTo>
                    <a:pt x="906" y="2432"/>
                  </a:lnTo>
                  <a:cubicBezTo>
                    <a:pt x="905" y="2430"/>
                    <a:pt x="904" y="2428"/>
                    <a:pt x="903" y="2427"/>
                  </a:cubicBezTo>
                  <a:lnTo>
                    <a:pt x="903" y="2427"/>
                  </a:lnTo>
                  <a:cubicBezTo>
                    <a:pt x="977" y="2460"/>
                    <a:pt x="940" y="2424"/>
                    <a:pt x="1049" y="2532"/>
                  </a:cubicBezTo>
                  <a:cubicBezTo>
                    <a:pt x="925" y="2349"/>
                    <a:pt x="989" y="2473"/>
                    <a:pt x="925" y="2349"/>
                  </a:cubicBezTo>
                  <a:lnTo>
                    <a:pt x="925" y="2349"/>
                  </a:lnTo>
                  <a:cubicBezTo>
                    <a:pt x="1026" y="2398"/>
                    <a:pt x="1044" y="2489"/>
                    <a:pt x="1048" y="2489"/>
                  </a:cubicBezTo>
                  <a:cubicBezTo>
                    <a:pt x="1049" y="2489"/>
                    <a:pt x="1049" y="2484"/>
                    <a:pt x="1049" y="2473"/>
                  </a:cubicBezTo>
                  <a:cubicBezTo>
                    <a:pt x="1113" y="2473"/>
                    <a:pt x="1113" y="2532"/>
                    <a:pt x="1113" y="2532"/>
                  </a:cubicBezTo>
                  <a:cubicBezTo>
                    <a:pt x="1172" y="2532"/>
                    <a:pt x="1049" y="2409"/>
                    <a:pt x="989" y="2349"/>
                  </a:cubicBezTo>
                  <a:cubicBezTo>
                    <a:pt x="989" y="2337"/>
                    <a:pt x="994" y="2331"/>
                    <a:pt x="1002" y="2331"/>
                  </a:cubicBezTo>
                  <a:cubicBezTo>
                    <a:pt x="1022" y="2331"/>
                    <a:pt x="1062" y="2368"/>
                    <a:pt x="1088" y="2409"/>
                  </a:cubicBezTo>
                  <a:lnTo>
                    <a:pt x="1088" y="2409"/>
                  </a:lnTo>
                  <a:cubicBezTo>
                    <a:pt x="1081" y="2379"/>
                    <a:pt x="1082" y="2349"/>
                    <a:pt x="1113" y="2349"/>
                  </a:cubicBezTo>
                  <a:cubicBezTo>
                    <a:pt x="1049" y="2285"/>
                    <a:pt x="1172" y="2349"/>
                    <a:pt x="1113" y="2161"/>
                  </a:cubicBezTo>
                  <a:lnTo>
                    <a:pt x="1113" y="2161"/>
                  </a:lnTo>
                  <a:lnTo>
                    <a:pt x="1113" y="2226"/>
                  </a:lnTo>
                  <a:cubicBezTo>
                    <a:pt x="1113" y="2161"/>
                    <a:pt x="1049" y="2102"/>
                    <a:pt x="989" y="2038"/>
                  </a:cubicBezTo>
                  <a:cubicBezTo>
                    <a:pt x="1029" y="2038"/>
                    <a:pt x="1016" y="2011"/>
                    <a:pt x="1020" y="2011"/>
                  </a:cubicBezTo>
                  <a:lnTo>
                    <a:pt x="1020" y="2011"/>
                  </a:lnTo>
                  <a:cubicBezTo>
                    <a:pt x="1022" y="2011"/>
                    <a:pt x="1029" y="2018"/>
                    <a:pt x="1049" y="2038"/>
                  </a:cubicBezTo>
                  <a:cubicBezTo>
                    <a:pt x="1064" y="2053"/>
                    <a:pt x="1076" y="2066"/>
                    <a:pt x="1085" y="2077"/>
                  </a:cubicBezTo>
                  <a:lnTo>
                    <a:pt x="1085" y="2077"/>
                  </a:lnTo>
                  <a:cubicBezTo>
                    <a:pt x="1083" y="2055"/>
                    <a:pt x="1089" y="2038"/>
                    <a:pt x="1113" y="2038"/>
                  </a:cubicBezTo>
                  <a:cubicBezTo>
                    <a:pt x="1237" y="2161"/>
                    <a:pt x="1113" y="2102"/>
                    <a:pt x="1172" y="2226"/>
                  </a:cubicBezTo>
                  <a:lnTo>
                    <a:pt x="1172" y="2161"/>
                  </a:lnTo>
                  <a:cubicBezTo>
                    <a:pt x="1234" y="2255"/>
                    <a:pt x="1219" y="2255"/>
                    <a:pt x="1212" y="2255"/>
                  </a:cubicBezTo>
                  <a:cubicBezTo>
                    <a:pt x="1205" y="2255"/>
                    <a:pt x="1205" y="2255"/>
                    <a:pt x="1296" y="2349"/>
                  </a:cubicBezTo>
                  <a:cubicBezTo>
                    <a:pt x="1360" y="2349"/>
                    <a:pt x="1296" y="2285"/>
                    <a:pt x="1360" y="2285"/>
                  </a:cubicBezTo>
                  <a:cubicBezTo>
                    <a:pt x="1296" y="2226"/>
                    <a:pt x="1237" y="2161"/>
                    <a:pt x="1237" y="2102"/>
                  </a:cubicBezTo>
                  <a:cubicBezTo>
                    <a:pt x="1227" y="2084"/>
                    <a:pt x="1226" y="2076"/>
                    <a:pt x="1230" y="2076"/>
                  </a:cubicBezTo>
                  <a:cubicBezTo>
                    <a:pt x="1250" y="2076"/>
                    <a:pt x="1379" y="2216"/>
                    <a:pt x="1417" y="2216"/>
                  </a:cubicBezTo>
                  <a:cubicBezTo>
                    <a:pt x="1430" y="2216"/>
                    <a:pt x="1433" y="2201"/>
                    <a:pt x="1420" y="2161"/>
                  </a:cubicBezTo>
                  <a:cubicBezTo>
                    <a:pt x="1371" y="2113"/>
                    <a:pt x="1280" y="2022"/>
                    <a:pt x="1315" y="2022"/>
                  </a:cubicBezTo>
                  <a:cubicBezTo>
                    <a:pt x="1323" y="2022"/>
                    <a:pt x="1337" y="2027"/>
                    <a:pt x="1360" y="2038"/>
                  </a:cubicBezTo>
                  <a:lnTo>
                    <a:pt x="1420" y="2161"/>
                  </a:lnTo>
                  <a:cubicBezTo>
                    <a:pt x="1475" y="2161"/>
                    <a:pt x="1344" y="2026"/>
                    <a:pt x="1385" y="2026"/>
                  </a:cubicBezTo>
                  <a:cubicBezTo>
                    <a:pt x="1391" y="2026"/>
                    <a:pt x="1402" y="2029"/>
                    <a:pt x="1420" y="2038"/>
                  </a:cubicBezTo>
                  <a:lnTo>
                    <a:pt x="1420" y="2102"/>
                  </a:lnTo>
                  <a:cubicBezTo>
                    <a:pt x="1437" y="2110"/>
                    <a:pt x="1448" y="2114"/>
                    <a:pt x="1455" y="2114"/>
                  </a:cubicBezTo>
                  <a:cubicBezTo>
                    <a:pt x="1497" y="2114"/>
                    <a:pt x="1369" y="1978"/>
                    <a:pt x="1420" y="1978"/>
                  </a:cubicBezTo>
                  <a:lnTo>
                    <a:pt x="1484" y="2102"/>
                  </a:lnTo>
                  <a:cubicBezTo>
                    <a:pt x="1484" y="2038"/>
                    <a:pt x="1484" y="1914"/>
                    <a:pt x="1543" y="1914"/>
                  </a:cubicBezTo>
                  <a:cubicBezTo>
                    <a:pt x="1543" y="1914"/>
                    <a:pt x="1543" y="1978"/>
                    <a:pt x="1608" y="1978"/>
                  </a:cubicBezTo>
                  <a:cubicBezTo>
                    <a:pt x="1608" y="1946"/>
                    <a:pt x="1638" y="1930"/>
                    <a:pt x="1677" y="1930"/>
                  </a:cubicBezTo>
                  <a:cubicBezTo>
                    <a:pt x="1715" y="1930"/>
                    <a:pt x="1761" y="1946"/>
                    <a:pt x="1791" y="1978"/>
                  </a:cubicBezTo>
                  <a:lnTo>
                    <a:pt x="1731" y="1855"/>
                  </a:lnTo>
                  <a:cubicBezTo>
                    <a:pt x="1791" y="1855"/>
                    <a:pt x="1791" y="1855"/>
                    <a:pt x="1791" y="1914"/>
                  </a:cubicBezTo>
                  <a:cubicBezTo>
                    <a:pt x="1833" y="1914"/>
                    <a:pt x="1820" y="1888"/>
                    <a:pt x="1789" y="1853"/>
                  </a:cubicBezTo>
                  <a:lnTo>
                    <a:pt x="1789" y="1853"/>
                  </a:lnTo>
                  <a:lnTo>
                    <a:pt x="1791" y="1855"/>
                  </a:lnTo>
                  <a:cubicBezTo>
                    <a:pt x="1791" y="1806"/>
                    <a:pt x="1791" y="1689"/>
                    <a:pt x="1844" y="1689"/>
                  </a:cubicBezTo>
                  <a:cubicBezTo>
                    <a:pt x="1862" y="1689"/>
                    <a:pt x="1884" y="1701"/>
                    <a:pt x="1914" y="1731"/>
                  </a:cubicBezTo>
                  <a:cubicBezTo>
                    <a:pt x="1969" y="1731"/>
                    <a:pt x="1840" y="1594"/>
                    <a:pt x="1841" y="1594"/>
                  </a:cubicBezTo>
                  <a:lnTo>
                    <a:pt x="1841" y="1594"/>
                  </a:lnTo>
                  <a:cubicBezTo>
                    <a:pt x="1841" y="1594"/>
                    <a:pt x="1845" y="1598"/>
                    <a:pt x="1855" y="1607"/>
                  </a:cubicBezTo>
                  <a:lnTo>
                    <a:pt x="1914" y="1607"/>
                  </a:lnTo>
                  <a:cubicBezTo>
                    <a:pt x="1957" y="1607"/>
                    <a:pt x="1971" y="1553"/>
                    <a:pt x="2030" y="1553"/>
                  </a:cubicBezTo>
                  <a:cubicBezTo>
                    <a:pt x="2060" y="1553"/>
                    <a:pt x="2100" y="1566"/>
                    <a:pt x="2161" y="1607"/>
                  </a:cubicBezTo>
                  <a:cubicBezTo>
                    <a:pt x="2100" y="1514"/>
                    <a:pt x="2116" y="1514"/>
                    <a:pt x="2132" y="1514"/>
                  </a:cubicBezTo>
                  <a:cubicBezTo>
                    <a:pt x="2148" y="1514"/>
                    <a:pt x="2164" y="1514"/>
                    <a:pt x="2102" y="1420"/>
                  </a:cubicBezTo>
                  <a:lnTo>
                    <a:pt x="2102" y="1420"/>
                  </a:lnTo>
                  <a:cubicBezTo>
                    <a:pt x="2226" y="1484"/>
                    <a:pt x="2226" y="1543"/>
                    <a:pt x="2285" y="1543"/>
                  </a:cubicBezTo>
                  <a:cubicBezTo>
                    <a:pt x="2349" y="1543"/>
                    <a:pt x="2226" y="1420"/>
                    <a:pt x="2226" y="1360"/>
                  </a:cubicBezTo>
                  <a:lnTo>
                    <a:pt x="2226" y="1360"/>
                  </a:lnTo>
                  <a:lnTo>
                    <a:pt x="2349" y="1484"/>
                  </a:lnTo>
                  <a:lnTo>
                    <a:pt x="2349" y="1420"/>
                  </a:lnTo>
                  <a:cubicBezTo>
                    <a:pt x="2349" y="1420"/>
                    <a:pt x="2285" y="1420"/>
                    <a:pt x="2285" y="1360"/>
                  </a:cubicBezTo>
                  <a:lnTo>
                    <a:pt x="2285" y="1360"/>
                  </a:lnTo>
                  <a:lnTo>
                    <a:pt x="2285" y="1360"/>
                  </a:lnTo>
                  <a:cubicBezTo>
                    <a:pt x="2285" y="1347"/>
                    <a:pt x="2290" y="1342"/>
                    <a:pt x="2299" y="1342"/>
                  </a:cubicBezTo>
                  <a:cubicBezTo>
                    <a:pt x="2321" y="1342"/>
                    <a:pt x="2366" y="1374"/>
                    <a:pt x="2409" y="1397"/>
                  </a:cubicBezTo>
                  <a:lnTo>
                    <a:pt x="2409" y="1397"/>
                  </a:lnTo>
                  <a:lnTo>
                    <a:pt x="2409" y="1360"/>
                  </a:lnTo>
                  <a:cubicBezTo>
                    <a:pt x="2409" y="1360"/>
                    <a:pt x="2409" y="1394"/>
                    <a:pt x="2436" y="1410"/>
                  </a:cubicBezTo>
                  <a:lnTo>
                    <a:pt x="2436" y="1410"/>
                  </a:lnTo>
                  <a:cubicBezTo>
                    <a:pt x="2427" y="1407"/>
                    <a:pt x="2418" y="1402"/>
                    <a:pt x="2409" y="1397"/>
                  </a:cubicBezTo>
                  <a:lnTo>
                    <a:pt x="2409" y="1397"/>
                  </a:lnTo>
                  <a:lnTo>
                    <a:pt x="2409" y="1420"/>
                  </a:lnTo>
                  <a:lnTo>
                    <a:pt x="2471" y="1420"/>
                  </a:lnTo>
                  <a:cubicBezTo>
                    <a:pt x="2471" y="1420"/>
                    <a:pt x="2471" y="1420"/>
                    <a:pt x="2471" y="1420"/>
                  </a:cubicBezTo>
                  <a:lnTo>
                    <a:pt x="2471" y="1420"/>
                  </a:lnTo>
                  <a:cubicBezTo>
                    <a:pt x="2472" y="1420"/>
                    <a:pt x="2472" y="1420"/>
                    <a:pt x="2473" y="1420"/>
                  </a:cubicBezTo>
                  <a:cubicBezTo>
                    <a:pt x="2470" y="1414"/>
                    <a:pt x="2467" y="1409"/>
                    <a:pt x="2465" y="1405"/>
                  </a:cubicBezTo>
                  <a:lnTo>
                    <a:pt x="2465" y="1405"/>
                  </a:lnTo>
                  <a:cubicBezTo>
                    <a:pt x="2473" y="1404"/>
                    <a:pt x="2473" y="1390"/>
                    <a:pt x="2473" y="1360"/>
                  </a:cubicBezTo>
                  <a:lnTo>
                    <a:pt x="2473" y="1296"/>
                  </a:lnTo>
                  <a:cubicBezTo>
                    <a:pt x="2473" y="1360"/>
                    <a:pt x="2532" y="1360"/>
                    <a:pt x="2532" y="1420"/>
                  </a:cubicBezTo>
                  <a:lnTo>
                    <a:pt x="2532" y="1172"/>
                  </a:lnTo>
                  <a:cubicBezTo>
                    <a:pt x="2597" y="1172"/>
                    <a:pt x="2532" y="1296"/>
                    <a:pt x="2597" y="1296"/>
                  </a:cubicBezTo>
                  <a:cubicBezTo>
                    <a:pt x="2597" y="1237"/>
                    <a:pt x="2597" y="1237"/>
                    <a:pt x="2656" y="1113"/>
                  </a:cubicBezTo>
                  <a:cubicBezTo>
                    <a:pt x="2656" y="1051"/>
                    <a:pt x="2656" y="1049"/>
                    <a:pt x="2714" y="995"/>
                  </a:cubicBezTo>
                  <a:lnTo>
                    <a:pt x="2714" y="995"/>
                  </a:lnTo>
                  <a:cubicBezTo>
                    <a:pt x="2710" y="1013"/>
                    <a:pt x="2703" y="1039"/>
                    <a:pt x="2690" y="1064"/>
                  </a:cubicBezTo>
                  <a:lnTo>
                    <a:pt x="2690" y="1064"/>
                  </a:lnTo>
                  <a:cubicBezTo>
                    <a:pt x="2692" y="1062"/>
                    <a:pt x="2694" y="1062"/>
                    <a:pt x="2696" y="1062"/>
                  </a:cubicBezTo>
                  <a:cubicBezTo>
                    <a:pt x="2715" y="1062"/>
                    <a:pt x="2701" y="1149"/>
                    <a:pt x="2656" y="1237"/>
                  </a:cubicBezTo>
                  <a:cubicBezTo>
                    <a:pt x="2620" y="1312"/>
                    <a:pt x="2606" y="1364"/>
                    <a:pt x="2614" y="1364"/>
                  </a:cubicBezTo>
                  <a:cubicBezTo>
                    <a:pt x="2619" y="1364"/>
                    <a:pt x="2633" y="1344"/>
                    <a:pt x="2656" y="1296"/>
                  </a:cubicBezTo>
                  <a:cubicBezTo>
                    <a:pt x="2656" y="1237"/>
                    <a:pt x="2720" y="1237"/>
                    <a:pt x="2720" y="1173"/>
                  </a:cubicBezTo>
                  <a:lnTo>
                    <a:pt x="2720" y="1173"/>
                  </a:lnTo>
                  <a:cubicBezTo>
                    <a:pt x="2720" y="1209"/>
                    <a:pt x="2699" y="1244"/>
                    <a:pt x="2681" y="1279"/>
                  </a:cubicBezTo>
                  <a:lnTo>
                    <a:pt x="2681" y="1279"/>
                  </a:lnTo>
                  <a:cubicBezTo>
                    <a:pt x="2681" y="1279"/>
                    <a:pt x="2681" y="1279"/>
                    <a:pt x="2682" y="1279"/>
                  </a:cubicBezTo>
                  <a:cubicBezTo>
                    <a:pt x="2694" y="1279"/>
                    <a:pt x="2682" y="1315"/>
                    <a:pt x="2694" y="1315"/>
                  </a:cubicBezTo>
                  <a:cubicBezTo>
                    <a:pt x="2698" y="1315"/>
                    <a:pt x="2706" y="1310"/>
                    <a:pt x="2720" y="1296"/>
                  </a:cubicBezTo>
                  <a:lnTo>
                    <a:pt x="2720" y="1296"/>
                  </a:lnTo>
                  <a:cubicBezTo>
                    <a:pt x="2671" y="1372"/>
                    <a:pt x="2641" y="1417"/>
                    <a:pt x="2623" y="1440"/>
                  </a:cubicBezTo>
                  <a:lnTo>
                    <a:pt x="2623" y="1440"/>
                  </a:lnTo>
                  <a:cubicBezTo>
                    <a:pt x="2624" y="1420"/>
                    <a:pt x="2597" y="1420"/>
                    <a:pt x="2597" y="1420"/>
                  </a:cubicBezTo>
                  <a:lnTo>
                    <a:pt x="2597" y="1420"/>
                  </a:lnTo>
                  <a:cubicBezTo>
                    <a:pt x="2597" y="1443"/>
                    <a:pt x="2597" y="1458"/>
                    <a:pt x="2603" y="1458"/>
                  </a:cubicBezTo>
                  <a:cubicBezTo>
                    <a:pt x="2607" y="1458"/>
                    <a:pt x="2613" y="1453"/>
                    <a:pt x="2623" y="1440"/>
                  </a:cubicBezTo>
                  <a:lnTo>
                    <a:pt x="2623" y="1440"/>
                  </a:lnTo>
                  <a:cubicBezTo>
                    <a:pt x="2623" y="1449"/>
                    <a:pt x="2616" y="1463"/>
                    <a:pt x="2597" y="1484"/>
                  </a:cubicBezTo>
                  <a:lnTo>
                    <a:pt x="2597" y="1484"/>
                  </a:lnTo>
                  <a:lnTo>
                    <a:pt x="2656" y="1420"/>
                  </a:lnTo>
                  <a:cubicBezTo>
                    <a:pt x="2720" y="1420"/>
                    <a:pt x="2720" y="1420"/>
                    <a:pt x="2656" y="1484"/>
                  </a:cubicBezTo>
                  <a:lnTo>
                    <a:pt x="2597" y="1484"/>
                  </a:lnTo>
                  <a:cubicBezTo>
                    <a:pt x="2597" y="1484"/>
                    <a:pt x="2597" y="1543"/>
                    <a:pt x="2532" y="1543"/>
                  </a:cubicBezTo>
                  <a:cubicBezTo>
                    <a:pt x="2532" y="1558"/>
                    <a:pt x="2553" y="1563"/>
                    <a:pt x="2582" y="1563"/>
                  </a:cubicBezTo>
                  <a:cubicBezTo>
                    <a:pt x="2630" y="1563"/>
                    <a:pt x="2703" y="1550"/>
                    <a:pt x="2742" y="1550"/>
                  </a:cubicBezTo>
                  <a:cubicBezTo>
                    <a:pt x="2780" y="1550"/>
                    <a:pt x="2788" y="1562"/>
                    <a:pt x="2720" y="1607"/>
                  </a:cubicBezTo>
                  <a:lnTo>
                    <a:pt x="2597" y="1607"/>
                  </a:lnTo>
                  <a:cubicBezTo>
                    <a:pt x="2780" y="1667"/>
                    <a:pt x="2656" y="1790"/>
                    <a:pt x="2780" y="1855"/>
                  </a:cubicBezTo>
                  <a:lnTo>
                    <a:pt x="2720" y="1855"/>
                  </a:lnTo>
                  <a:cubicBezTo>
                    <a:pt x="2597" y="1855"/>
                    <a:pt x="2720" y="1914"/>
                    <a:pt x="2780" y="1914"/>
                  </a:cubicBezTo>
                  <a:lnTo>
                    <a:pt x="2720" y="1914"/>
                  </a:lnTo>
                  <a:cubicBezTo>
                    <a:pt x="2688" y="1946"/>
                    <a:pt x="2719" y="1946"/>
                    <a:pt x="2743" y="1946"/>
                  </a:cubicBezTo>
                  <a:cubicBezTo>
                    <a:pt x="2766" y="1946"/>
                    <a:pt x="2782" y="1946"/>
                    <a:pt x="2720" y="1978"/>
                  </a:cubicBezTo>
                  <a:cubicBezTo>
                    <a:pt x="2720" y="1978"/>
                    <a:pt x="2720" y="2005"/>
                    <a:pt x="2738" y="2005"/>
                  </a:cubicBezTo>
                  <a:cubicBezTo>
                    <a:pt x="2747" y="2005"/>
                    <a:pt x="2760" y="1998"/>
                    <a:pt x="2780" y="1978"/>
                  </a:cubicBezTo>
                  <a:cubicBezTo>
                    <a:pt x="2780" y="2038"/>
                    <a:pt x="2844" y="2038"/>
                    <a:pt x="2780" y="2102"/>
                  </a:cubicBezTo>
                  <a:cubicBezTo>
                    <a:pt x="2848" y="2102"/>
                    <a:pt x="2841" y="2120"/>
                    <a:pt x="2842" y="2126"/>
                  </a:cubicBezTo>
                  <a:lnTo>
                    <a:pt x="2842" y="2126"/>
                  </a:lnTo>
                  <a:cubicBezTo>
                    <a:pt x="2738" y="2178"/>
                    <a:pt x="2796" y="2226"/>
                    <a:pt x="2903" y="2226"/>
                  </a:cubicBezTo>
                  <a:lnTo>
                    <a:pt x="2780" y="2226"/>
                  </a:lnTo>
                  <a:cubicBezTo>
                    <a:pt x="2780" y="2285"/>
                    <a:pt x="2780" y="2285"/>
                    <a:pt x="2903" y="2285"/>
                  </a:cubicBezTo>
                  <a:cubicBezTo>
                    <a:pt x="2656" y="2349"/>
                    <a:pt x="3091" y="2285"/>
                    <a:pt x="2780" y="2409"/>
                  </a:cubicBezTo>
                  <a:cubicBezTo>
                    <a:pt x="2903" y="2409"/>
                    <a:pt x="3027" y="2473"/>
                    <a:pt x="3027" y="2532"/>
                  </a:cubicBezTo>
                  <a:cubicBezTo>
                    <a:pt x="3000" y="2546"/>
                    <a:pt x="2985" y="2551"/>
                    <a:pt x="2976" y="2551"/>
                  </a:cubicBezTo>
                  <a:cubicBezTo>
                    <a:pt x="2951" y="2551"/>
                    <a:pt x="2969" y="2516"/>
                    <a:pt x="2922" y="2516"/>
                  </a:cubicBezTo>
                  <a:cubicBezTo>
                    <a:pt x="2906" y="2516"/>
                    <a:pt x="2881" y="2520"/>
                    <a:pt x="2844" y="2532"/>
                  </a:cubicBezTo>
                  <a:cubicBezTo>
                    <a:pt x="2903" y="2532"/>
                    <a:pt x="3091" y="2597"/>
                    <a:pt x="3027" y="2656"/>
                  </a:cubicBezTo>
                  <a:lnTo>
                    <a:pt x="2968" y="2656"/>
                  </a:lnTo>
                  <a:cubicBezTo>
                    <a:pt x="3027" y="2656"/>
                    <a:pt x="2968" y="2780"/>
                    <a:pt x="3027" y="2780"/>
                  </a:cubicBezTo>
                  <a:cubicBezTo>
                    <a:pt x="3027" y="2780"/>
                    <a:pt x="3001" y="2808"/>
                    <a:pt x="3020" y="2808"/>
                  </a:cubicBezTo>
                  <a:cubicBezTo>
                    <a:pt x="3029" y="2808"/>
                    <a:pt x="3050" y="2801"/>
                    <a:pt x="3091" y="2780"/>
                  </a:cubicBezTo>
                  <a:lnTo>
                    <a:pt x="3338" y="2780"/>
                  </a:lnTo>
                  <a:cubicBezTo>
                    <a:pt x="3091" y="2780"/>
                    <a:pt x="3338" y="2844"/>
                    <a:pt x="3027" y="2844"/>
                  </a:cubicBezTo>
                  <a:lnTo>
                    <a:pt x="3091" y="2844"/>
                  </a:lnTo>
                  <a:cubicBezTo>
                    <a:pt x="3091" y="2903"/>
                    <a:pt x="3091" y="2903"/>
                    <a:pt x="3027" y="2903"/>
                  </a:cubicBezTo>
                  <a:cubicBezTo>
                    <a:pt x="3151" y="2903"/>
                    <a:pt x="3215" y="2903"/>
                    <a:pt x="3151" y="2967"/>
                  </a:cubicBezTo>
                  <a:cubicBezTo>
                    <a:pt x="3151" y="3027"/>
                    <a:pt x="3338" y="3027"/>
                    <a:pt x="3274" y="3091"/>
                  </a:cubicBezTo>
                  <a:cubicBezTo>
                    <a:pt x="3091" y="3091"/>
                    <a:pt x="3215" y="3091"/>
                    <a:pt x="3091" y="3150"/>
                  </a:cubicBezTo>
                  <a:lnTo>
                    <a:pt x="3215" y="3150"/>
                  </a:lnTo>
                  <a:cubicBezTo>
                    <a:pt x="3215" y="3150"/>
                    <a:pt x="3338" y="3150"/>
                    <a:pt x="3274" y="3215"/>
                  </a:cubicBezTo>
                  <a:cubicBezTo>
                    <a:pt x="3357" y="3215"/>
                    <a:pt x="3413" y="3186"/>
                    <a:pt x="3441" y="3186"/>
                  </a:cubicBezTo>
                  <a:cubicBezTo>
                    <a:pt x="3455" y="3186"/>
                    <a:pt x="3462" y="3193"/>
                    <a:pt x="3462" y="3215"/>
                  </a:cubicBezTo>
                  <a:lnTo>
                    <a:pt x="3338" y="3274"/>
                  </a:lnTo>
                  <a:lnTo>
                    <a:pt x="3462" y="3274"/>
                  </a:lnTo>
                  <a:cubicBezTo>
                    <a:pt x="3398" y="3274"/>
                    <a:pt x="3274" y="3274"/>
                    <a:pt x="3215" y="3338"/>
                  </a:cubicBezTo>
                  <a:cubicBezTo>
                    <a:pt x="3256" y="3317"/>
                    <a:pt x="3276" y="3310"/>
                    <a:pt x="3290" y="3310"/>
                  </a:cubicBezTo>
                  <a:cubicBezTo>
                    <a:pt x="3317" y="3310"/>
                    <a:pt x="3315" y="3338"/>
                    <a:pt x="3398" y="3338"/>
                  </a:cubicBezTo>
                  <a:cubicBezTo>
                    <a:pt x="3398" y="3338"/>
                    <a:pt x="3398" y="3338"/>
                    <a:pt x="3398" y="3338"/>
                  </a:cubicBezTo>
                  <a:lnTo>
                    <a:pt x="3398" y="3338"/>
                  </a:lnTo>
                  <a:cubicBezTo>
                    <a:pt x="3398" y="3338"/>
                    <a:pt x="3398" y="3338"/>
                    <a:pt x="3398" y="3338"/>
                  </a:cubicBezTo>
                  <a:lnTo>
                    <a:pt x="3398" y="3338"/>
                  </a:lnTo>
                  <a:lnTo>
                    <a:pt x="3274" y="3398"/>
                  </a:lnTo>
                  <a:cubicBezTo>
                    <a:pt x="3338" y="3398"/>
                    <a:pt x="3398" y="3338"/>
                    <a:pt x="3398" y="3338"/>
                  </a:cubicBezTo>
                  <a:lnTo>
                    <a:pt x="3398" y="3338"/>
                  </a:lnTo>
                  <a:cubicBezTo>
                    <a:pt x="3398" y="3398"/>
                    <a:pt x="3338" y="3398"/>
                    <a:pt x="3274" y="3398"/>
                  </a:cubicBezTo>
                  <a:cubicBezTo>
                    <a:pt x="3274" y="3412"/>
                    <a:pt x="3283" y="3417"/>
                    <a:pt x="3296" y="3417"/>
                  </a:cubicBezTo>
                  <a:cubicBezTo>
                    <a:pt x="3308" y="3417"/>
                    <a:pt x="3324" y="3413"/>
                    <a:pt x="3339" y="3407"/>
                  </a:cubicBezTo>
                  <a:lnTo>
                    <a:pt x="3339" y="3407"/>
                  </a:lnTo>
                  <a:cubicBezTo>
                    <a:pt x="3351" y="3462"/>
                    <a:pt x="3459" y="3465"/>
                    <a:pt x="3398" y="3521"/>
                  </a:cubicBezTo>
                  <a:cubicBezTo>
                    <a:pt x="3357" y="3543"/>
                    <a:pt x="3336" y="3550"/>
                    <a:pt x="3323" y="3550"/>
                  </a:cubicBezTo>
                  <a:cubicBezTo>
                    <a:pt x="3296" y="3550"/>
                    <a:pt x="3297" y="3521"/>
                    <a:pt x="3215" y="3521"/>
                  </a:cubicBezTo>
                  <a:cubicBezTo>
                    <a:pt x="3274" y="3586"/>
                    <a:pt x="3462" y="3586"/>
                    <a:pt x="3398" y="3645"/>
                  </a:cubicBezTo>
                  <a:cubicBezTo>
                    <a:pt x="3645" y="3645"/>
                    <a:pt x="3338" y="3709"/>
                    <a:pt x="3462" y="3709"/>
                  </a:cubicBezTo>
                  <a:cubicBezTo>
                    <a:pt x="3398" y="3709"/>
                    <a:pt x="3338" y="3769"/>
                    <a:pt x="3338" y="3769"/>
                  </a:cubicBezTo>
                  <a:cubicBezTo>
                    <a:pt x="3338" y="3769"/>
                    <a:pt x="3398" y="3833"/>
                    <a:pt x="3462" y="3833"/>
                  </a:cubicBezTo>
                  <a:cubicBezTo>
                    <a:pt x="3398" y="3892"/>
                    <a:pt x="3398" y="3892"/>
                    <a:pt x="3398" y="3957"/>
                  </a:cubicBezTo>
                  <a:lnTo>
                    <a:pt x="3521" y="3957"/>
                  </a:lnTo>
                  <a:cubicBezTo>
                    <a:pt x="3215" y="4080"/>
                    <a:pt x="3709" y="4016"/>
                    <a:pt x="3462" y="4140"/>
                  </a:cubicBezTo>
                  <a:lnTo>
                    <a:pt x="3398" y="4140"/>
                  </a:lnTo>
                  <a:lnTo>
                    <a:pt x="3462" y="4204"/>
                  </a:lnTo>
                  <a:cubicBezTo>
                    <a:pt x="3586" y="4140"/>
                    <a:pt x="3521" y="4140"/>
                    <a:pt x="3586" y="4140"/>
                  </a:cubicBezTo>
                  <a:lnTo>
                    <a:pt x="3709" y="4140"/>
                  </a:lnTo>
                  <a:cubicBezTo>
                    <a:pt x="3645" y="4140"/>
                    <a:pt x="3586" y="4204"/>
                    <a:pt x="3521" y="4204"/>
                  </a:cubicBezTo>
                  <a:lnTo>
                    <a:pt x="3586" y="4204"/>
                  </a:lnTo>
                  <a:cubicBezTo>
                    <a:pt x="3560" y="4216"/>
                    <a:pt x="3553" y="4220"/>
                    <a:pt x="3557" y="4220"/>
                  </a:cubicBezTo>
                  <a:cubicBezTo>
                    <a:pt x="3568" y="4220"/>
                    <a:pt x="3668" y="4185"/>
                    <a:pt x="3704" y="4185"/>
                  </a:cubicBezTo>
                  <a:cubicBezTo>
                    <a:pt x="3718" y="4185"/>
                    <a:pt x="3722" y="4190"/>
                    <a:pt x="3709" y="4204"/>
                  </a:cubicBezTo>
                  <a:lnTo>
                    <a:pt x="3645" y="4204"/>
                  </a:lnTo>
                  <a:cubicBezTo>
                    <a:pt x="3645" y="4263"/>
                    <a:pt x="3709" y="4263"/>
                    <a:pt x="3709" y="4263"/>
                  </a:cubicBezTo>
                  <a:lnTo>
                    <a:pt x="3586" y="4263"/>
                  </a:lnTo>
                  <a:cubicBezTo>
                    <a:pt x="3586" y="4263"/>
                    <a:pt x="3611" y="4263"/>
                    <a:pt x="3639" y="4266"/>
                  </a:cubicBezTo>
                  <a:lnTo>
                    <a:pt x="3639" y="4266"/>
                  </a:lnTo>
                  <a:lnTo>
                    <a:pt x="3521" y="4327"/>
                  </a:lnTo>
                  <a:lnTo>
                    <a:pt x="3462" y="4387"/>
                  </a:lnTo>
                  <a:lnTo>
                    <a:pt x="3521" y="4387"/>
                  </a:lnTo>
                  <a:cubicBezTo>
                    <a:pt x="3569" y="4375"/>
                    <a:pt x="3601" y="4371"/>
                    <a:pt x="3622" y="4371"/>
                  </a:cubicBezTo>
                  <a:cubicBezTo>
                    <a:pt x="3712" y="4371"/>
                    <a:pt x="3621" y="4451"/>
                    <a:pt x="3769" y="4451"/>
                  </a:cubicBezTo>
                  <a:lnTo>
                    <a:pt x="3521" y="4451"/>
                  </a:lnTo>
                  <a:cubicBezTo>
                    <a:pt x="3521" y="4510"/>
                    <a:pt x="3462" y="4510"/>
                    <a:pt x="3398" y="4510"/>
                  </a:cubicBezTo>
                  <a:cubicBezTo>
                    <a:pt x="3521" y="4510"/>
                    <a:pt x="3338" y="4575"/>
                    <a:pt x="3521" y="4575"/>
                  </a:cubicBezTo>
                  <a:cubicBezTo>
                    <a:pt x="3645" y="4575"/>
                    <a:pt x="3398" y="4698"/>
                    <a:pt x="3586" y="4698"/>
                  </a:cubicBezTo>
                  <a:lnTo>
                    <a:pt x="3833" y="4698"/>
                  </a:lnTo>
                  <a:cubicBezTo>
                    <a:pt x="3769" y="4758"/>
                    <a:pt x="3709" y="4758"/>
                    <a:pt x="3709" y="4758"/>
                  </a:cubicBezTo>
                  <a:cubicBezTo>
                    <a:pt x="3645" y="4758"/>
                    <a:pt x="3709" y="4758"/>
                    <a:pt x="3709" y="4822"/>
                  </a:cubicBezTo>
                  <a:lnTo>
                    <a:pt x="3892" y="4758"/>
                  </a:lnTo>
                  <a:cubicBezTo>
                    <a:pt x="3925" y="4728"/>
                    <a:pt x="3910" y="4728"/>
                    <a:pt x="3902" y="4728"/>
                  </a:cubicBezTo>
                  <a:cubicBezTo>
                    <a:pt x="3895" y="4728"/>
                    <a:pt x="3895" y="4728"/>
                    <a:pt x="3957" y="4698"/>
                  </a:cubicBezTo>
                  <a:lnTo>
                    <a:pt x="4016" y="4698"/>
                  </a:lnTo>
                  <a:cubicBezTo>
                    <a:pt x="4080" y="4634"/>
                    <a:pt x="3892" y="4634"/>
                    <a:pt x="3957" y="4634"/>
                  </a:cubicBezTo>
                  <a:lnTo>
                    <a:pt x="4016" y="4634"/>
                  </a:lnTo>
                  <a:cubicBezTo>
                    <a:pt x="3996" y="4614"/>
                    <a:pt x="3976" y="4608"/>
                    <a:pt x="3951" y="4608"/>
                  </a:cubicBezTo>
                  <a:cubicBezTo>
                    <a:pt x="3901" y="4608"/>
                    <a:pt x="3831" y="4634"/>
                    <a:pt x="3709" y="4634"/>
                  </a:cubicBezTo>
                  <a:lnTo>
                    <a:pt x="4016" y="4575"/>
                  </a:lnTo>
                  <a:lnTo>
                    <a:pt x="3892" y="4575"/>
                  </a:lnTo>
                  <a:lnTo>
                    <a:pt x="3957" y="4510"/>
                  </a:lnTo>
                  <a:cubicBezTo>
                    <a:pt x="3892" y="4510"/>
                    <a:pt x="3892" y="4575"/>
                    <a:pt x="3833" y="4575"/>
                  </a:cubicBezTo>
                  <a:cubicBezTo>
                    <a:pt x="3957" y="4510"/>
                    <a:pt x="3769" y="4510"/>
                    <a:pt x="3957" y="4451"/>
                  </a:cubicBezTo>
                  <a:cubicBezTo>
                    <a:pt x="3874" y="4451"/>
                    <a:pt x="3873" y="4478"/>
                    <a:pt x="3864" y="4478"/>
                  </a:cubicBezTo>
                  <a:cubicBezTo>
                    <a:pt x="3859" y="4478"/>
                    <a:pt x="3853" y="4471"/>
                    <a:pt x="3833" y="4451"/>
                  </a:cubicBezTo>
                  <a:cubicBezTo>
                    <a:pt x="4016" y="4451"/>
                    <a:pt x="3769" y="4451"/>
                    <a:pt x="3833" y="4387"/>
                  </a:cubicBezTo>
                  <a:cubicBezTo>
                    <a:pt x="3915" y="4387"/>
                    <a:pt x="3914" y="4415"/>
                    <a:pt x="3941" y="4415"/>
                  </a:cubicBezTo>
                  <a:cubicBezTo>
                    <a:pt x="3954" y="4415"/>
                    <a:pt x="3975" y="4408"/>
                    <a:pt x="4016" y="4387"/>
                  </a:cubicBezTo>
                  <a:cubicBezTo>
                    <a:pt x="3833" y="4387"/>
                    <a:pt x="4016" y="4327"/>
                    <a:pt x="4016" y="4327"/>
                  </a:cubicBezTo>
                  <a:cubicBezTo>
                    <a:pt x="3833" y="4327"/>
                    <a:pt x="3957" y="4263"/>
                    <a:pt x="3892" y="4263"/>
                  </a:cubicBezTo>
                  <a:cubicBezTo>
                    <a:pt x="3957" y="4263"/>
                    <a:pt x="3957" y="4204"/>
                    <a:pt x="4016" y="4140"/>
                  </a:cubicBezTo>
                  <a:lnTo>
                    <a:pt x="3833" y="4140"/>
                  </a:lnTo>
                  <a:cubicBezTo>
                    <a:pt x="3957" y="4080"/>
                    <a:pt x="3957" y="4080"/>
                    <a:pt x="4016" y="4080"/>
                  </a:cubicBezTo>
                  <a:cubicBezTo>
                    <a:pt x="4016" y="4016"/>
                    <a:pt x="3892" y="4016"/>
                    <a:pt x="3957" y="3957"/>
                  </a:cubicBezTo>
                  <a:lnTo>
                    <a:pt x="3957" y="3957"/>
                  </a:lnTo>
                  <a:cubicBezTo>
                    <a:pt x="3917" y="3976"/>
                    <a:pt x="3878" y="3995"/>
                    <a:pt x="3838" y="4011"/>
                  </a:cubicBezTo>
                  <a:lnTo>
                    <a:pt x="3838" y="4011"/>
                  </a:lnTo>
                  <a:cubicBezTo>
                    <a:pt x="3861" y="3986"/>
                    <a:pt x="3845" y="3986"/>
                    <a:pt x="3823" y="3986"/>
                  </a:cubicBezTo>
                  <a:cubicBezTo>
                    <a:pt x="3800" y="3986"/>
                    <a:pt x="3769" y="3986"/>
                    <a:pt x="3769" y="3957"/>
                  </a:cubicBezTo>
                  <a:lnTo>
                    <a:pt x="3892" y="3957"/>
                  </a:lnTo>
                  <a:cubicBezTo>
                    <a:pt x="3892" y="3957"/>
                    <a:pt x="3957" y="3892"/>
                    <a:pt x="4016" y="3892"/>
                  </a:cubicBezTo>
                  <a:lnTo>
                    <a:pt x="4016" y="3892"/>
                  </a:lnTo>
                  <a:cubicBezTo>
                    <a:pt x="3976" y="3892"/>
                    <a:pt x="3935" y="3921"/>
                    <a:pt x="3911" y="3921"/>
                  </a:cubicBezTo>
                  <a:cubicBezTo>
                    <a:pt x="3900" y="3921"/>
                    <a:pt x="3892" y="3914"/>
                    <a:pt x="3892" y="3892"/>
                  </a:cubicBezTo>
                  <a:lnTo>
                    <a:pt x="4016" y="3892"/>
                  </a:lnTo>
                  <a:cubicBezTo>
                    <a:pt x="3957" y="3892"/>
                    <a:pt x="4016" y="3833"/>
                    <a:pt x="3892" y="3833"/>
                  </a:cubicBezTo>
                  <a:lnTo>
                    <a:pt x="3957" y="3833"/>
                  </a:lnTo>
                  <a:cubicBezTo>
                    <a:pt x="3914" y="3833"/>
                    <a:pt x="3928" y="3804"/>
                    <a:pt x="3906" y="3804"/>
                  </a:cubicBezTo>
                  <a:cubicBezTo>
                    <a:pt x="3895" y="3804"/>
                    <a:pt x="3874" y="3812"/>
                    <a:pt x="3833" y="3833"/>
                  </a:cubicBezTo>
                  <a:cubicBezTo>
                    <a:pt x="3709" y="3769"/>
                    <a:pt x="3833" y="3709"/>
                    <a:pt x="3769" y="3645"/>
                  </a:cubicBezTo>
                  <a:lnTo>
                    <a:pt x="3833" y="3645"/>
                  </a:lnTo>
                  <a:cubicBezTo>
                    <a:pt x="3769" y="3645"/>
                    <a:pt x="3769" y="3586"/>
                    <a:pt x="3709" y="3586"/>
                  </a:cubicBezTo>
                  <a:cubicBezTo>
                    <a:pt x="3709" y="3586"/>
                    <a:pt x="3769" y="3586"/>
                    <a:pt x="3833" y="3521"/>
                  </a:cubicBezTo>
                  <a:cubicBezTo>
                    <a:pt x="3873" y="3521"/>
                    <a:pt x="3886" y="3495"/>
                    <a:pt x="3873" y="3495"/>
                  </a:cubicBezTo>
                  <a:cubicBezTo>
                    <a:pt x="3867" y="3495"/>
                    <a:pt x="3855" y="3500"/>
                    <a:pt x="3839" y="3516"/>
                  </a:cubicBezTo>
                  <a:lnTo>
                    <a:pt x="3839" y="3516"/>
                  </a:lnTo>
                  <a:cubicBezTo>
                    <a:pt x="3896" y="3462"/>
                    <a:pt x="3953" y="3462"/>
                    <a:pt x="3833" y="3462"/>
                  </a:cubicBezTo>
                  <a:cubicBezTo>
                    <a:pt x="3957" y="3462"/>
                    <a:pt x="3957" y="3398"/>
                    <a:pt x="3957" y="3398"/>
                  </a:cubicBezTo>
                  <a:lnTo>
                    <a:pt x="3833" y="3398"/>
                  </a:lnTo>
                  <a:lnTo>
                    <a:pt x="3957" y="3338"/>
                  </a:lnTo>
                  <a:cubicBezTo>
                    <a:pt x="4140" y="3274"/>
                    <a:pt x="3709" y="3338"/>
                    <a:pt x="3957" y="3215"/>
                  </a:cubicBezTo>
                  <a:cubicBezTo>
                    <a:pt x="3833" y="3215"/>
                    <a:pt x="3892" y="3274"/>
                    <a:pt x="3769" y="3274"/>
                  </a:cubicBezTo>
                  <a:cubicBezTo>
                    <a:pt x="3769" y="3215"/>
                    <a:pt x="3957" y="3150"/>
                    <a:pt x="3957" y="3150"/>
                  </a:cubicBezTo>
                  <a:cubicBezTo>
                    <a:pt x="3976" y="3131"/>
                    <a:pt x="3962" y="3124"/>
                    <a:pt x="3937" y="3124"/>
                  </a:cubicBezTo>
                  <a:cubicBezTo>
                    <a:pt x="3886" y="3124"/>
                    <a:pt x="3790" y="3150"/>
                    <a:pt x="3833" y="3150"/>
                  </a:cubicBezTo>
                  <a:lnTo>
                    <a:pt x="3586" y="3150"/>
                  </a:lnTo>
                  <a:cubicBezTo>
                    <a:pt x="3586" y="3091"/>
                    <a:pt x="3769" y="3091"/>
                    <a:pt x="3833" y="3091"/>
                  </a:cubicBezTo>
                  <a:cubicBezTo>
                    <a:pt x="3892" y="3091"/>
                    <a:pt x="3892" y="3027"/>
                    <a:pt x="3957" y="3027"/>
                  </a:cubicBezTo>
                  <a:lnTo>
                    <a:pt x="3833" y="3027"/>
                  </a:lnTo>
                  <a:cubicBezTo>
                    <a:pt x="3892" y="3027"/>
                    <a:pt x="3833" y="3027"/>
                    <a:pt x="3892" y="2967"/>
                  </a:cubicBezTo>
                  <a:lnTo>
                    <a:pt x="3833" y="2967"/>
                  </a:lnTo>
                  <a:cubicBezTo>
                    <a:pt x="3833" y="2946"/>
                    <a:pt x="3819" y="2939"/>
                    <a:pt x="3801" y="2939"/>
                  </a:cubicBezTo>
                  <a:cubicBezTo>
                    <a:pt x="3764" y="2939"/>
                    <a:pt x="3709" y="2967"/>
                    <a:pt x="3709" y="2967"/>
                  </a:cubicBezTo>
                  <a:cubicBezTo>
                    <a:pt x="3769" y="2903"/>
                    <a:pt x="3833" y="2903"/>
                    <a:pt x="3769" y="2903"/>
                  </a:cubicBezTo>
                  <a:cubicBezTo>
                    <a:pt x="3833" y="2844"/>
                    <a:pt x="3892" y="2844"/>
                    <a:pt x="3957" y="2844"/>
                  </a:cubicBezTo>
                  <a:cubicBezTo>
                    <a:pt x="3833" y="2844"/>
                    <a:pt x="4016" y="2780"/>
                    <a:pt x="4016" y="2780"/>
                  </a:cubicBezTo>
                  <a:lnTo>
                    <a:pt x="3769" y="2780"/>
                  </a:lnTo>
                  <a:cubicBezTo>
                    <a:pt x="3769" y="2780"/>
                    <a:pt x="3709" y="2780"/>
                    <a:pt x="3833" y="2720"/>
                  </a:cubicBezTo>
                  <a:lnTo>
                    <a:pt x="3833" y="2720"/>
                  </a:lnTo>
                  <a:cubicBezTo>
                    <a:pt x="3812" y="2740"/>
                    <a:pt x="3818" y="2747"/>
                    <a:pt x="3837" y="2747"/>
                  </a:cubicBezTo>
                  <a:cubicBezTo>
                    <a:pt x="3873" y="2747"/>
                    <a:pt x="3957" y="2720"/>
                    <a:pt x="3957" y="2720"/>
                  </a:cubicBezTo>
                  <a:lnTo>
                    <a:pt x="4016" y="2720"/>
                  </a:lnTo>
                  <a:cubicBezTo>
                    <a:pt x="4048" y="2688"/>
                    <a:pt x="4002" y="2688"/>
                    <a:pt x="3949" y="2688"/>
                  </a:cubicBezTo>
                  <a:cubicBezTo>
                    <a:pt x="3895" y="2688"/>
                    <a:pt x="3833" y="2688"/>
                    <a:pt x="3833" y="2656"/>
                  </a:cubicBezTo>
                  <a:lnTo>
                    <a:pt x="3709" y="2656"/>
                  </a:lnTo>
                  <a:cubicBezTo>
                    <a:pt x="3673" y="2656"/>
                    <a:pt x="3678" y="2637"/>
                    <a:pt x="3677" y="2631"/>
                  </a:cubicBezTo>
                  <a:lnTo>
                    <a:pt x="3677" y="2631"/>
                  </a:lnTo>
                  <a:cubicBezTo>
                    <a:pt x="3669" y="2646"/>
                    <a:pt x="3674" y="2656"/>
                    <a:pt x="3709" y="2656"/>
                  </a:cubicBezTo>
                  <a:lnTo>
                    <a:pt x="3645" y="2656"/>
                  </a:lnTo>
                  <a:cubicBezTo>
                    <a:pt x="3667" y="2636"/>
                    <a:pt x="3674" y="2630"/>
                    <a:pt x="3676" y="2630"/>
                  </a:cubicBezTo>
                  <a:cubicBezTo>
                    <a:pt x="3677" y="2630"/>
                    <a:pt x="3677" y="2630"/>
                    <a:pt x="3677" y="2631"/>
                  </a:cubicBezTo>
                  <a:lnTo>
                    <a:pt x="3677" y="2631"/>
                  </a:lnTo>
                  <a:cubicBezTo>
                    <a:pt x="3697" y="2595"/>
                    <a:pt x="3797" y="2532"/>
                    <a:pt x="3709" y="2532"/>
                  </a:cubicBezTo>
                  <a:lnTo>
                    <a:pt x="3586" y="2532"/>
                  </a:lnTo>
                  <a:cubicBezTo>
                    <a:pt x="3648" y="2503"/>
                    <a:pt x="3617" y="2503"/>
                    <a:pt x="3586" y="2503"/>
                  </a:cubicBezTo>
                  <a:cubicBezTo>
                    <a:pt x="3555" y="2503"/>
                    <a:pt x="3524" y="2503"/>
                    <a:pt x="3586" y="2473"/>
                  </a:cubicBezTo>
                  <a:lnTo>
                    <a:pt x="3833" y="2409"/>
                  </a:lnTo>
                  <a:cubicBezTo>
                    <a:pt x="3892" y="2349"/>
                    <a:pt x="3709" y="2349"/>
                    <a:pt x="3709" y="2285"/>
                  </a:cubicBezTo>
                  <a:lnTo>
                    <a:pt x="3709" y="2349"/>
                  </a:lnTo>
                  <a:cubicBezTo>
                    <a:pt x="3586" y="2349"/>
                    <a:pt x="3645" y="2285"/>
                    <a:pt x="3645" y="2285"/>
                  </a:cubicBezTo>
                  <a:cubicBezTo>
                    <a:pt x="3709" y="2285"/>
                    <a:pt x="3709" y="2285"/>
                    <a:pt x="3768" y="2227"/>
                  </a:cubicBezTo>
                  <a:lnTo>
                    <a:pt x="3768" y="2227"/>
                  </a:lnTo>
                  <a:cubicBezTo>
                    <a:pt x="3749" y="2246"/>
                    <a:pt x="3742" y="2252"/>
                    <a:pt x="3738" y="2252"/>
                  </a:cubicBezTo>
                  <a:cubicBezTo>
                    <a:pt x="3729" y="2252"/>
                    <a:pt x="3728" y="2226"/>
                    <a:pt x="3645" y="2226"/>
                  </a:cubicBezTo>
                  <a:lnTo>
                    <a:pt x="3709" y="2161"/>
                  </a:lnTo>
                  <a:lnTo>
                    <a:pt x="3521" y="2161"/>
                  </a:lnTo>
                  <a:cubicBezTo>
                    <a:pt x="3586" y="2161"/>
                    <a:pt x="3645" y="2102"/>
                    <a:pt x="3709" y="2102"/>
                  </a:cubicBezTo>
                  <a:lnTo>
                    <a:pt x="3645" y="2102"/>
                  </a:lnTo>
                  <a:cubicBezTo>
                    <a:pt x="3709" y="2102"/>
                    <a:pt x="3586" y="2102"/>
                    <a:pt x="3645" y="2038"/>
                  </a:cubicBezTo>
                  <a:cubicBezTo>
                    <a:pt x="3606" y="2038"/>
                    <a:pt x="3564" y="2066"/>
                    <a:pt x="3540" y="2066"/>
                  </a:cubicBezTo>
                  <a:cubicBezTo>
                    <a:pt x="3529" y="2066"/>
                    <a:pt x="3521" y="2059"/>
                    <a:pt x="3521" y="2038"/>
                  </a:cubicBezTo>
                  <a:lnTo>
                    <a:pt x="3424" y="2088"/>
                  </a:lnTo>
                  <a:lnTo>
                    <a:pt x="3424" y="2088"/>
                  </a:lnTo>
                  <a:cubicBezTo>
                    <a:pt x="3627" y="1978"/>
                    <a:pt x="3405" y="1974"/>
                    <a:pt x="3586" y="1855"/>
                  </a:cubicBezTo>
                  <a:cubicBezTo>
                    <a:pt x="3521" y="1855"/>
                    <a:pt x="3521" y="1855"/>
                    <a:pt x="3521" y="1790"/>
                  </a:cubicBezTo>
                  <a:cubicBezTo>
                    <a:pt x="3535" y="1778"/>
                    <a:pt x="3532" y="1774"/>
                    <a:pt x="3521" y="1774"/>
                  </a:cubicBezTo>
                  <a:cubicBezTo>
                    <a:pt x="3489" y="1774"/>
                    <a:pt x="3387" y="1810"/>
                    <a:pt x="3371" y="1810"/>
                  </a:cubicBezTo>
                  <a:cubicBezTo>
                    <a:pt x="3365" y="1810"/>
                    <a:pt x="3371" y="1804"/>
                    <a:pt x="3398" y="1790"/>
                  </a:cubicBezTo>
                  <a:cubicBezTo>
                    <a:pt x="3460" y="1761"/>
                    <a:pt x="3476" y="1761"/>
                    <a:pt x="3476" y="1761"/>
                  </a:cubicBezTo>
                  <a:cubicBezTo>
                    <a:pt x="3477" y="1761"/>
                    <a:pt x="3462" y="1761"/>
                    <a:pt x="3462" y="1731"/>
                  </a:cubicBezTo>
                  <a:cubicBezTo>
                    <a:pt x="3615" y="1699"/>
                    <a:pt x="3615" y="1699"/>
                    <a:pt x="3593" y="1699"/>
                  </a:cubicBezTo>
                  <a:cubicBezTo>
                    <a:pt x="3570" y="1699"/>
                    <a:pt x="3524" y="1699"/>
                    <a:pt x="3586" y="1667"/>
                  </a:cubicBezTo>
                  <a:cubicBezTo>
                    <a:pt x="3709" y="1607"/>
                    <a:pt x="3521" y="1607"/>
                    <a:pt x="3521" y="1607"/>
                  </a:cubicBezTo>
                  <a:cubicBezTo>
                    <a:pt x="3398" y="1607"/>
                    <a:pt x="3338" y="1543"/>
                    <a:pt x="3338" y="1543"/>
                  </a:cubicBezTo>
                  <a:cubicBezTo>
                    <a:pt x="3368" y="1514"/>
                    <a:pt x="3383" y="1514"/>
                    <a:pt x="3398" y="1514"/>
                  </a:cubicBezTo>
                  <a:cubicBezTo>
                    <a:pt x="3414" y="1514"/>
                    <a:pt x="3430" y="1514"/>
                    <a:pt x="3462" y="1484"/>
                  </a:cubicBezTo>
                  <a:lnTo>
                    <a:pt x="3462" y="1484"/>
                  </a:lnTo>
                  <a:cubicBezTo>
                    <a:pt x="3462" y="1484"/>
                    <a:pt x="3407" y="1510"/>
                    <a:pt x="3351" y="1510"/>
                  </a:cubicBezTo>
                  <a:cubicBezTo>
                    <a:pt x="3324" y="1510"/>
                    <a:pt x="3296" y="1504"/>
                    <a:pt x="3274" y="1484"/>
                  </a:cubicBezTo>
                  <a:cubicBezTo>
                    <a:pt x="3338" y="1484"/>
                    <a:pt x="3398" y="1484"/>
                    <a:pt x="3462" y="1420"/>
                  </a:cubicBezTo>
                  <a:lnTo>
                    <a:pt x="3462" y="1484"/>
                  </a:lnTo>
                  <a:cubicBezTo>
                    <a:pt x="3645" y="1420"/>
                    <a:pt x="3462" y="1420"/>
                    <a:pt x="3521" y="1420"/>
                  </a:cubicBezTo>
                  <a:lnTo>
                    <a:pt x="3586" y="1420"/>
                  </a:lnTo>
                  <a:cubicBezTo>
                    <a:pt x="3521" y="1360"/>
                    <a:pt x="3521" y="1360"/>
                    <a:pt x="3462" y="1360"/>
                  </a:cubicBezTo>
                  <a:cubicBezTo>
                    <a:pt x="3398" y="1360"/>
                    <a:pt x="3398" y="1360"/>
                    <a:pt x="3398" y="1296"/>
                  </a:cubicBezTo>
                  <a:lnTo>
                    <a:pt x="3338" y="1360"/>
                  </a:lnTo>
                  <a:cubicBezTo>
                    <a:pt x="3151" y="1360"/>
                    <a:pt x="3398" y="1296"/>
                    <a:pt x="3274" y="1296"/>
                  </a:cubicBezTo>
                  <a:lnTo>
                    <a:pt x="3462" y="1237"/>
                  </a:lnTo>
                  <a:cubicBezTo>
                    <a:pt x="3398" y="1237"/>
                    <a:pt x="3274" y="1237"/>
                    <a:pt x="3274" y="1172"/>
                  </a:cubicBezTo>
                  <a:lnTo>
                    <a:pt x="3462" y="1172"/>
                  </a:lnTo>
                  <a:cubicBezTo>
                    <a:pt x="3338" y="1172"/>
                    <a:pt x="3215" y="1172"/>
                    <a:pt x="3215" y="1113"/>
                  </a:cubicBezTo>
                  <a:cubicBezTo>
                    <a:pt x="3398" y="1049"/>
                    <a:pt x="3398" y="989"/>
                    <a:pt x="3398" y="989"/>
                  </a:cubicBezTo>
                  <a:cubicBezTo>
                    <a:pt x="3398" y="925"/>
                    <a:pt x="3398" y="866"/>
                    <a:pt x="3462" y="801"/>
                  </a:cubicBezTo>
                  <a:lnTo>
                    <a:pt x="3462" y="618"/>
                  </a:lnTo>
                  <a:cubicBezTo>
                    <a:pt x="3462" y="554"/>
                    <a:pt x="3462" y="495"/>
                    <a:pt x="3398" y="430"/>
                  </a:cubicBezTo>
                  <a:cubicBezTo>
                    <a:pt x="3347" y="557"/>
                    <a:pt x="3338" y="581"/>
                    <a:pt x="3332" y="581"/>
                  </a:cubicBezTo>
                  <a:cubicBezTo>
                    <a:pt x="3329" y="581"/>
                    <a:pt x="3327" y="573"/>
                    <a:pt x="3318" y="573"/>
                  </a:cubicBezTo>
                  <a:cubicBezTo>
                    <a:pt x="3306" y="573"/>
                    <a:pt x="3279" y="590"/>
                    <a:pt x="3215" y="678"/>
                  </a:cubicBezTo>
                  <a:lnTo>
                    <a:pt x="3215" y="618"/>
                  </a:lnTo>
                  <a:cubicBezTo>
                    <a:pt x="3274" y="554"/>
                    <a:pt x="3274" y="495"/>
                    <a:pt x="3274" y="430"/>
                  </a:cubicBezTo>
                  <a:cubicBezTo>
                    <a:pt x="3306" y="401"/>
                    <a:pt x="3322" y="401"/>
                    <a:pt x="3338" y="401"/>
                  </a:cubicBezTo>
                  <a:cubicBezTo>
                    <a:pt x="3353" y="401"/>
                    <a:pt x="3368" y="401"/>
                    <a:pt x="3398" y="371"/>
                  </a:cubicBezTo>
                  <a:cubicBezTo>
                    <a:pt x="3398" y="307"/>
                    <a:pt x="3462" y="247"/>
                    <a:pt x="3462" y="183"/>
                  </a:cubicBezTo>
                  <a:lnTo>
                    <a:pt x="3462" y="183"/>
                  </a:lnTo>
                  <a:cubicBezTo>
                    <a:pt x="3430" y="215"/>
                    <a:pt x="3414" y="231"/>
                    <a:pt x="3406" y="231"/>
                  </a:cubicBezTo>
                  <a:cubicBezTo>
                    <a:pt x="3398" y="231"/>
                    <a:pt x="3398" y="215"/>
                    <a:pt x="3398" y="183"/>
                  </a:cubicBezTo>
                  <a:cubicBezTo>
                    <a:pt x="3398" y="247"/>
                    <a:pt x="3338" y="307"/>
                    <a:pt x="3338" y="371"/>
                  </a:cubicBezTo>
                  <a:cubicBezTo>
                    <a:pt x="3274" y="371"/>
                    <a:pt x="3274" y="371"/>
                    <a:pt x="3274" y="307"/>
                  </a:cubicBezTo>
                  <a:cubicBezTo>
                    <a:pt x="3327" y="258"/>
                    <a:pt x="3376" y="167"/>
                    <a:pt x="3360" y="167"/>
                  </a:cubicBezTo>
                  <a:cubicBezTo>
                    <a:pt x="3356" y="167"/>
                    <a:pt x="3349" y="172"/>
                    <a:pt x="3338" y="183"/>
                  </a:cubicBezTo>
                  <a:lnTo>
                    <a:pt x="3398" y="124"/>
                  </a:lnTo>
                  <a:lnTo>
                    <a:pt x="3274" y="124"/>
                  </a:lnTo>
                  <a:cubicBezTo>
                    <a:pt x="3274" y="124"/>
                    <a:pt x="3215" y="124"/>
                    <a:pt x="3151" y="247"/>
                  </a:cubicBezTo>
                  <a:cubicBezTo>
                    <a:pt x="3151" y="183"/>
                    <a:pt x="3215" y="124"/>
                    <a:pt x="3215" y="124"/>
                  </a:cubicBezTo>
                  <a:cubicBezTo>
                    <a:pt x="3215" y="102"/>
                    <a:pt x="3208" y="95"/>
                    <a:pt x="3196" y="95"/>
                  </a:cubicBezTo>
                  <a:cubicBezTo>
                    <a:pt x="3173" y="95"/>
                    <a:pt x="3131" y="124"/>
                    <a:pt x="3091" y="124"/>
                  </a:cubicBezTo>
                  <a:cubicBezTo>
                    <a:pt x="3048" y="124"/>
                    <a:pt x="3008" y="150"/>
                    <a:pt x="2985" y="150"/>
                  </a:cubicBezTo>
                  <a:cubicBezTo>
                    <a:pt x="2974" y="150"/>
                    <a:pt x="2968" y="144"/>
                    <a:pt x="2968" y="124"/>
                  </a:cubicBezTo>
                  <a:lnTo>
                    <a:pt x="2968" y="60"/>
                  </a:lnTo>
                  <a:cubicBezTo>
                    <a:pt x="2968" y="60"/>
                    <a:pt x="2926" y="140"/>
                    <a:pt x="2910" y="140"/>
                  </a:cubicBezTo>
                  <a:cubicBezTo>
                    <a:pt x="2906" y="140"/>
                    <a:pt x="2903" y="135"/>
                    <a:pt x="2903" y="124"/>
                  </a:cubicBezTo>
                  <a:lnTo>
                    <a:pt x="2903" y="60"/>
                  </a:lnTo>
                  <a:cubicBezTo>
                    <a:pt x="2894" y="39"/>
                    <a:pt x="2882" y="31"/>
                    <a:pt x="2870" y="31"/>
                  </a:cubicBezTo>
                  <a:cubicBezTo>
                    <a:pt x="2805" y="31"/>
                    <a:pt x="2710" y="257"/>
                    <a:pt x="2656" y="307"/>
                  </a:cubicBezTo>
                  <a:cubicBezTo>
                    <a:pt x="2716" y="136"/>
                    <a:pt x="2664" y="68"/>
                    <a:pt x="2608" y="12"/>
                  </a:cubicBezTo>
                  <a:close/>
                  <a:moveTo>
                    <a:pt x="3709" y="4822"/>
                  </a:moveTo>
                  <a:cubicBezTo>
                    <a:pt x="3645" y="4822"/>
                    <a:pt x="3586" y="4881"/>
                    <a:pt x="3586" y="4881"/>
                  </a:cubicBezTo>
                  <a:cubicBezTo>
                    <a:pt x="3586" y="4881"/>
                    <a:pt x="3608" y="4906"/>
                    <a:pt x="3640" y="4924"/>
                  </a:cubicBezTo>
                  <a:lnTo>
                    <a:pt x="3640" y="4924"/>
                  </a:lnTo>
                  <a:cubicBezTo>
                    <a:pt x="3663" y="4906"/>
                    <a:pt x="3709" y="4881"/>
                    <a:pt x="3709" y="4881"/>
                  </a:cubicBezTo>
                  <a:lnTo>
                    <a:pt x="3769" y="4881"/>
                  </a:lnTo>
                  <a:cubicBezTo>
                    <a:pt x="3957" y="4822"/>
                    <a:pt x="3709" y="4822"/>
                    <a:pt x="3709" y="4822"/>
                  </a:cubicBezTo>
                  <a:close/>
                  <a:moveTo>
                    <a:pt x="3769" y="4881"/>
                  </a:moveTo>
                  <a:cubicBezTo>
                    <a:pt x="3768" y="4882"/>
                    <a:pt x="3728" y="4926"/>
                    <a:pt x="3677" y="4941"/>
                  </a:cubicBezTo>
                  <a:lnTo>
                    <a:pt x="3677" y="4941"/>
                  </a:lnTo>
                  <a:cubicBezTo>
                    <a:pt x="3664" y="4937"/>
                    <a:pt x="3652" y="4931"/>
                    <a:pt x="3640" y="4924"/>
                  </a:cubicBezTo>
                  <a:lnTo>
                    <a:pt x="3640" y="4924"/>
                  </a:lnTo>
                  <a:cubicBezTo>
                    <a:pt x="3627" y="4936"/>
                    <a:pt x="3622" y="4946"/>
                    <a:pt x="3645" y="4946"/>
                  </a:cubicBezTo>
                  <a:cubicBezTo>
                    <a:pt x="3656" y="4946"/>
                    <a:pt x="3667" y="4944"/>
                    <a:pt x="3677" y="4941"/>
                  </a:cubicBezTo>
                  <a:lnTo>
                    <a:pt x="3677" y="4941"/>
                  </a:lnTo>
                  <a:cubicBezTo>
                    <a:pt x="3688" y="4944"/>
                    <a:pt x="3698" y="4946"/>
                    <a:pt x="3709" y="4946"/>
                  </a:cubicBezTo>
                  <a:lnTo>
                    <a:pt x="3769" y="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172225" y="42118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241850" y="4272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204750" y="421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232575" y="42814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232575" y="42845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0"/>
                  </a:moveTo>
                  <a:lnTo>
                    <a:pt x="0" y="60"/>
                  </a:lnTo>
                  <a:cubicBezTo>
                    <a:pt x="59" y="60"/>
                    <a:pt x="59" y="60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232575" y="42876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220200" y="42458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227875" y="425675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64" y="1"/>
                  </a:moveTo>
                  <a:cubicBezTo>
                    <a:pt x="0" y="60"/>
                    <a:pt x="0" y="60"/>
                    <a:pt x="64" y="60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215500" y="4232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227875" y="42567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1"/>
                  </a:moveTo>
                  <a:cubicBezTo>
                    <a:pt x="0" y="1"/>
                    <a:pt x="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234050" y="430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234050" y="4300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234050" y="43000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65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5234050" y="42969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5232575" y="4295325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59" y="1"/>
                  </a:moveTo>
                  <a:lnTo>
                    <a:pt x="0" y="65"/>
                  </a:lnTo>
                  <a:lnTo>
                    <a:pt x="59" y="65"/>
                  </a:lnTo>
                  <a:cubicBezTo>
                    <a:pt x="0" y="65"/>
                    <a:pt x="124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5244925" y="4287675"/>
              <a:ext cx="4675" cy="1500"/>
            </a:xfrm>
            <a:custGeom>
              <a:rect b="b" l="l" r="r" t="t"/>
              <a:pathLst>
                <a:path extrusionOk="0" h="60" w="187">
                  <a:moveTo>
                    <a:pt x="60" y="0"/>
                  </a:moveTo>
                  <a:lnTo>
                    <a:pt x="1" y="59"/>
                  </a:lnTo>
                  <a:lnTo>
                    <a:pt x="124" y="59"/>
                  </a:lnTo>
                  <a:cubicBezTo>
                    <a:pt x="186" y="30"/>
                    <a:pt x="155" y="30"/>
                    <a:pt x="116" y="30"/>
                  </a:cubicBezTo>
                  <a:cubicBezTo>
                    <a:pt x="77" y="30"/>
                    <a:pt x="30" y="3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5246425" y="4284575"/>
              <a:ext cx="3100" cy="675"/>
            </a:xfrm>
            <a:custGeom>
              <a:rect b="b" l="l" r="r" t="t"/>
              <a:pathLst>
                <a:path extrusionOk="0" h="27" w="124">
                  <a:moveTo>
                    <a:pt x="0" y="0"/>
                  </a:moveTo>
                  <a:cubicBezTo>
                    <a:pt x="21" y="20"/>
                    <a:pt x="36" y="27"/>
                    <a:pt x="47" y="27"/>
                  </a:cubicBezTo>
                  <a:cubicBezTo>
                    <a:pt x="71" y="27"/>
                    <a:pt x="8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8" name="Google Shape;2058;p35"/>
            <p:cNvSpPr/>
            <p:nvPr/>
          </p:nvSpPr>
          <p:spPr>
            <a:xfrm>
              <a:off x="5243325" y="42644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59" name="Google Shape;2059;p35"/>
            <p:cNvSpPr/>
            <p:nvPr/>
          </p:nvSpPr>
          <p:spPr>
            <a:xfrm>
              <a:off x="5227875" y="42629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4" y="0"/>
                  </a:moveTo>
                  <a:lnTo>
                    <a:pt x="0" y="59"/>
                  </a:lnTo>
                  <a:lnTo>
                    <a:pt x="64" y="5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60" name="Google Shape;2060;p35"/>
            <p:cNvSpPr/>
            <p:nvPr/>
          </p:nvSpPr>
          <p:spPr>
            <a:xfrm>
              <a:off x="5244925" y="4256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60"/>
                  </a:moveTo>
                  <a:lnTo>
                    <a:pt x="60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61" name="Google Shape;2061;p35"/>
            <p:cNvSpPr/>
            <p:nvPr/>
          </p:nvSpPr>
          <p:spPr>
            <a:xfrm>
              <a:off x="5235650" y="422425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62" name="Google Shape;2062;p35"/>
            <p:cNvSpPr/>
            <p:nvPr/>
          </p:nvSpPr>
          <p:spPr>
            <a:xfrm>
              <a:off x="5232575" y="4207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1"/>
                  </a:moveTo>
                  <a:lnTo>
                    <a:pt x="0" y="60"/>
                  </a:lnTo>
                  <a:cubicBezTo>
                    <a:pt x="59" y="60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2063" name="Google Shape;2063;p35"/>
            <p:cNvSpPr/>
            <p:nvPr/>
          </p:nvSpPr>
          <p:spPr>
            <a:xfrm>
              <a:off x="5192375" y="41902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</p:grpSp>
      <p:grpSp>
        <p:nvGrpSpPr>
          <p:cNvPr id="2064" name="Google Shape;2064;p35"/>
          <p:cNvGrpSpPr/>
          <p:nvPr/>
        </p:nvGrpSpPr>
        <p:grpSpPr>
          <a:xfrm>
            <a:off x="3953575" y="2118114"/>
            <a:ext cx="1172096" cy="411073"/>
            <a:chOff x="5002225" y="2416050"/>
            <a:chExt cx="809850" cy="364750"/>
          </a:xfrm>
        </p:grpSpPr>
        <p:sp>
          <p:nvSpPr>
            <p:cNvPr id="2065" name="Google Shape;2065;p35"/>
            <p:cNvSpPr/>
            <p:nvPr/>
          </p:nvSpPr>
          <p:spPr>
            <a:xfrm>
              <a:off x="5108925" y="2760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" y="60"/>
                  </a:lnTo>
                  <a:lnTo>
                    <a:pt x="124" y="124"/>
                  </a:lnTo>
                  <a:cubicBezTo>
                    <a:pt x="184" y="124"/>
                    <a:pt x="248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35"/>
            <p:cNvSpPr/>
            <p:nvPr/>
          </p:nvSpPr>
          <p:spPr>
            <a:xfrm>
              <a:off x="5093475" y="2745825"/>
              <a:ext cx="16950" cy="11850"/>
            </a:xfrm>
            <a:custGeom>
              <a:rect b="b" l="l" r="r" t="t"/>
              <a:pathLst>
                <a:path extrusionOk="0" h="474" w="678">
                  <a:moveTo>
                    <a:pt x="155" y="0"/>
                  </a:moveTo>
                  <a:cubicBezTo>
                    <a:pt x="64" y="0"/>
                    <a:pt x="0" y="30"/>
                    <a:pt x="0" y="103"/>
                  </a:cubicBezTo>
                  <a:cubicBezTo>
                    <a:pt x="183" y="103"/>
                    <a:pt x="183" y="162"/>
                    <a:pt x="371" y="162"/>
                  </a:cubicBezTo>
                  <a:cubicBezTo>
                    <a:pt x="495" y="227"/>
                    <a:pt x="495" y="350"/>
                    <a:pt x="431" y="350"/>
                  </a:cubicBezTo>
                  <a:cubicBezTo>
                    <a:pt x="495" y="350"/>
                    <a:pt x="554" y="474"/>
                    <a:pt x="678" y="474"/>
                  </a:cubicBezTo>
                  <a:cubicBezTo>
                    <a:pt x="619" y="286"/>
                    <a:pt x="495" y="162"/>
                    <a:pt x="307" y="103"/>
                  </a:cubicBezTo>
                  <a:cubicBezTo>
                    <a:pt x="248" y="39"/>
                    <a:pt x="307" y="39"/>
                    <a:pt x="371" y="39"/>
                  </a:cubicBezTo>
                  <a:cubicBezTo>
                    <a:pt x="294" y="14"/>
                    <a:pt x="218" y="0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5"/>
            <p:cNvSpPr/>
            <p:nvPr/>
          </p:nvSpPr>
          <p:spPr>
            <a:xfrm>
              <a:off x="5042400" y="25118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35"/>
            <p:cNvSpPr/>
            <p:nvPr/>
          </p:nvSpPr>
          <p:spPr>
            <a:xfrm>
              <a:off x="5192375" y="24438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35"/>
            <p:cNvSpPr/>
            <p:nvPr/>
          </p:nvSpPr>
          <p:spPr>
            <a:xfrm>
              <a:off x="5220200" y="2442375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0" y="31"/>
                    <a:pt x="45" y="45"/>
                    <a:pt x="61" y="45"/>
                  </a:cubicBezTo>
                  <a:cubicBezTo>
                    <a:pt x="76" y="45"/>
                    <a:pt x="92" y="3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5"/>
            <p:cNvSpPr/>
            <p:nvPr/>
          </p:nvSpPr>
          <p:spPr>
            <a:xfrm>
              <a:off x="5044025" y="2508375"/>
              <a:ext cx="3100" cy="3525"/>
            </a:xfrm>
            <a:custGeom>
              <a:rect b="b" l="l" r="r" t="t"/>
              <a:pathLst>
                <a:path extrusionOk="0" h="141" w="124">
                  <a:moveTo>
                    <a:pt x="118" y="1"/>
                  </a:moveTo>
                  <a:cubicBezTo>
                    <a:pt x="113" y="1"/>
                    <a:pt x="105" y="9"/>
                    <a:pt x="94" y="21"/>
                  </a:cubicBezTo>
                  <a:lnTo>
                    <a:pt x="94" y="21"/>
                  </a:lnTo>
                  <a:cubicBezTo>
                    <a:pt x="104" y="18"/>
                    <a:pt x="114" y="17"/>
                    <a:pt x="124" y="17"/>
                  </a:cubicBezTo>
                  <a:cubicBezTo>
                    <a:pt x="124" y="6"/>
                    <a:pt x="122" y="1"/>
                    <a:pt x="118" y="1"/>
                  </a:cubicBezTo>
                  <a:close/>
                  <a:moveTo>
                    <a:pt x="94" y="21"/>
                  </a:moveTo>
                  <a:lnTo>
                    <a:pt x="94" y="21"/>
                  </a:lnTo>
                  <a:cubicBezTo>
                    <a:pt x="43" y="37"/>
                    <a:pt x="0" y="90"/>
                    <a:pt x="0" y="140"/>
                  </a:cubicBezTo>
                  <a:cubicBezTo>
                    <a:pt x="34" y="106"/>
                    <a:pt x="70" y="51"/>
                    <a:pt x="9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35"/>
            <p:cNvSpPr/>
            <p:nvPr/>
          </p:nvSpPr>
          <p:spPr>
            <a:xfrm>
              <a:off x="5068750" y="2726750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1"/>
                  </a:moveTo>
                  <a:cubicBezTo>
                    <a:pt x="0" y="1"/>
                    <a:pt x="60" y="1"/>
                    <a:pt x="124" y="60"/>
                  </a:cubicBezTo>
                  <a:cubicBezTo>
                    <a:pt x="6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5"/>
            <p:cNvSpPr/>
            <p:nvPr/>
          </p:nvSpPr>
          <p:spPr>
            <a:xfrm>
              <a:off x="5017675" y="2576775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1" y="1"/>
                  </a:moveTo>
                  <a:lnTo>
                    <a:pt x="1" y="65"/>
                  </a:lnTo>
                  <a:cubicBezTo>
                    <a:pt x="1" y="65"/>
                    <a:pt x="22" y="65"/>
                    <a:pt x="40" y="76"/>
                  </a:cubicBezTo>
                  <a:lnTo>
                    <a:pt x="40" y="76"/>
                  </a:lnTo>
                  <a:lnTo>
                    <a:pt x="1" y="1"/>
                  </a:lnTo>
                  <a:close/>
                  <a:moveTo>
                    <a:pt x="40" y="76"/>
                  </a:moveTo>
                  <a:lnTo>
                    <a:pt x="65" y="124"/>
                  </a:lnTo>
                  <a:cubicBezTo>
                    <a:pt x="65" y="99"/>
                    <a:pt x="54" y="85"/>
                    <a:pt x="40" y="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35"/>
            <p:cNvSpPr/>
            <p:nvPr/>
          </p:nvSpPr>
          <p:spPr>
            <a:xfrm>
              <a:off x="5020775" y="26293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" y="1"/>
                  </a:moveTo>
                  <a:cubicBezTo>
                    <a:pt x="65" y="65"/>
                    <a:pt x="124" y="65"/>
                    <a:pt x="124" y="124"/>
                  </a:cubicBezTo>
                  <a:lnTo>
                    <a:pt x="188" y="65"/>
                  </a:lnTo>
                  <a:cubicBezTo>
                    <a:pt x="188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35"/>
            <p:cNvSpPr/>
            <p:nvPr/>
          </p:nvSpPr>
          <p:spPr>
            <a:xfrm>
              <a:off x="5068750" y="2708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35"/>
            <p:cNvSpPr/>
            <p:nvPr/>
          </p:nvSpPr>
          <p:spPr>
            <a:xfrm>
              <a:off x="5028575" y="253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35"/>
            <p:cNvSpPr/>
            <p:nvPr/>
          </p:nvSpPr>
          <p:spPr>
            <a:xfrm>
              <a:off x="5142925" y="26849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35"/>
            <p:cNvSpPr/>
            <p:nvPr/>
          </p:nvSpPr>
          <p:spPr>
            <a:xfrm>
              <a:off x="5167650" y="26200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1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35"/>
            <p:cNvSpPr/>
            <p:nvPr/>
          </p:nvSpPr>
          <p:spPr>
            <a:xfrm>
              <a:off x="5274225" y="2442375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35"/>
            <p:cNvSpPr/>
            <p:nvPr/>
          </p:nvSpPr>
          <p:spPr>
            <a:xfrm>
              <a:off x="5736550" y="2519650"/>
              <a:ext cx="8550" cy="4600"/>
            </a:xfrm>
            <a:custGeom>
              <a:rect b="b" l="l" r="r" t="t"/>
              <a:pathLst>
                <a:path extrusionOk="0" h="184" w="342">
                  <a:moveTo>
                    <a:pt x="301" y="1"/>
                  </a:moveTo>
                  <a:cubicBezTo>
                    <a:pt x="301" y="18"/>
                    <a:pt x="270" y="20"/>
                    <a:pt x="231" y="20"/>
                  </a:cubicBezTo>
                  <a:cubicBezTo>
                    <a:pt x="219" y="20"/>
                    <a:pt x="206" y="20"/>
                    <a:pt x="193" y="20"/>
                  </a:cubicBezTo>
                  <a:cubicBezTo>
                    <a:pt x="101" y="20"/>
                    <a:pt x="0" y="29"/>
                    <a:pt x="118" y="184"/>
                  </a:cubicBezTo>
                  <a:cubicBezTo>
                    <a:pt x="82" y="113"/>
                    <a:pt x="92" y="93"/>
                    <a:pt x="121" y="93"/>
                  </a:cubicBezTo>
                  <a:cubicBezTo>
                    <a:pt x="161" y="93"/>
                    <a:pt x="235" y="130"/>
                    <a:pt x="281" y="130"/>
                  </a:cubicBezTo>
                  <a:cubicBezTo>
                    <a:pt x="322" y="130"/>
                    <a:pt x="342" y="102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5065650" y="27236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60"/>
                  </a:moveTo>
                  <a:cubicBezTo>
                    <a:pt x="60" y="60"/>
                    <a:pt x="60" y="1"/>
                    <a:pt x="1" y="1"/>
                  </a:cubicBezTo>
                  <a:cubicBezTo>
                    <a:pt x="60" y="1"/>
                    <a:pt x="60" y="60"/>
                    <a:pt x="6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5744050" y="2519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5396375" y="244077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23"/>
                    <a:pt x="8" y="38"/>
                    <a:pt x="17" y="47"/>
                  </a:cubicBezTo>
                  <a:lnTo>
                    <a:pt x="17" y="47"/>
                  </a:lnTo>
                  <a:cubicBezTo>
                    <a:pt x="1" y="28"/>
                    <a:pt x="1" y="1"/>
                    <a:pt x="1" y="1"/>
                  </a:cubicBezTo>
                  <a:close/>
                  <a:moveTo>
                    <a:pt x="17" y="47"/>
                  </a:moveTo>
                  <a:cubicBezTo>
                    <a:pt x="26" y="57"/>
                    <a:pt x="40" y="65"/>
                    <a:pt x="60" y="65"/>
                  </a:cubicBezTo>
                  <a:cubicBezTo>
                    <a:pt x="60" y="65"/>
                    <a:pt x="35" y="65"/>
                    <a:pt x="17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5306750" y="24362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1"/>
                  </a:move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5445850" y="24407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1"/>
                  </a:moveTo>
                  <a:lnTo>
                    <a:pt x="124" y="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5492200" y="24407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1"/>
                  </a:moveTo>
                  <a:lnTo>
                    <a:pt x="124" y="65"/>
                  </a:lnTo>
                  <a:cubicBezTo>
                    <a:pt x="124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5266575" y="2765325"/>
              <a:ext cx="9300" cy="3125"/>
            </a:xfrm>
            <a:custGeom>
              <a:rect b="b" l="l" r="r" t="t"/>
              <a:pathLst>
                <a:path extrusionOk="0" h="125" w="372">
                  <a:moveTo>
                    <a:pt x="307" y="1"/>
                  </a:moveTo>
                  <a:cubicBezTo>
                    <a:pt x="307" y="65"/>
                    <a:pt x="0" y="65"/>
                    <a:pt x="371" y="124"/>
                  </a:cubicBezTo>
                  <a:cubicBezTo>
                    <a:pt x="307" y="65"/>
                    <a:pt x="307" y="65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5067150" y="2725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64" y="0"/>
                    <a:pt x="64" y="0"/>
                    <a:pt x="64" y="65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5448925" y="2417650"/>
              <a:ext cx="7700" cy="1525"/>
            </a:xfrm>
            <a:custGeom>
              <a:rect b="b" l="l" r="r" t="t"/>
              <a:pathLst>
                <a:path extrusionOk="0" h="61" w="308">
                  <a:moveTo>
                    <a:pt x="1" y="1"/>
                  </a:moveTo>
                  <a:lnTo>
                    <a:pt x="307" y="60"/>
                  </a:lnTo>
                  <a:cubicBezTo>
                    <a:pt x="18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5631300" y="2745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0"/>
                  </a:moveTo>
                  <a:lnTo>
                    <a:pt x="0" y="60"/>
                  </a:lnTo>
                  <a:cubicBezTo>
                    <a:pt x="60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5479850" y="2419150"/>
              <a:ext cx="4600" cy="1625"/>
            </a:xfrm>
            <a:custGeom>
              <a:rect b="b" l="l" r="r" t="t"/>
              <a:pathLst>
                <a:path extrusionOk="0" h="65" w="184">
                  <a:moveTo>
                    <a:pt x="0" y="0"/>
                  </a:moveTo>
                  <a:lnTo>
                    <a:pt x="92" y="32"/>
                  </a:lnTo>
                  <a:lnTo>
                    <a:pt x="92" y="32"/>
                  </a:lnTo>
                  <a:cubicBezTo>
                    <a:pt x="61" y="16"/>
                    <a:pt x="30" y="0"/>
                    <a:pt x="0" y="0"/>
                  </a:cubicBezTo>
                  <a:close/>
                  <a:moveTo>
                    <a:pt x="92" y="32"/>
                  </a:moveTo>
                  <a:cubicBezTo>
                    <a:pt x="122" y="48"/>
                    <a:pt x="153" y="64"/>
                    <a:pt x="183" y="64"/>
                  </a:cubicBezTo>
                  <a:lnTo>
                    <a:pt x="9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5274225" y="276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5002225" y="2416050"/>
              <a:ext cx="809850" cy="364750"/>
            </a:xfrm>
            <a:custGeom>
              <a:rect b="b" l="l" r="r" t="t"/>
              <a:pathLst>
                <a:path extrusionOk="0" h="14590" w="32394">
                  <a:moveTo>
                    <a:pt x="10080" y="188"/>
                  </a:moveTo>
                  <a:cubicBezTo>
                    <a:pt x="10071" y="188"/>
                    <a:pt x="10064" y="190"/>
                    <a:pt x="10057" y="191"/>
                  </a:cubicBezTo>
                  <a:lnTo>
                    <a:pt x="10057" y="191"/>
                  </a:lnTo>
                  <a:cubicBezTo>
                    <a:pt x="10065" y="190"/>
                    <a:pt x="10072" y="189"/>
                    <a:pt x="10080" y="188"/>
                  </a:cubicBezTo>
                  <a:close/>
                  <a:moveTo>
                    <a:pt x="12349" y="710"/>
                  </a:moveTo>
                  <a:cubicBezTo>
                    <a:pt x="12314" y="714"/>
                    <a:pt x="12280" y="724"/>
                    <a:pt x="12245" y="740"/>
                  </a:cubicBezTo>
                  <a:lnTo>
                    <a:pt x="12245" y="740"/>
                  </a:lnTo>
                  <a:cubicBezTo>
                    <a:pt x="12271" y="737"/>
                    <a:pt x="12323" y="730"/>
                    <a:pt x="12349" y="710"/>
                  </a:cubicBezTo>
                  <a:close/>
                  <a:moveTo>
                    <a:pt x="12245" y="740"/>
                  </a:moveTo>
                  <a:lnTo>
                    <a:pt x="12245" y="740"/>
                  </a:lnTo>
                  <a:cubicBezTo>
                    <a:pt x="12228" y="742"/>
                    <a:pt x="12222" y="742"/>
                    <a:pt x="12241" y="742"/>
                  </a:cubicBezTo>
                  <a:cubicBezTo>
                    <a:pt x="12242" y="742"/>
                    <a:pt x="12243" y="741"/>
                    <a:pt x="12245" y="740"/>
                  </a:cubicBezTo>
                  <a:close/>
                  <a:moveTo>
                    <a:pt x="18076" y="898"/>
                  </a:moveTo>
                  <a:cubicBezTo>
                    <a:pt x="18061" y="908"/>
                    <a:pt x="18052" y="918"/>
                    <a:pt x="18052" y="930"/>
                  </a:cubicBezTo>
                  <a:cubicBezTo>
                    <a:pt x="18052" y="930"/>
                    <a:pt x="18068" y="914"/>
                    <a:pt x="18076" y="898"/>
                  </a:cubicBezTo>
                  <a:close/>
                  <a:moveTo>
                    <a:pt x="9550" y="1048"/>
                  </a:moveTo>
                  <a:lnTo>
                    <a:pt x="9550" y="1048"/>
                  </a:lnTo>
                  <a:cubicBezTo>
                    <a:pt x="9540" y="1050"/>
                    <a:pt x="9531" y="1052"/>
                    <a:pt x="9521" y="1054"/>
                  </a:cubicBezTo>
                  <a:cubicBezTo>
                    <a:pt x="9529" y="1054"/>
                    <a:pt x="9539" y="1052"/>
                    <a:pt x="9550" y="1048"/>
                  </a:cubicBezTo>
                  <a:close/>
                  <a:moveTo>
                    <a:pt x="10820" y="1006"/>
                  </a:moveTo>
                  <a:cubicBezTo>
                    <a:pt x="10773" y="1006"/>
                    <a:pt x="10727" y="1022"/>
                    <a:pt x="10698" y="1054"/>
                  </a:cubicBezTo>
                  <a:cubicBezTo>
                    <a:pt x="10777" y="1040"/>
                    <a:pt x="10817" y="1024"/>
                    <a:pt x="10835" y="1006"/>
                  </a:cubicBezTo>
                  <a:lnTo>
                    <a:pt x="10835" y="1006"/>
                  </a:lnTo>
                  <a:cubicBezTo>
                    <a:pt x="10830" y="1006"/>
                    <a:pt x="10825" y="1006"/>
                    <a:pt x="10820" y="1006"/>
                  </a:cubicBezTo>
                  <a:close/>
                  <a:moveTo>
                    <a:pt x="11590" y="1033"/>
                  </a:moveTo>
                  <a:lnTo>
                    <a:pt x="11590" y="1033"/>
                  </a:lnTo>
                  <a:cubicBezTo>
                    <a:pt x="11608" y="1046"/>
                    <a:pt x="11639" y="1054"/>
                    <a:pt x="11687" y="1054"/>
                  </a:cubicBezTo>
                  <a:cubicBezTo>
                    <a:pt x="11664" y="1054"/>
                    <a:pt x="11627" y="1046"/>
                    <a:pt x="11590" y="1033"/>
                  </a:cubicBezTo>
                  <a:close/>
                  <a:moveTo>
                    <a:pt x="5441" y="1178"/>
                  </a:moveTo>
                  <a:cubicBezTo>
                    <a:pt x="5427" y="1178"/>
                    <a:pt x="5417" y="1181"/>
                    <a:pt x="5409" y="1185"/>
                  </a:cubicBezTo>
                  <a:lnTo>
                    <a:pt x="5409" y="1185"/>
                  </a:lnTo>
                  <a:cubicBezTo>
                    <a:pt x="5419" y="1183"/>
                    <a:pt x="5430" y="1180"/>
                    <a:pt x="5441" y="1178"/>
                  </a:cubicBezTo>
                  <a:close/>
                  <a:moveTo>
                    <a:pt x="836" y="5165"/>
                  </a:moveTo>
                  <a:lnTo>
                    <a:pt x="836" y="5165"/>
                  </a:lnTo>
                  <a:cubicBezTo>
                    <a:pt x="807" y="5196"/>
                    <a:pt x="807" y="5207"/>
                    <a:pt x="807" y="5258"/>
                  </a:cubicBezTo>
                  <a:cubicBezTo>
                    <a:pt x="807" y="5226"/>
                    <a:pt x="821" y="5195"/>
                    <a:pt x="836" y="5165"/>
                  </a:cubicBezTo>
                  <a:close/>
                  <a:moveTo>
                    <a:pt x="581" y="7071"/>
                  </a:moveTo>
                  <a:lnTo>
                    <a:pt x="581" y="7071"/>
                  </a:lnTo>
                  <a:cubicBezTo>
                    <a:pt x="593" y="7085"/>
                    <a:pt x="606" y="7098"/>
                    <a:pt x="619" y="7112"/>
                  </a:cubicBezTo>
                  <a:lnTo>
                    <a:pt x="581" y="7071"/>
                  </a:lnTo>
                  <a:close/>
                  <a:moveTo>
                    <a:pt x="5935" y="8225"/>
                  </a:moveTo>
                  <a:lnTo>
                    <a:pt x="5935" y="8225"/>
                  </a:lnTo>
                  <a:cubicBezTo>
                    <a:pt x="5876" y="8284"/>
                    <a:pt x="5812" y="8284"/>
                    <a:pt x="5812" y="8349"/>
                  </a:cubicBezTo>
                  <a:cubicBezTo>
                    <a:pt x="5812" y="8408"/>
                    <a:pt x="5812" y="8408"/>
                    <a:pt x="5752" y="8472"/>
                  </a:cubicBezTo>
                  <a:lnTo>
                    <a:pt x="5752" y="8532"/>
                  </a:lnTo>
                  <a:lnTo>
                    <a:pt x="5812" y="8408"/>
                  </a:lnTo>
                  <a:lnTo>
                    <a:pt x="5876" y="8349"/>
                  </a:lnTo>
                  <a:cubicBezTo>
                    <a:pt x="5876" y="8284"/>
                    <a:pt x="5876" y="8284"/>
                    <a:pt x="5935" y="8225"/>
                  </a:cubicBezTo>
                  <a:close/>
                  <a:moveTo>
                    <a:pt x="5505" y="9585"/>
                  </a:moveTo>
                  <a:cubicBezTo>
                    <a:pt x="5505" y="9634"/>
                    <a:pt x="5514" y="9664"/>
                    <a:pt x="5530" y="9682"/>
                  </a:cubicBezTo>
                  <a:lnTo>
                    <a:pt x="5530" y="9682"/>
                  </a:lnTo>
                  <a:cubicBezTo>
                    <a:pt x="5523" y="9647"/>
                    <a:pt x="5515" y="9614"/>
                    <a:pt x="5505" y="9585"/>
                  </a:cubicBezTo>
                  <a:close/>
                  <a:moveTo>
                    <a:pt x="1209" y="9700"/>
                  </a:moveTo>
                  <a:cubicBezTo>
                    <a:pt x="1187" y="9700"/>
                    <a:pt x="1190" y="9729"/>
                    <a:pt x="1195" y="9757"/>
                  </a:cubicBezTo>
                  <a:lnTo>
                    <a:pt x="1195" y="9757"/>
                  </a:lnTo>
                  <a:cubicBezTo>
                    <a:pt x="1203" y="9739"/>
                    <a:pt x="1217" y="9722"/>
                    <a:pt x="1237" y="9709"/>
                  </a:cubicBezTo>
                  <a:cubicBezTo>
                    <a:pt x="1225" y="9702"/>
                    <a:pt x="1216" y="9700"/>
                    <a:pt x="1209" y="9700"/>
                  </a:cubicBezTo>
                  <a:close/>
                  <a:moveTo>
                    <a:pt x="1195" y="9757"/>
                  </a:moveTo>
                  <a:cubicBezTo>
                    <a:pt x="1190" y="9769"/>
                    <a:pt x="1187" y="9783"/>
                    <a:pt x="1187" y="9798"/>
                  </a:cubicBezTo>
                  <a:lnTo>
                    <a:pt x="1187" y="9798"/>
                  </a:lnTo>
                  <a:cubicBezTo>
                    <a:pt x="1193" y="9803"/>
                    <a:pt x="1197" y="9805"/>
                    <a:pt x="1199" y="9805"/>
                  </a:cubicBezTo>
                  <a:cubicBezTo>
                    <a:pt x="1207" y="9805"/>
                    <a:pt x="1200" y="9782"/>
                    <a:pt x="1195" y="9757"/>
                  </a:cubicBezTo>
                  <a:close/>
                  <a:moveTo>
                    <a:pt x="3586" y="12923"/>
                  </a:moveTo>
                  <a:lnTo>
                    <a:pt x="3604" y="12958"/>
                  </a:lnTo>
                  <a:lnTo>
                    <a:pt x="3604" y="12958"/>
                  </a:lnTo>
                  <a:cubicBezTo>
                    <a:pt x="3604" y="12946"/>
                    <a:pt x="3599" y="12935"/>
                    <a:pt x="3586" y="12923"/>
                  </a:cubicBezTo>
                  <a:close/>
                  <a:moveTo>
                    <a:pt x="3358" y="12956"/>
                  </a:moveTo>
                  <a:cubicBezTo>
                    <a:pt x="3383" y="12986"/>
                    <a:pt x="3417" y="13016"/>
                    <a:pt x="3463" y="13047"/>
                  </a:cubicBezTo>
                  <a:cubicBezTo>
                    <a:pt x="3478" y="13047"/>
                    <a:pt x="3497" y="13043"/>
                    <a:pt x="3516" y="13036"/>
                  </a:cubicBezTo>
                  <a:lnTo>
                    <a:pt x="3516" y="13036"/>
                  </a:lnTo>
                  <a:cubicBezTo>
                    <a:pt x="3468" y="13019"/>
                    <a:pt x="3413" y="12990"/>
                    <a:pt x="3358" y="12956"/>
                  </a:cubicBezTo>
                  <a:close/>
                  <a:moveTo>
                    <a:pt x="3604" y="12958"/>
                  </a:moveTo>
                  <a:cubicBezTo>
                    <a:pt x="3605" y="12991"/>
                    <a:pt x="3560" y="13021"/>
                    <a:pt x="3516" y="13036"/>
                  </a:cubicBezTo>
                  <a:lnTo>
                    <a:pt x="3516" y="13036"/>
                  </a:lnTo>
                  <a:cubicBezTo>
                    <a:pt x="3549" y="13049"/>
                    <a:pt x="3580" y="13056"/>
                    <a:pt x="3606" y="13056"/>
                  </a:cubicBezTo>
                  <a:cubicBezTo>
                    <a:pt x="3623" y="13056"/>
                    <a:pt x="3638" y="13053"/>
                    <a:pt x="3650" y="13047"/>
                  </a:cubicBezTo>
                  <a:lnTo>
                    <a:pt x="3604" y="12958"/>
                  </a:lnTo>
                  <a:close/>
                  <a:moveTo>
                    <a:pt x="15208" y="13541"/>
                  </a:moveTo>
                  <a:cubicBezTo>
                    <a:pt x="15208" y="13544"/>
                    <a:pt x="15208" y="13547"/>
                    <a:pt x="15208" y="13550"/>
                  </a:cubicBezTo>
                  <a:lnTo>
                    <a:pt x="15208" y="13550"/>
                  </a:lnTo>
                  <a:cubicBezTo>
                    <a:pt x="15229" y="13552"/>
                    <a:pt x="15250" y="13554"/>
                    <a:pt x="15270" y="13557"/>
                  </a:cubicBezTo>
                  <a:lnTo>
                    <a:pt x="15270" y="13557"/>
                  </a:lnTo>
                  <a:cubicBezTo>
                    <a:pt x="15251" y="13548"/>
                    <a:pt x="15230" y="13541"/>
                    <a:pt x="15208" y="13541"/>
                  </a:cubicBezTo>
                  <a:close/>
                  <a:moveTo>
                    <a:pt x="10847" y="13917"/>
                  </a:moveTo>
                  <a:cubicBezTo>
                    <a:pt x="10855" y="13938"/>
                    <a:pt x="10866" y="13957"/>
                    <a:pt x="10881" y="13972"/>
                  </a:cubicBezTo>
                  <a:cubicBezTo>
                    <a:pt x="10881" y="13972"/>
                    <a:pt x="10881" y="13931"/>
                    <a:pt x="10847" y="13917"/>
                  </a:cubicBezTo>
                  <a:close/>
                  <a:moveTo>
                    <a:pt x="20465" y="14159"/>
                  </a:moveTo>
                  <a:cubicBezTo>
                    <a:pt x="20443" y="14159"/>
                    <a:pt x="20422" y="14159"/>
                    <a:pt x="20401" y="14159"/>
                  </a:cubicBezTo>
                  <a:lnTo>
                    <a:pt x="20465" y="14159"/>
                  </a:lnTo>
                  <a:cubicBezTo>
                    <a:pt x="20465" y="14159"/>
                    <a:pt x="20465" y="14159"/>
                    <a:pt x="20465" y="14159"/>
                  </a:cubicBezTo>
                  <a:close/>
                  <a:moveTo>
                    <a:pt x="16261" y="14283"/>
                  </a:moveTo>
                  <a:cubicBezTo>
                    <a:pt x="16227" y="14315"/>
                    <a:pt x="16246" y="14329"/>
                    <a:pt x="16290" y="14346"/>
                  </a:cubicBezTo>
                  <a:lnTo>
                    <a:pt x="16290" y="14346"/>
                  </a:lnTo>
                  <a:cubicBezTo>
                    <a:pt x="16255" y="14342"/>
                    <a:pt x="16222" y="14342"/>
                    <a:pt x="16197" y="14342"/>
                  </a:cubicBezTo>
                  <a:cubicBezTo>
                    <a:pt x="16138" y="14342"/>
                    <a:pt x="16197" y="14283"/>
                    <a:pt x="16261" y="14283"/>
                  </a:cubicBezTo>
                  <a:close/>
                  <a:moveTo>
                    <a:pt x="15025" y="1"/>
                  </a:moveTo>
                  <a:lnTo>
                    <a:pt x="15025" y="1"/>
                  </a:lnTo>
                  <a:cubicBezTo>
                    <a:pt x="14528" y="52"/>
                    <a:pt x="14230" y="142"/>
                    <a:pt x="13811" y="142"/>
                  </a:cubicBezTo>
                  <a:cubicBezTo>
                    <a:pt x="13708" y="142"/>
                    <a:pt x="13599" y="137"/>
                    <a:pt x="13477" y="124"/>
                  </a:cubicBezTo>
                  <a:cubicBezTo>
                    <a:pt x="13353" y="124"/>
                    <a:pt x="13601" y="65"/>
                    <a:pt x="13665" y="1"/>
                  </a:cubicBezTo>
                  <a:lnTo>
                    <a:pt x="13665" y="1"/>
                  </a:lnTo>
                  <a:cubicBezTo>
                    <a:pt x="13353" y="65"/>
                    <a:pt x="13047" y="65"/>
                    <a:pt x="12800" y="65"/>
                  </a:cubicBezTo>
                  <a:cubicBezTo>
                    <a:pt x="12488" y="65"/>
                    <a:pt x="12241" y="65"/>
                    <a:pt x="11993" y="124"/>
                  </a:cubicBezTo>
                  <a:cubicBezTo>
                    <a:pt x="11993" y="65"/>
                    <a:pt x="12058" y="65"/>
                    <a:pt x="12058" y="65"/>
                  </a:cubicBezTo>
                  <a:cubicBezTo>
                    <a:pt x="12025" y="65"/>
                    <a:pt x="11961" y="48"/>
                    <a:pt x="11915" y="48"/>
                  </a:cubicBezTo>
                  <a:cubicBezTo>
                    <a:pt x="11870" y="48"/>
                    <a:pt x="11841" y="64"/>
                    <a:pt x="11870" y="124"/>
                  </a:cubicBezTo>
                  <a:lnTo>
                    <a:pt x="11934" y="65"/>
                  </a:lnTo>
                  <a:lnTo>
                    <a:pt x="11934" y="65"/>
                  </a:lnTo>
                  <a:cubicBezTo>
                    <a:pt x="12058" y="124"/>
                    <a:pt x="11934" y="188"/>
                    <a:pt x="11811" y="248"/>
                  </a:cubicBezTo>
                  <a:cubicBezTo>
                    <a:pt x="11687" y="312"/>
                    <a:pt x="11563" y="371"/>
                    <a:pt x="11499" y="436"/>
                  </a:cubicBezTo>
                  <a:cubicBezTo>
                    <a:pt x="11687" y="188"/>
                    <a:pt x="11004" y="371"/>
                    <a:pt x="11252" y="65"/>
                  </a:cubicBezTo>
                  <a:cubicBezTo>
                    <a:pt x="11192" y="65"/>
                    <a:pt x="11128" y="124"/>
                    <a:pt x="11128" y="188"/>
                  </a:cubicBezTo>
                  <a:cubicBezTo>
                    <a:pt x="11069" y="124"/>
                    <a:pt x="11004" y="124"/>
                    <a:pt x="11128" y="65"/>
                  </a:cubicBezTo>
                  <a:lnTo>
                    <a:pt x="11128" y="65"/>
                  </a:lnTo>
                  <a:cubicBezTo>
                    <a:pt x="10757" y="124"/>
                    <a:pt x="10881" y="188"/>
                    <a:pt x="10510" y="188"/>
                  </a:cubicBezTo>
                  <a:lnTo>
                    <a:pt x="10633" y="124"/>
                  </a:lnTo>
                  <a:lnTo>
                    <a:pt x="10633" y="124"/>
                  </a:lnTo>
                  <a:cubicBezTo>
                    <a:pt x="10451" y="188"/>
                    <a:pt x="10327" y="248"/>
                    <a:pt x="10015" y="248"/>
                  </a:cubicBezTo>
                  <a:cubicBezTo>
                    <a:pt x="10015" y="248"/>
                    <a:pt x="10015" y="203"/>
                    <a:pt x="10057" y="191"/>
                  </a:cubicBezTo>
                  <a:lnTo>
                    <a:pt x="10057" y="191"/>
                  </a:lnTo>
                  <a:cubicBezTo>
                    <a:pt x="9627" y="248"/>
                    <a:pt x="9334" y="445"/>
                    <a:pt x="8888" y="445"/>
                  </a:cubicBezTo>
                  <a:cubicBezTo>
                    <a:pt x="8834" y="445"/>
                    <a:pt x="8778" y="442"/>
                    <a:pt x="8720" y="436"/>
                  </a:cubicBezTo>
                  <a:cubicBezTo>
                    <a:pt x="8781" y="342"/>
                    <a:pt x="8734" y="342"/>
                    <a:pt x="8665" y="342"/>
                  </a:cubicBezTo>
                  <a:cubicBezTo>
                    <a:pt x="8595" y="342"/>
                    <a:pt x="8502" y="342"/>
                    <a:pt x="8472" y="248"/>
                  </a:cubicBezTo>
                  <a:cubicBezTo>
                    <a:pt x="8408" y="312"/>
                    <a:pt x="8284" y="312"/>
                    <a:pt x="8225" y="371"/>
                  </a:cubicBezTo>
                  <a:lnTo>
                    <a:pt x="8349" y="436"/>
                  </a:lnTo>
                  <a:cubicBezTo>
                    <a:pt x="8136" y="436"/>
                    <a:pt x="7923" y="571"/>
                    <a:pt x="7748" y="571"/>
                  </a:cubicBezTo>
                  <a:cubicBezTo>
                    <a:pt x="7720" y="571"/>
                    <a:pt x="7692" y="568"/>
                    <a:pt x="7666" y="559"/>
                  </a:cubicBezTo>
                  <a:lnTo>
                    <a:pt x="7854" y="495"/>
                  </a:lnTo>
                  <a:lnTo>
                    <a:pt x="7854" y="495"/>
                  </a:lnTo>
                  <a:cubicBezTo>
                    <a:pt x="7666" y="559"/>
                    <a:pt x="7543" y="559"/>
                    <a:pt x="7360" y="619"/>
                  </a:cubicBezTo>
                  <a:lnTo>
                    <a:pt x="7666" y="619"/>
                  </a:lnTo>
                  <a:cubicBezTo>
                    <a:pt x="7543" y="683"/>
                    <a:pt x="7543" y="683"/>
                    <a:pt x="7543" y="742"/>
                  </a:cubicBezTo>
                  <a:cubicBezTo>
                    <a:pt x="7543" y="807"/>
                    <a:pt x="7543" y="807"/>
                    <a:pt x="7360" y="807"/>
                  </a:cubicBezTo>
                  <a:cubicBezTo>
                    <a:pt x="7399" y="807"/>
                    <a:pt x="7276" y="833"/>
                    <a:pt x="7153" y="833"/>
                  </a:cubicBezTo>
                  <a:cubicBezTo>
                    <a:pt x="7091" y="833"/>
                    <a:pt x="7030" y="826"/>
                    <a:pt x="6989" y="807"/>
                  </a:cubicBezTo>
                  <a:cubicBezTo>
                    <a:pt x="6924" y="807"/>
                    <a:pt x="6865" y="866"/>
                    <a:pt x="6801" y="930"/>
                  </a:cubicBezTo>
                  <a:lnTo>
                    <a:pt x="6553" y="930"/>
                  </a:lnTo>
                  <a:cubicBezTo>
                    <a:pt x="6494" y="930"/>
                    <a:pt x="6553" y="807"/>
                    <a:pt x="6494" y="742"/>
                  </a:cubicBezTo>
                  <a:cubicBezTo>
                    <a:pt x="6434" y="917"/>
                    <a:pt x="6002" y="929"/>
                    <a:pt x="5842" y="1078"/>
                  </a:cubicBezTo>
                  <a:lnTo>
                    <a:pt x="5842" y="1078"/>
                  </a:lnTo>
                  <a:cubicBezTo>
                    <a:pt x="5873" y="1031"/>
                    <a:pt x="5863" y="990"/>
                    <a:pt x="5812" y="990"/>
                  </a:cubicBezTo>
                  <a:cubicBezTo>
                    <a:pt x="5812" y="990"/>
                    <a:pt x="5812" y="1054"/>
                    <a:pt x="5752" y="1113"/>
                  </a:cubicBezTo>
                  <a:cubicBezTo>
                    <a:pt x="5629" y="1113"/>
                    <a:pt x="5629" y="1113"/>
                    <a:pt x="5629" y="1054"/>
                  </a:cubicBezTo>
                  <a:lnTo>
                    <a:pt x="5629" y="1054"/>
                  </a:lnTo>
                  <a:cubicBezTo>
                    <a:pt x="5258" y="1113"/>
                    <a:pt x="5812" y="1178"/>
                    <a:pt x="5381" y="1237"/>
                  </a:cubicBezTo>
                  <a:cubicBezTo>
                    <a:pt x="5381" y="1237"/>
                    <a:pt x="5381" y="1201"/>
                    <a:pt x="5409" y="1185"/>
                  </a:cubicBezTo>
                  <a:lnTo>
                    <a:pt x="5409" y="1185"/>
                  </a:lnTo>
                  <a:cubicBezTo>
                    <a:pt x="5178" y="1243"/>
                    <a:pt x="5002" y="1304"/>
                    <a:pt x="4823" y="1361"/>
                  </a:cubicBezTo>
                  <a:cubicBezTo>
                    <a:pt x="4763" y="1425"/>
                    <a:pt x="4699" y="1425"/>
                    <a:pt x="4575" y="1484"/>
                  </a:cubicBezTo>
                  <a:cubicBezTo>
                    <a:pt x="4516" y="1548"/>
                    <a:pt x="4392" y="1548"/>
                    <a:pt x="4328" y="1608"/>
                  </a:cubicBezTo>
                  <a:cubicBezTo>
                    <a:pt x="4145" y="1484"/>
                    <a:pt x="4575" y="1425"/>
                    <a:pt x="4452" y="1361"/>
                  </a:cubicBezTo>
                  <a:lnTo>
                    <a:pt x="4452" y="1361"/>
                  </a:lnTo>
                  <a:lnTo>
                    <a:pt x="4081" y="1548"/>
                  </a:lnTo>
                  <a:cubicBezTo>
                    <a:pt x="4021" y="1608"/>
                    <a:pt x="3957" y="1608"/>
                    <a:pt x="3898" y="1672"/>
                  </a:cubicBezTo>
                  <a:lnTo>
                    <a:pt x="3710" y="1796"/>
                  </a:lnTo>
                  <a:cubicBezTo>
                    <a:pt x="3463" y="1919"/>
                    <a:pt x="3215" y="2102"/>
                    <a:pt x="2968" y="2226"/>
                  </a:cubicBezTo>
                  <a:lnTo>
                    <a:pt x="3032" y="2226"/>
                  </a:lnTo>
                  <a:cubicBezTo>
                    <a:pt x="3092" y="2290"/>
                    <a:pt x="2968" y="2350"/>
                    <a:pt x="2844" y="2350"/>
                  </a:cubicBezTo>
                  <a:cubicBezTo>
                    <a:pt x="2735" y="2406"/>
                    <a:pt x="2581" y="2413"/>
                    <a:pt x="2501" y="2498"/>
                  </a:cubicBezTo>
                  <a:lnTo>
                    <a:pt x="2501" y="2498"/>
                  </a:lnTo>
                  <a:cubicBezTo>
                    <a:pt x="2498" y="2478"/>
                    <a:pt x="2486" y="2457"/>
                    <a:pt x="2479" y="2457"/>
                  </a:cubicBezTo>
                  <a:cubicBezTo>
                    <a:pt x="2476" y="2457"/>
                    <a:pt x="2473" y="2462"/>
                    <a:pt x="2473" y="2473"/>
                  </a:cubicBezTo>
                  <a:cubicBezTo>
                    <a:pt x="2414" y="2473"/>
                    <a:pt x="2290" y="2538"/>
                    <a:pt x="2226" y="2597"/>
                  </a:cubicBezTo>
                  <a:cubicBezTo>
                    <a:pt x="2167" y="2661"/>
                    <a:pt x="2103" y="2721"/>
                    <a:pt x="2043" y="2844"/>
                  </a:cubicBezTo>
                  <a:cubicBezTo>
                    <a:pt x="1855" y="2968"/>
                    <a:pt x="1732" y="3156"/>
                    <a:pt x="1549" y="3403"/>
                  </a:cubicBezTo>
                  <a:lnTo>
                    <a:pt x="1549" y="3339"/>
                  </a:lnTo>
                  <a:cubicBezTo>
                    <a:pt x="1361" y="3462"/>
                    <a:pt x="1113" y="3710"/>
                    <a:pt x="990" y="3898"/>
                  </a:cubicBezTo>
                  <a:cubicBezTo>
                    <a:pt x="942" y="3998"/>
                    <a:pt x="890" y="4098"/>
                    <a:pt x="939" y="4098"/>
                  </a:cubicBezTo>
                  <a:cubicBezTo>
                    <a:pt x="950" y="4098"/>
                    <a:pt x="966" y="4093"/>
                    <a:pt x="990" y="4081"/>
                  </a:cubicBezTo>
                  <a:lnTo>
                    <a:pt x="990" y="4081"/>
                  </a:lnTo>
                  <a:cubicBezTo>
                    <a:pt x="930" y="4145"/>
                    <a:pt x="807" y="4204"/>
                    <a:pt x="743" y="4269"/>
                  </a:cubicBezTo>
                  <a:cubicBezTo>
                    <a:pt x="683" y="4328"/>
                    <a:pt x="683" y="4451"/>
                    <a:pt x="619" y="4516"/>
                  </a:cubicBezTo>
                  <a:cubicBezTo>
                    <a:pt x="619" y="4575"/>
                    <a:pt x="560" y="4575"/>
                    <a:pt x="560" y="4639"/>
                  </a:cubicBezTo>
                  <a:cubicBezTo>
                    <a:pt x="560" y="4639"/>
                    <a:pt x="495" y="4699"/>
                    <a:pt x="495" y="4763"/>
                  </a:cubicBezTo>
                  <a:cubicBezTo>
                    <a:pt x="495" y="4822"/>
                    <a:pt x="436" y="4946"/>
                    <a:pt x="436" y="5010"/>
                  </a:cubicBezTo>
                  <a:cubicBezTo>
                    <a:pt x="372" y="5381"/>
                    <a:pt x="312" y="5688"/>
                    <a:pt x="124" y="5999"/>
                  </a:cubicBezTo>
                  <a:lnTo>
                    <a:pt x="124" y="5876"/>
                  </a:lnTo>
                  <a:cubicBezTo>
                    <a:pt x="124" y="5935"/>
                    <a:pt x="124" y="6059"/>
                    <a:pt x="65" y="6123"/>
                  </a:cubicBezTo>
                  <a:lnTo>
                    <a:pt x="65" y="6430"/>
                  </a:lnTo>
                  <a:cubicBezTo>
                    <a:pt x="189" y="6370"/>
                    <a:pt x="124" y="6370"/>
                    <a:pt x="248" y="6247"/>
                  </a:cubicBezTo>
                  <a:cubicBezTo>
                    <a:pt x="248" y="6306"/>
                    <a:pt x="312" y="6494"/>
                    <a:pt x="312" y="6618"/>
                  </a:cubicBezTo>
                  <a:cubicBezTo>
                    <a:pt x="292" y="6541"/>
                    <a:pt x="267" y="6512"/>
                    <a:pt x="241" y="6512"/>
                  </a:cubicBezTo>
                  <a:cubicBezTo>
                    <a:pt x="183" y="6512"/>
                    <a:pt x="124" y="6656"/>
                    <a:pt x="124" y="6741"/>
                  </a:cubicBezTo>
                  <a:lnTo>
                    <a:pt x="124" y="6741"/>
                  </a:lnTo>
                  <a:cubicBezTo>
                    <a:pt x="124" y="6720"/>
                    <a:pt x="131" y="6713"/>
                    <a:pt x="141" y="6713"/>
                  </a:cubicBezTo>
                  <a:cubicBezTo>
                    <a:pt x="160" y="6713"/>
                    <a:pt x="189" y="6741"/>
                    <a:pt x="189" y="6741"/>
                  </a:cubicBezTo>
                  <a:cubicBezTo>
                    <a:pt x="1" y="6989"/>
                    <a:pt x="372" y="6801"/>
                    <a:pt x="248" y="7171"/>
                  </a:cubicBezTo>
                  <a:cubicBezTo>
                    <a:pt x="248" y="7236"/>
                    <a:pt x="248" y="7295"/>
                    <a:pt x="312" y="7359"/>
                  </a:cubicBezTo>
                  <a:cubicBezTo>
                    <a:pt x="312" y="7419"/>
                    <a:pt x="312" y="7483"/>
                    <a:pt x="372" y="7607"/>
                  </a:cubicBezTo>
                  <a:cubicBezTo>
                    <a:pt x="312" y="7607"/>
                    <a:pt x="248" y="7607"/>
                    <a:pt x="248" y="7542"/>
                  </a:cubicBezTo>
                  <a:cubicBezTo>
                    <a:pt x="248" y="7483"/>
                    <a:pt x="248" y="7419"/>
                    <a:pt x="189" y="7419"/>
                  </a:cubicBezTo>
                  <a:cubicBezTo>
                    <a:pt x="189" y="7542"/>
                    <a:pt x="248" y="7666"/>
                    <a:pt x="312" y="7730"/>
                  </a:cubicBezTo>
                  <a:cubicBezTo>
                    <a:pt x="372" y="7854"/>
                    <a:pt x="436" y="7913"/>
                    <a:pt x="372" y="8037"/>
                  </a:cubicBezTo>
                  <a:cubicBezTo>
                    <a:pt x="372" y="7978"/>
                    <a:pt x="312" y="7978"/>
                    <a:pt x="312" y="7913"/>
                  </a:cubicBezTo>
                  <a:cubicBezTo>
                    <a:pt x="312" y="7854"/>
                    <a:pt x="312" y="7790"/>
                    <a:pt x="248" y="7730"/>
                  </a:cubicBezTo>
                  <a:cubicBezTo>
                    <a:pt x="248" y="7854"/>
                    <a:pt x="189" y="7913"/>
                    <a:pt x="189" y="7978"/>
                  </a:cubicBezTo>
                  <a:cubicBezTo>
                    <a:pt x="189" y="8037"/>
                    <a:pt x="248" y="8101"/>
                    <a:pt x="248" y="8161"/>
                  </a:cubicBezTo>
                  <a:lnTo>
                    <a:pt x="248" y="8408"/>
                  </a:lnTo>
                  <a:cubicBezTo>
                    <a:pt x="436" y="8532"/>
                    <a:pt x="495" y="8655"/>
                    <a:pt x="560" y="8779"/>
                  </a:cubicBezTo>
                  <a:cubicBezTo>
                    <a:pt x="618" y="8964"/>
                    <a:pt x="619" y="9087"/>
                    <a:pt x="799" y="9266"/>
                  </a:cubicBezTo>
                  <a:lnTo>
                    <a:pt x="799" y="9266"/>
                  </a:lnTo>
                  <a:cubicBezTo>
                    <a:pt x="690" y="9159"/>
                    <a:pt x="645" y="9123"/>
                    <a:pt x="626" y="9123"/>
                  </a:cubicBezTo>
                  <a:cubicBezTo>
                    <a:pt x="591" y="9123"/>
                    <a:pt x="638" y="9236"/>
                    <a:pt x="560" y="9273"/>
                  </a:cubicBezTo>
                  <a:cubicBezTo>
                    <a:pt x="560" y="9329"/>
                    <a:pt x="604" y="9473"/>
                    <a:pt x="578" y="9473"/>
                  </a:cubicBezTo>
                  <a:cubicBezTo>
                    <a:pt x="574" y="9473"/>
                    <a:pt x="568" y="9469"/>
                    <a:pt x="560" y="9461"/>
                  </a:cubicBezTo>
                  <a:lnTo>
                    <a:pt x="560" y="9461"/>
                  </a:lnTo>
                  <a:cubicBezTo>
                    <a:pt x="619" y="9521"/>
                    <a:pt x="619" y="9644"/>
                    <a:pt x="683" y="9709"/>
                  </a:cubicBezTo>
                  <a:cubicBezTo>
                    <a:pt x="683" y="9768"/>
                    <a:pt x="683" y="9768"/>
                    <a:pt x="743" y="9832"/>
                  </a:cubicBezTo>
                  <a:cubicBezTo>
                    <a:pt x="743" y="9892"/>
                    <a:pt x="807" y="9892"/>
                    <a:pt x="866" y="9956"/>
                  </a:cubicBezTo>
                  <a:cubicBezTo>
                    <a:pt x="807" y="10015"/>
                    <a:pt x="930" y="10139"/>
                    <a:pt x="866" y="10139"/>
                  </a:cubicBezTo>
                  <a:cubicBezTo>
                    <a:pt x="900" y="10191"/>
                    <a:pt x="915" y="10209"/>
                    <a:pt x="921" y="10209"/>
                  </a:cubicBezTo>
                  <a:cubicBezTo>
                    <a:pt x="936" y="10209"/>
                    <a:pt x="884" y="10079"/>
                    <a:pt x="930" y="10079"/>
                  </a:cubicBezTo>
                  <a:cubicBezTo>
                    <a:pt x="1054" y="10203"/>
                    <a:pt x="1113" y="10386"/>
                    <a:pt x="1237" y="10574"/>
                  </a:cubicBezTo>
                  <a:cubicBezTo>
                    <a:pt x="1301" y="10698"/>
                    <a:pt x="1361" y="10821"/>
                    <a:pt x="1425" y="10881"/>
                  </a:cubicBezTo>
                  <a:cubicBezTo>
                    <a:pt x="1484" y="11004"/>
                    <a:pt x="1608" y="11128"/>
                    <a:pt x="1672" y="11192"/>
                  </a:cubicBezTo>
                  <a:cubicBezTo>
                    <a:pt x="1855" y="11316"/>
                    <a:pt x="1979" y="11375"/>
                    <a:pt x="2103" y="11439"/>
                  </a:cubicBezTo>
                  <a:cubicBezTo>
                    <a:pt x="2226" y="11499"/>
                    <a:pt x="2350" y="11563"/>
                    <a:pt x="2473" y="11746"/>
                  </a:cubicBezTo>
                  <a:cubicBezTo>
                    <a:pt x="2506" y="11778"/>
                    <a:pt x="2506" y="11794"/>
                    <a:pt x="2490" y="11794"/>
                  </a:cubicBezTo>
                  <a:cubicBezTo>
                    <a:pt x="2475" y="11794"/>
                    <a:pt x="2444" y="11778"/>
                    <a:pt x="2414" y="11746"/>
                  </a:cubicBezTo>
                  <a:lnTo>
                    <a:pt x="2290" y="11746"/>
                  </a:lnTo>
                  <a:cubicBezTo>
                    <a:pt x="2350" y="11810"/>
                    <a:pt x="2414" y="11934"/>
                    <a:pt x="2473" y="11993"/>
                  </a:cubicBezTo>
                  <a:cubicBezTo>
                    <a:pt x="2538" y="12058"/>
                    <a:pt x="2661" y="12117"/>
                    <a:pt x="2721" y="12181"/>
                  </a:cubicBezTo>
                  <a:cubicBezTo>
                    <a:pt x="2661" y="12181"/>
                    <a:pt x="2661" y="12241"/>
                    <a:pt x="2661" y="12305"/>
                  </a:cubicBezTo>
                  <a:cubicBezTo>
                    <a:pt x="2702" y="12345"/>
                    <a:pt x="2735" y="12352"/>
                    <a:pt x="2766" y="12352"/>
                  </a:cubicBezTo>
                  <a:cubicBezTo>
                    <a:pt x="2784" y="12352"/>
                    <a:pt x="2800" y="12350"/>
                    <a:pt x="2817" y="12350"/>
                  </a:cubicBezTo>
                  <a:cubicBezTo>
                    <a:pt x="2862" y="12350"/>
                    <a:pt x="2907" y="12367"/>
                    <a:pt x="2968" y="12488"/>
                  </a:cubicBezTo>
                  <a:lnTo>
                    <a:pt x="2785" y="12488"/>
                  </a:lnTo>
                  <a:cubicBezTo>
                    <a:pt x="2909" y="12552"/>
                    <a:pt x="3092" y="12676"/>
                    <a:pt x="3280" y="12799"/>
                  </a:cubicBezTo>
                  <a:cubicBezTo>
                    <a:pt x="3280" y="12811"/>
                    <a:pt x="3273" y="12816"/>
                    <a:pt x="3261" y="12816"/>
                  </a:cubicBezTo>
                  <a:cubicBezTo>
                    <a:pt x="3212" y="12816"/>
                    <a:pt x="3080" y="12735"/>
                    <a:pt x="3032" y="12735"/>
                  </a:cubicBezTo>
                  <a:cubicBezTo>
                    <a:pt x="3122" y="12796"/>
                    <a:pt x="3243" y="12887"/>
                    <a:pt x="3358" y="12956"/>
                  </a:cubicBezTo>
                  <a:lnTo>
                    <a:pt x="3358" y="12956"/>
                  </a:lnTo>
                  <a:cubicBezTo>
                    <a:pt x="3280" y="12866"/>
                    <a:pt x="3280" y="12784"/>
                    <a:pt x="3280" y="12735"/>
                  </a:cubicBezTo>
                  <a:lnTo>
                    <a:pt x="3280" y="12735"/>
                  </a:lnTo>
                  <a:lnTo>
                    <a:pt x="3403" y="12859"/>
                  </a:lnTo>
                  <a:cubicBezTo>
                    <a:pt x="3463" y="12552"/>
                    <a:pt x="2968" y="12488"/>
                    <a:pt x="2785" y="12241"/>
                  </a:cubicBezTo>
                  <a:lnTo>
                    <a:pt x="2968" y="12241"/>
                  </a:lnTo>
                  <a:cubicBezTo>
                    <a:pt x="2909" y="12181"/>
                    <a:pt x="2785" y="12117"/>
                    <a:pt x="2661" y="12117"/>
                  </a:cubicBezTo>
                  <a:cubicBezTo>
                    <a:pt x="2661" y="12026"/>
                    <a:pt x="2693" y="11970"/>
                    <a:pt x="2759" y="11970"/>
                  </a:cubicBezTo>
                  <a:cubicBezTo>
                    <a:pt x="2783" y="11970"/>
                    <a:pt x="2811" y="11978"/>
                    <a:pt x="2844" y="11993"/>
                  </a:cubicBezTo>
                  <a:cubicBezTo>
                    <a:pt x="2721" y="11810"/>
                    <a:pt x="2661" y="11934"/>
                    <a:pt x="2597" y="11746"/>
                  </a:cubicBezTo>
                  <a:cubicBezTo>
                    <a:pt x="2597" y="11687"/>
                    <a:pt x="2597" y="11687"/>
                    <a:pt x="2661" y="11687"/>
                  </a:cubicBezTo>
                  <a:cubicBezTo>
                    <a:pt x="2597" y="11687"/>
                    <a:pt x="2538" y="11622"/>
                    <a:pt x="2473" y="11622"/>
                  </a:cubicBezTo>
                  <a:cubicBezTo>
                    <a:pt x="2516" y="11622"/>
                    <a:pt x="2531" y="11567"/>
                    <a:pt x="2553" y="11567"/>
                  </a:cubicBezTo>
                  <a:cubicBezTo>
                    <a:pt x="2564" y="11567"/>
                    <a:pt x="2577" y="11581"/>
                    <a:pt x="2597" y="11622"/>
                  </a:cubicBezTo>
                  <a:cubicBezTo>
                    <a:pt x="2538" y="11439"/>
                    <a:pt x="2414" y="11375"/>
                    <a:pt x="2290" y="11252"/>
                  </a:cubicBezTo>
                  <a:cubicBezTo>
                    <a:pt x="2167" y="11192"/>
                    <a:pt x="2103" y="11128"/>
                    <a:pt x="2103" y="11069"/>
                  </a:cubicBezTo>
                  <a:lnTo>
                    <a:pt x="2167" y="11069"/>
                  </a:lnTo>
                  <a:cubicBezTo>
                    <a:pt x="2048" y="10950"/>
                    <a:pt x="1981" y="10906"/>
                    <a:pt x="1947" y="10906"/>
                  </a:cubicBezTo>
                  <a:cubicBezTo>
                    <a:pt x="1928" y="10906"/>
                    <a:pt x="1920" y="10921"/>
                    <a:pt x="1920" y="10945"/>
                  </a:cubicBezTo>
                  <a:cubicBezTo>
                    <a:pt x="1888" y="10945"/>
                    <a:pt x="1872" y="10959"/>
                    <a:pt x="1842" y="10959"/>
                  </a:cubicBezTo>
                  <a:cubicBezTo>
                    <a:pt x="1811" y="10959"/>
                    <a:pt x="1766" y="10944"/>
                    <a:pt x="1672" y="10881"/>
                  </a:cubicBezTo>
                  <a:cubicBezTo>
                    <a:pt x="1732" y="10757"/>
                    <a:pt x="1732" y="10633"/>
                    <a:pt x="1796" y="10510"/>
                  </a:cubicBezTo>
                  <a:lnTo>
                    <a:pt x="1796" y="10510"/>
                  </a:lnTo>
                  <a:lnTo>
                    <a:pt x="1672" y="10574"/>
                  </a:lnTo>
                  <a:cubicBezTo>
                    <a:pt x="1608" y="10510"/>
                    <a:pt x="1608" y="10386"/>
                    <a:pt x="1608" y="10386"/>
                  </a:cubicBezTo>
                  <a:cubicBezTo>
                    <a:pt x="1576" y="10354"/>
                    <a:pt x="1560" y="10343"/>
                    <a:pt x="1553" y="10343"/>
                  </a:cubicBezTo>
                  <a:cubicBezTo>
                    <a:pt x="1536" y="10343"/>
                    <a:pt x="1560" y="10400"/>
                    <a:pt x="1526" y="10400"/>
                  </a:cubicBezTo>
                  <a:cubicBezTo>
                    <a:pt x="1517" y="10400"/>
                    <a:pt x="1503" y="10396"/>
                    <a:pt x="1484" y="10386"/>
                  </a:cubicBezTo>
                  <a:cubicBezTo>
                    <a:pt x="1436" y="10186"/>
                    <a:pt x="1184" y="9947"/>
                    <a:pt x="1187" y="9798"/>
                  </a:cubicBezTo>
                  <a:lnTo>
                    <a:pt x="1187" y="9798"/>
                  </a:lnTo>
                  <a:cubicBezTo>
                    <a:pt x="1174" y="9785"/>
                    <a:pt x="1151" y="9758"/>
                    <a:pt x="1113" y="9709"/>
                  </a:cubicBezTo>
                  <a:cubicBezTo>
                    <a:pt x="1178" y="9644"/>
                    <a:pt x="1113" y="9585"/>
                    <a:pt x="1054" y="9521"/>
                  </a:cubicBezTo>
                  <a:cubicBezTo>
                    <a:pt x="990" y="9461"/>
                    <a:pt x="930" y="9338"/>
                    <a:pt x="930" y="9214"/>
                  </a:cubicBezTo>
                  <a:lnTo>
                    <a:pt x="930" y="9214"/>
                  </a:lnTo>
                  <a:cubicBezTo>
                    <a:pt x="1008" y="9251"/>
                    <a:pt x="1037" y="9338"/>
                    <a:pt x="1048" y="9338"/>
                  </a:cubicBezTo>
                  <a:cubicBezTo>
                    <a:pt x="1054" y="9338"/>
                    <a:pt x="1054" y="9307"/>
                    <a:pt x="1054" y="9214"/>
                  </a:cubicBezTo>
                  <a:cubicBezTo>
                    <a:pt x="990" y="9214"/>
                    <a:pt x="930" y="9090"/>
                    <a:pt x="930" y="8967"/>
                  </a:cubicBezTo>
                  <a:cubicBezTo>
                    <a:pt x="930" y="8843"/>
                    <a:pt x="930" y="8719"/>
                    <a:pt x="866" y="8655"/>
                  </a:cubicBezTo>
                  <a:cubicBezTo>
                    <a:pt x="807" y="8655"/>
                    <a:pt x="743" y="8596"/>
                    <a:pt x="683" y="8408"/>
                  </a:cubicBezTo>
                  <a:cubicBezTo>
                    <a:pt x="683" y="8284"/>
                    <a:pt x="619" y="8101"/>
                    <a:pt x="560" y="7978"/>
                  </a:cubicBezTo>
                  <a:cubicBezTo>
                    <a:pt x="619" y="7978"/>
                    <a:pt x="560" y="7854"/>
                    <a:pt x="560" y="7607"/>
                  </a:cubicBezTo>
                  <a:lnTo>
                    <a:pt x="560" y="7359"/>
                  </a:lnTo>
                  <a:lnTo>
                    <a:pt x="560" y="7171"/>
                  </a:lnTo>
                  <a:lnTo>
                    <a:pt x="560" y="7048"/>
                  </a:lnTo>
                  <a:lnTo>
                    <a:pt x="581" y="7071"/>
                  </a:lnTo>
                  <a:lnTo>
                    <a:pt x="581" y="7071"/>
                  </a:lnTo>
                  <a:cubicBezTo>
                    <a:pt x="535" y="7019"/>
                    <a:pt x="495" y="6962"/>
                    <a:pt x="495" y="6865"/>
                  </a:cubicBezTo>
                  <a:cubicBezTo>
                    <a:pt x="495" y="6741"/>
                    <a:pt x="436" y="6618"/>
                    <a:pt x="436" y="6494"/>
                  </a:cubicBezTo>
                  <a:lnTo>
                    <a:pt x="436" y="6494"/>
                  </a:lnTo>
                  <a:cubicBezTo>
                    <a:pt x="560" y="6553"/>
                    <a:pt x="560" y="6553"/>
                    <a:pt x="619" y="6677"/>
                  </a:cubicBezTo>
                  <a:lnTo>
                    <a:pt x="619" y="6494"/>
                  </a:lnTo>
                  <a:cubicBezTo>
                    <a:pt x="560" y="6430"/>
                    <a:pt x="560" y="6370"/>
                    <a:pt x="560" y="6247"/>
                  </a:cubicBezTo>
                  <a:lnTo>
                    <a:pt x="560" y="6247"/>
                  </a:lnTo>
                  <a:lnTo>
                    <a:pt x="683" y="6306"/>
                  </a:lnTo>
                  <a:lnTo>
                    <a:pt x="683" y="5876"/>
                  </a:lnTo>
                  <a:cubicBezTo>
                    <a:pt x="683" y="5752"/>
                    <a:pt x="683" y="5564"/>
                    <a:pt x="807" y="5441"/>
                  </a:cubicBezTo>
                  <a:cubicBezTo>
                    <a:pt x="785" y="5421"/>
                    <a:pt x="764" y="5414"/>
                    <a:pt x="742" y="5414"/>
                  </a:cubicBezTo>
                  <a:cubicBezTo>
                    <a:pt x="696" y="5414"/>
                    <a:pt x="642" y="5441"/>
                    <a:pt x="560" y="5441"/>
                  </a:cubicBezTo>
                  <a:lnTo>
                    <a:pt x="495" y="5441"/>
                  </a:lnTo>
                  <a:cubicBezTo>
                    <a:pt x="495" y="5381"/>
                    <a:pt x="436" y="5317"/>
                    <a:pt x="495" y="5193"/>
                  </a:cubicBezTo>
                  <a:cubicBezTo>
                    <a:pt x="560" y="5258"/>
                    <a:pt x="619" y="5258"/>
                    <a:pt x="619" y="5317"/>
                  </a:cubicBezTo>
                  <a:cubicBezTo>
                    <a:pt x="619" y="5317"/>
                    <a:pt x="619" y="5193"/>
                    <a:pt x="683" y="5193"/>
                  </a:cubicBezTo>
                  <a:lnTo>
                    <a:pt x="683" y="5317"/>
                  </a:lnTo>
                  <a:cubicBezTo>
                    <a:pt x="807" y="5193"/>
                    <a:pt x="683" y="5258"/>
                    <a:pt x="683" y="5134"/>
                  </a:cubicBezTo>
                  <a:cubicBezTo>
                    <a:pt x="807" y="5134"/>
                    <a:pt x="807" y="5070"/>
                    <a:pt x="866" y="5070"/>
                  </a:cubicBezTo>
                  <a:cubicBezTo>
                    <a:pt x="866" y="5102"/>
                    <a:pt x="851" y="5134"/>
                    <a:pt x="836" y="5165"/>
                  </a:cubicBezTo>
                  <a:lnTo>
                    <a:pt x="836" y="5165"/>
                  </a:lnTo>
                  <a:cubicBezTo>
                    <a:pt x="844" y="5156"/>
                    <a:pt x="854" y="5147"/>
                    <a:pt x="866" y="5134"/>
                  </a:cubicBezTo>
                  <a:cubicBezTo>
                    <a:pt x="866" y="5134"/>
                    <a:pt x="866" y="5070"/>
                    <a:pt x="930" y="5070"/>
                  </a:cubicBezTo>
                  <a:cubicBezTo>
                    <a:pt x="930" y="5010"/>
                    <a:pt x="990" y="4946"/>
                    <a:pt x="1054" y="4946"/>
                  </a:cubicBezTo>
                  <a:cubicBezTo>
                    <a:pt x="990" y="4946"/>
                    <a:pt x="930" y="4887"/>
                    <a:pt x="990" y="4822"/>
                  </a:cubicBezTo>
                  <a:cubicBezTo>
                    <a:pt x="1050" y="4701"/>
                    <a:pt x="1081" y="4685"/>
                    <a:pt x="1112" y="4685"/>
                  </a:cubicBezTo>
                  <a:cubicBezTo>
                    <a:pt x="1123" y="4685"/>
                    <a:pt x="1134" y="4687"/>
                    <a:pt x="1147" y="4687"/>
                  </a:cubicBezTo>
                  <a:cubicBezTo>
                    <a:pt x="1170" y="4687"/>
                    <a:pt x="1197" y="4680"/>
                    <a:pt x="1237" y="4639"/>
                  </a:cubicBezTo>
                  <a:cubicBezTo>
                    <a:pt x="1178" y="4575"/>
                    <a:pt x="1361" y="4451"/>
                    <a:pt x="1237" y="4392"/>
                  </a:cubicBezTo>
                  <a:cubicBezTo>
                    <a:pt x="1301" y="4328"/>
                    <a:pt x="1361" y="4328"/>
                    <a:pt x="1361" y="4328"/>
                  </a:cubicBezTo>
                  <a:cubicBezTo>
                    <a:pt x="1425" y="4269"/>
                    <a:pt x="1484" y="4145"/>
                    <a:pt x="1549" y="4021"/>
                  </a:cubicBezTo>
                  <a:cubicBezTo>
                    <a:pt x="1608" y="3898"/>
                    <a:pt x="1672" y="3833"/>
                    <a:pt x="1608" y="3833"/>
                  </a:cubicBezTo>
                  <a:lnTo>
                    <a:pt x="1549" y="3898"/>
                  </a:lnTo>
                  <a:lnTo>
                    <a:pt x="1549" y="3833"/>
                  </a:lnTo>
                  <a:cubicBezTo>
                    <a:pt x="1608" y="3774"/>
                    <a:pt x="1672" y="3650"/>
                    <a:pt x="1796" y="3586"/>
                  </a:cubicBezTo>
                  <a:cubicBezTo>
                    <a:pt x="1855" y="3462"/>
                    <a:pt x="1979" y="3403"/>
                    <a:pt x="2043" y="3339"/>
                  </a:cubicBezTo>
                  <a:cubicBezTo>
                    <a:pt x="2167" y="3279"/>
                    <a:pt x="2226" y="3215"/>
                    <a:pt x="2350" y="3091"/>
                  </a:cubicBezTo>
                  <a:cubicBezTo>
                    <a:pt x="2473" y="3032"/>
                    <a:pt x="2538" y="2968"/>
                    <a:pt x="2661" y="2908"/>
                  </a:cubicBezTo>
                  <a:cubicBezTo>
                    <a:pt x="2721" y="2908"/>
                    <a:pt x="2785" y="2844"/>
                    <a:pt x="2844" y="2785"/>
                  </a:cubicBezTo>
                  <a:cubicBezTo>
                    <a:pt x="2909" y="2721"/>
                    <a:pt x="2968" y="2721"/>
                    <a:pt x="2968" y="2661"/>
                  </a:cubicBezTo>
                  <a:cubicBezTo>
                    <a:pt x="3092" y="2538"/>
                    <a:pt x="3215" y="2473"/>
                    <a:pt x="3280" y="2414"/>
                  </a:cubicBezTo>
                  <a:cubicBezTo>
                    <a:pt x="3309" y="2382"/>
                    <a:pt x="3355" y="2366"/>
                    <a:pt x="3393" y="2366"/>
                  </a:cubicBezTo>
                  <a:cubicBezTo>
                    <a:pt x="3432" y="2366"/>
                    <a:pt x="3463" y="2382"/>
                    <a:pt x="3463" y="2414"/>
                  </a:cubicBezTo>
                  <a:cubicBezTo>
                    <a:pt x="3650" y="2290"/>
                    <a:pt x="3650" y="2226"/>
                    <a:pt x="3957" y="2167"/>
                  </a:cubicBezTo>
                  <a:lnTo>
                    <a:pt x="3957" y="2167"/>
                  </a:lnTo>
                  <a:cubicBezTo>
                    <a:pt x="3928" y="2210"/>
                    <a:pt x="3919" y="2233"/>
                    <a:pt x="3919" y="2244"/>
                  </a:cubicBezTo>
                  <a:lnTo>
                    <a:pt x="3919" y="2244"/>
                  </a:lnTo>
                  <a:cubicBezTo>
                    <a:pt x="3899" y="2246"/>
                    <a:pt x="3857" y="2257"/>
                    <a:pt x="3774" y="2290"/>
                  </a:cubicBezTo>
                  <a:cubicBezTo>
                    <a:pt x="4081" y="2226"/>
                    <a:pt x="4145" y="2226"/>
                    <a:pt x="4392" y="2043"/>
                  </a:cubicBezTo>
                  <a:lnTo>
                    <a:pt x="4392" y="2043"/>
                  </a:lnTo>
                  <a:cubicBezTo>
                    <a:pt x="4328" y="2102"/>
                    <a:pt x="4392" y="2102"/>
                    <a:pt x="4452" y="2102"/>
                  </a:cubicBezTo>
                  <a:cubicBezTo>
                    <a:pt x="4575" y="2102"/>
                    <a:pt x="4640" y="2043"/>
                    <a:pt x="4699" y="1979"/>
                  </a:cubicBezTo>
                  <a:lnTo>
                    <a:pt x="4516" y="1979"/>
                  </a:lnTo>
                  <a:cubicBezTo>
                    <a:pt x="4640" y="1919"/>
                    <a:pt x="4763" y="1919"/>
                    <a:pt x="4887" y="1855"/>
                  </a:cubicBezTo>
                  <a:lnTo>
                    <a:pt x="4887" y="1979"/>
                  </a:lnTo>
                  <a:cubicBezTo>
                    <a:pt x="5010" y="1979"/>
                    <a:pt x="5134" y="1919"/>
                    <a:pt x="5258" y="1919"/>
                  </a:cubicBezTo>
                  <a:cubicBezTo>
                    <a:pt x="5381" y="1855"/>
                    <a:pt x="5505" y="1796"/>
                    <a:pt x="5564" y="1731"/>
                  </a:cubicBezTo>
                  <a:cubicBezTo>
                    <a:pt x="5688" y="1672"/>
                    <a:pt x="5812" y="1608"/>
                    <a:pt x="5876" y="1548"/>
                  </a:cubicBezTo>
                  <a:lnTo>
                    <a:pt x="6247" y="1548"/>
                  </a:lnTo>
                  <a:cubicBezTo>
                    <a:pt x="6284" y="1511"/>
                    <a:pt x="6271" y="1502"/>
                    <a:pt x="6237" y="1502"/>
                  </a:cubicBezTo>
                  <a:cubicBezTo>
                    <a:pt x="6203" y="1502"/>
                    <a:pt x="6147" y="1512"/>
                    <a:pt x="6103" y="1512"/>
                  </a:cubicBezTo>
                  <a:cubicBezTo>
                    <a:pt x="6047" y="1512"/>
                    <a:pt x="6011" y="1496"/>
                    <a:pt x="6059" y="1425"/>
                  </a:cubicBezTo>
                  <a:cubicBezTo>
                    <a:pt x="6110" y="1412"/>
                    <a:pt x="6164" y="1406"/>
                    <a:pt x="6217" y="1406"/>
                  </a:cubicBezTo>
                  <a:cubicBezTo>
                    <a:pt x="6424" y="1406"/>
                    <a:pt x="6630" y="1484"/>
                    <a:pt x="6677" y="1484"/>
                  </a:cubicBezTo>
                  <a:cubicBezTo>
                    <a:pt x="6741" y="1484"/>
                    <a:pt x="6801" y="1484"/>
                    <a:pt x="6865" y="1425"/>
                  </a:cubicBezTo>
                  <a:cubicBezTo>
                    <a:pt x="6924" y="1425"/>
                    <a:pt x="6989" y="1361"/>
                    <a:pt x="6989" y="1361"/>
                  </a:cubicBezTo>
                  <a:cubicBezTo>
                    <a:pt x="7048" y="1301"/>
                    <a:pt x="7172" y="1237"/>
                    <a:pt x="7360" y="1178"/>
                  </a:cubicBezTo>
                  <a:cubicBezTo>
                    <a:pt x="7295" y="1178"/>
                    <a:pt x="7236" y="1054"/>
                    <a:pt x="7483" y="930"/>
                  </a:cubicBezTo>
                  <a:cubicBezTo>
                    <a:pt x="7730" y="930"/>
                    <a:pt x="7854" y="1113"/>
                    <a:pt x="7666" y="1178"/>
                  </a:cubicBezTo>
                  <a:cubicBezTo>
                    <a:pt x="7607" y="1178"/>
                    <a:pt x="7607" y="1178"/>
                    <a:pt x="7607" y="1113"/>
                  </a:cubicBezTo>
                  <a:cubicBezTo>
                    <a:pt x="7483" y="1178"/>
                    <a:pt x="7419" y="1237"/>
                    <a:pt x="7483" y="1237"/>
                  </a:cubicBezTo>
                  <a:lnTo>
                    <a:pt x="7543" y="1178"/>
                  </a:lnTo>
                  <a:cubicBezTo>
                    <a:pt x="7604" y="1207"/>
                    <a:pt x="7728" y="1207"/>
                    <a:pt x="7829" y="1207"/>
                  </a:cubicBezTo>
                  <a:cubicBezTo>
                    <a:pt x="7930" y="1207"/>
                    <a:pt x="8007" y="1207"/>
                    <a:pt x="7978" y="1237"/>
                  </a:cubicBezTo>
                  <a:cubicBezTo>
                    <a:pt x="8161" y="1178"/>
                    <a:pt x="8037" y="1178"/>
                    <a:pt x="7854" y="1178"/>
                  </a:cubicBezTo>
                  <a:cubicBezTo>
                    <a:pt x="8225" y="1178"/>
                    <a:pt x="8408" y="1054"/>
                    <a:pt x="8720" y="1054"/>
                  </a:cubicBezTo>
                  <a:lnTo>
                    <a:pt x="8655" y="990"/>
                  </a:lnTo>
                  <a:cubicBezTo>
                    <a:pt x="9214" y="990"/>
                    <a:pt x="8903" y="866"/>
                    <a:pt x="9214" y="807"/>
                  </a:cubicBezTo>
                  <a:cubicBezTo>
                    <a:pt x="9416" y="855"/>
                    <a:pt x="9289" y="946"/>
                    <a:pt x="9401" y="946"/>
                  </a:cubicBezTo>
                  <a:cubicBezTo>
                    <a:pt x="9426" y="946"/>
                    <a:pt x="9464" y="941"/>
                    <a:pt x="9521" y="930"/>
                  </a:cubicBezTo>
                  <a:cubicBezTo>
                    <a:pt x="9736" y="930"/>
                    <a:pt x="9625" y="1024"/>
                    <a:pt x="9550" y="1048"/>
                  </a:cubicBezTo>
                  <a:lnTo>
                    <a:pt x="9550" y="1048"/>
                  </a:lnTo>
                  <a:cubicBezTo>
                    <a:pt x="9604" y="1039"/>
                    <a:pt x="9656" y="1035"/>
                    <a:pt x="9705" y="1035"/>
                  </a:cubicBezTo>
                  <a:cubicBezTo>
                    <a:pt x="9932" y="1035"/>
                    <a:pt x="10117" y="1113"/>
                    <a:pt x="10263" y="1113"/>
                  </a:cubicBezTo>
                  <a:cubicBezTo>
                    <a:pt x="10203" y="1113"/>
                    <a:pt x="10139" y="1113"/>
                    <a:pt x="10139" y="1178"/>
                  </a:cubicBezTo>
                  <a:cubicBezTo>
                    <a:pt x="10203" y="1113"/>
                    <a:pt x="10263" y="1113"/>
                    <a:pt x="10386" y="1113"/>
                  </a:cubicBezTo>
                  <a:lnTo>
                    <a:pt x="10263" y="1054"/>
                  </a:lnTo>
                  <a:lnTo>
                    <a:pt x="10451" y="1054"/>
                  </a:lnTo>
                  <a:cubicBezTo>
                    <a:pt x="10574" y="990"/>
                    <a:pt x="10386" y="930"/>
                    <a:pt x="10574" y="807"/>
                  </a:cubicBezTo>
                  <a:cubicBezTo>
                    <a:pt x="10601" y="820"/>
                    <a:pt x="10634" y="824"/>
                    <a:pt x="10669" y="824"/>
                  </a:cubicBezTo>
                  <a:cubicBezTo>
                    <a:pt x="10737" y="824"/>
                    <a:pt x="10814" y="809"/>
                    <a:pt x="10878" y="809"/>
                  </a:cubicBezTo>
                  <a:cubicBezTo>
                    <a:pt x="10935" y="809"/>
                    <a:pt x="10983" y="821"/>
                    <a:pt x="11004" y="866"/>
                  </a:cubicBezTo>
                  <a:cubicBezTo>
                    <a:pt x="10666" y="866"/>
                    <a:pt x="10899" y="942"/>
                    <a:pt x="10835" y="1006"/>
                  </a:cubicBezTo>
                  <a:lnTo>
                    <a:pt x="10835" y="1006"/>
                  </a:lnTo>
                  <a:cubicBezTo>
                    <a:pt x="10876" y="1009"/>
                    <a:pt x="10916" y="1025"/>
                    <a:pt x="10945" y="1054"/>
                  </a:cubicBezTo>
                  <a:cubicBezTo>
                    <a:pt x="11019" y="1079"/>
                    <a:pt x="11069" y="1089"/>
                    <a:pt x="11104" y="1089"/>
                  </a:cubicBezTo>
                  <a:cubicBezTo>
                    <a:pt x="11244" y="1089"/>
                    <a:pt x="11155" y="930"/>
                    <a:pt x="11499" y="930"/>
                  </a:cubicBezTo>
                  <a:cubicBezTo>
                    <a:pt x="11461" y="969"/>
                    <a:pt x="11523" y="1009"/>
                    <a:pt x="11590" y="1033"/>
                  </a:cubicBezTo>
                  <a:lnTo>
                    <a:pt x="11590" y="1033"/>
                  </a:lnTo>
                  <a:cubicBezTo>
                    <a:pt x="11539" y="995"/>
                    <a:pt x="11610" y="914"/>
                    <a:pt x="11746" y="866"/>
                  </a:cubicBezTo>
                  <a:cubicBezTo>
                    <a:pt x="11993" y="866"/>
                    <a:pt x="11993" y="807"/>
                    <a:pt x="12181" y="807"/>
                  </a:cubicBezTo>
                  <a:lnTo>
                    <a:pt x="11993" y="807"/>
                  </a:lnTo>
                  <a:cubicBezTo>
                    <a:pt x="12058" y="683"/>
                    <a:pt x="12181" y="742"/>
                    <a:pt x="12364" y="683"/>
                  </a:cubicBezTo>
                  <a:lnTo>
                    <a:pt x="12364" y="683"/>
                  </a:lnTo>
                  <a:cubicBezTo>
                    <a:pt x="12364" y="694"/>
                    <a:pt x="12358" y="703"/>
                    <a:pt x="12349" y="710"/>
                  </a:cubicBezTo>
                  <a:lnTo>
                    <a:pt x="12349" y="710"/>
                  </a:lnTo>
                  <a:cubicBezTo>
                    <a:pt x="12364" y="708"/>
                    <a:pt x="12378" y="707"/>
                    <a:pt x="12393" y="707"/>
                  </a:cubicBezTo>
                  <a:cubicBezTo>
                    <a:pt x="12562" y="707"/>
                    <a:pt x="12732" y="816"/>
                    <a:pt x="12901" y="816"/>
                  </a:cubicBezTo>
                  <a:cubicBezTo>
                    <a:pt x="12928" y="816"/>
                    <a:pt x="12955" y="813"/>
                    <a:pt x="12983" y="807"/>
                  </a:cubicBezTo>
                  <a:cubicBezTo>
                    <a:pt x="13171" y="866"/>
                    <a:pt x="13047" y="930"/>
                    <a:pt x="13171" y="990"/>
                  </a:cubicBezTo>
                  <a:cubicBezTo>
                    <a:pt x="13250" y="958"/>
                    <a:pt x="13309" y="946"/>
                    <a:pt x="13358" y="946"/>
                  </a:cubicBezTo>
                  <a:cubicBezTo>
                    <a:pt x="13469" y="946"/>
                    <a:pt x="13530" y="1003"/>
                    <a:pt x="13665" y="1003"/>
                  </a:cubicBezTo>
                  <a:cubicBezTo>
                    <a:pt x="13700" y="1003"/>
                    <a:pt x="13741" y="1000"/>
                    <a:pt x="13789" y="990"/>
                  </a:cubicBezTo>
                  <a:cubicBezTo>
                    <a:pt x="13724" y="930"/>
                    <a:pt x="13724" y="930"/>
                    <a:pt x="13972" y="866"/>
                  </a:cubicBezTo>
                  <a:cubicBezTo>
                    <a:pt x="13789" y="866"/>
                    <a:pt x="13601" y="866"/>
                    <a:pt x="13418" y="930"/>
                  </a:cubicBezTo>
                  <a:cubicBezTo>
                    <a:pt x="13541" y="866"/>
                    <a:pt x="13601" y="807"/>
                    <a:pt x="13724" y="742"/>
                  </a:cubicBezTo>
                  <a:cubicBezTo>
                    <a:pt x="13601" y="742"/>
                    <a:pt x="13418" y="807"/>
                    <a:pt x="13294" y="807"/>
                  </a:cubicBezTo>
                  <a:cubicBezTo>
                    <a:pt x="13471" y="744"/>
                    <a:pt x="13477" y="742"/>
                    <a:pt x="13365" y="689"/>
                  </a:cubicBezTo>
                  <a:lnTo>
                    <a:pt x="13365" y="689"/>
                  </a:lnTo>
                  <a:cubicBezTo>
                    <a:pt x="13425" y="716"/>
                    <a:pt x="13486" y="726"/>
                    <a:pt x="13546" y="726"/>
                  </a:cubicBezTo>
                  <a:cubicBezTo>
                    <a:pt x="13691" y="726"/>
                    <a:pt x="13836" y="669"/>
                    <a:pt x="13981" y="669"/>
                  </a:cubicBezTo>
                  <a:cubicBezTo>
                    <a:pt x="14019" y="669"/>
                    <a:pt x="14057" y="673"/>
                    <a:pt x="14095" y="683"/>
                  </a:cubicBezTo>
                  <a:lnTo>
                    <a:pt x="14095" y="930"/>
                  </a:lnTo>
                  <a:cubicBezTo>
                    <a:pt x="14191" y="962"/>
                    <a:pt x="14284" y="973"/>
                    <a:pt x="14376" y="973"/>
                  </a:cubicBezTo>
                  <a:cubicBezTo>
                    <a:pt x="14585" y="973"/>
                    <a:pt x="14796" y="916"/>
                    <a:pt x="15056" y="916"/>
                  </a:cubicBezTo>
                  <a:cubicBezTo>
                    <a:pt x="15124" y="916"/>
                    <a:pt x="15196" y="920"/>
                    <a:pt x="15272" y="930"/>
                  </a:cubicBezTo>
                  <a:lnTo>
                    <a:pt x="15149" y="866"/>
                  </a:lnTo>
                  <a:cubicBezTo>
                    <a:pt x="15168" y="846"/>
                    <a:pt x="15209" y="840"/>
                    <a:pt x="15259" y="840"/>
                  </a:cubicBezTo>
                  <a:cubicBezTo>
                    <a:pt x="15359" y="840"/>
                    <a:pt x="15497" y="866"/>
                    <a:pt x="15579" y="866"/>
                  </a:cubicBezTo>
                  <a:cubicBezTo>
                    <a:pt x="15579" y="930"/>
                    <a:pt x="15703" y="930"/>
                    <a:pt x="15767" y="990"/>
                  </a:cubicBezTo>
                  <a:cubicBezTo>
                    <a:pt x="15767" y="975"/>
                    <a:pt x="15788" y="972"/>
                    <a:pt x="15822" y="972"/>
                  </a:cubicBezTo>
                  <a:cubicBezTo>
                    <a:pt x="15858" y="972"/>
                    <a:pt x="15908" y="976"/>
                    <a:pt x="15960" y="976"/>
                  </a:cubicBezTo>
                  <a:cubicBezTo>
                    <a:pt x="16060" y="976"/>
                    <a:pt x="16167" y="960"/>
                    <a:pt x="16197" y="866"/>
                  </a:cubicBezTo>
                  <a:lnTo>
                    <a:pt x="16444" y="990"/>
                  </a:lnTo>
                  <a:cubicBezTo>
                    <a:pt x="16487" y="997"/>
                    <a:pt x="16526" y="1000"/>
                    <a:pt x="16561" y="1000"/>
                  </a:cubicBezTo>
                  <a:cubicBezTo>
                    <a:pt x="16835" y="1000"/>
                    <a:pt x="16929" y="807"/>
                    <a:pt x="17310" y="807"/>
                  </a:cubicBezTo>
                  <a:cubicBezTo>
                    <a:pt x="17186" y="930"/>
                    <a:pt x="17374" y="990"/>
                    <a:pt x="17063" y="990"/>
                  </a:cubicBezTo>
                  <a:cubicBezTo>
                    <a:pt x="17157" y="1022"/>
                    <a:pt x="17218" y="1038"/>
                    <a:pt x="17265" y="1038"/>
                  </a:cubicBezTo>
                  <a:cubicBezTo>
                    <a:pt x="17311" y="1038"/>
                    <a:pt x="17342" y="1022"/>
                    <a:pt x="17374" y="990"/>
                  </a:cubicBezTo>
                  <a:cubicBezTo>
                    <a:pt x="17383" y="1000"/>
                    <a:pt x="17398" y="1003"/>
                    <a:pt x="17418" y="1003"/>
                  </a:cubicBezTo>
                  <a:cubicBezTo>
                    <a:pt x="17492" y="1003"/>
                    <a:pt x="17630" y="946"/>
                    <a:pt x="17742" y="946"/>
                  </a:cubicBezTo>
                  <a:cubicBezTo>
                    <a:pt x="17792" y="946"/>
                    <a:pt x="17837" y="958"/>
                    <a:pt x="17869" y="990"/>
                  </a:cubicBezTo>
                  <a:cubicBezTo>
                    <a:pt x="17928" y="930"/>
                    <a:pt x="17928" y="866"/>
                    <a:pt x="18052" y="866"/>
                  </a:cubicBezTo>
                  <a:cubicBezTo>
                    <a:pt x="18084" y="866"/>
                    <a:pt x="18084" y="882"/>
                    <a:pt x="18076" y="898"/>
                  </a:cubicBezTo>
                  <a:lnTo>
                    <a:pt x="18076" y="898"/>
                  </a:lnTo>
                  <a:cubicBezTo>
                    <a:pt x="18135" y="861"/>
                    <a:pt x="18275" y="842"/>
                    <a:pt x="18175" y="742"/>
                  </a:cubicBezTo>
                  <a:lnTo>
                    <a:pt x="18175" y="742"/>
                  </a:lnTo>
                  <a:cubicBezTo>
                    <a:pt x="18313" y="833"/>
                    <a:pt x="18513" y="891"/>
                    <a:pt x="18708" y="891"/>
                  </a:cubicBezTo>
                  <a:cubicBezTo>
                    <a:pt x="18780" y="891"/>
                    <a:pt x="18851" y="883"/>
                    <a:pt x="18917" y="866"/>
                  </a:cubicBezTo>
                  <a:cubicBezTo>
                    <a:pt x="19229" y="866"/>
                    <a:pt x="19476" y="866"/>
                    <a:pt x="19659" y="990"/>
                  </a:cubicBezTo>
                  <a:lnTo>
                    <a:pt x="20589" y="990"/>
                  </a:lnTo>
                  <a:cubicBezTo>
                    <a:pt x="20589" y="990"/>
                    <a:pt x="20589" y="999"/>
                    <a:pt x="20585" y="1007"/>
                  </a:cubicBezTo>
                  <a:lnTo>
                    <a:pt x="20585" y="1007"/>
                  </a:lnTo>
                  <a:cubicBezTo>
                    <a:pt x="20566" y="1003"/>
                    <a:pt x="20546" y="997"/>
                    <a:pt x="20524" y="990"/>
                  </a:cubicBezTo>
                  <a:lnTo>
                    <a:pt x="20524" y="990"/>
                  </a:lnTo>
                  <a:cubicBezTo>
                    <a:pt x="20546" y="1011"/>
                    <a:pt x="20560" y="1018"/>
                    <a:pt x="20570" y="1018"/>
                  </a:cubicBezTo>
                  <a:cubicBezTo>
                    <a:pt x="20578" y="1018"/>
                    <a:pt x="20582" y="1013"/>
                    <a:pt x="20585" y="1007"/>
                  </a:cubicBezTo>
                  <a:lnTo>
                    <a:pt x="20585" y="1007"/>
                  </a:lnTo>
                  <a:cubicBezTo>
                    <a:pt x="20621" y="1016"/>
                    <a:pt x="20652" y="1020"/>
                    <a:pt x="20678" y="1020"/>
                  </a:cubicBezTo>
                  <a:cubicBezTo>
                    <a:pt x="20828" y="1020"/>
                    <a:pt x="20840" y="900"/>
                    <a:pt x="20989" y="900"/>
                  </a:cubicBezTo>
                  <a:cubicBezTo>
                    <a:pt x="21029" y="900"/>
                    <a:pt x="21078" y="909"/>
                    <a:pt x="21143" y="930"/>
                  </a:cubicBezTo>
                  <a:cubicBezTo>
                    <a:pt x="21390" y="1054"/>
                    <a:pt x="20960" y="990"/>
                    <a:pt x="21083" y="1054"/>
                  </a:cubicBezTo>
                  <a:cubicBezTo>
                    <a:pt x="21083" y="1152"/>
                    <a:pt x="21162" y="1172"/>
                    <a:pt x="21272" y="1172"/>
                  </a:cubicBezTo>
                  <a:cubicBezTo>
                    <a:pt x="21347" y="1172"/>
                    <a:pt x="21437" y="1163"/>
                    <a:pt x="21527" y="1163"/>
                  </a:cubicBezTo>
                  <a:cubicBezTo>
                    <a:pt x="21636" y="1163"/>
                    <a:pt x="21744" y="1177"/>
                    <a:pt x="21825" y="1237"/>
                  </a:cubicBezTo>
                  <a:lnTo>
                    <a:pt x="21761" y="1237"/>
                  </a:lnTo>
                  <a:cubicBezTo>
                    <a:pt x="21823" y="1269"/>
                    <a:pt x="21884" y="1285"/>
                    <a:pt x="21946" y="1285"/>
                  </a:cubicBezTo>
                  <a:cubicBezTo>
                    <a:pt x="22008" y="1285"/>
                    <a:pt x="22070" y="1269"/>
                    <a:pt x="22132" y="1237"/>
                  </a:cubicBezTo>
                  <a:lnTo>
                    <a:pt x="22626" y="1237"/>
                  </a:lnTo>
                  <a:lnTo>
                    <a:pt x="22626" y="1301"/>
                  </a:lnTo>
                  <a:cubicBezTo>
                    <a:pt x="22750" y="1237"/>
                    <a:pt x="22938" y="1237"/>
                    <a:pt x="23121" y="1237"/>
                  </a:cubicBezTo>
                  <a:lnTo>
                    <a:pt x="23680" y="1237"/>
                  </a:lnTo>
                  <a:cubicBezTo>
                    <a:pt x="23556" y="1301"/>
                    <a:pt x="23492" y="1301"/>
                    <a:pt x="23556" y="1361"/>
                  </a:cubicBezTo>
                  <a:cubicBezTo>
                    <a:pt x="23574" y="1370"/>
                    <a:pt x="23587" y="1374"/>
                    <a:pt x="23596" y="1374"/>
                  </a:cubicBezTo>
                  <a:cubicBezTo>
                    <a:pt x="23651" y="1374"/>
                    <a:pt x="23592" y="1237"/>
                    <a:pt x="23803" y="1237"/>
                  </a:cubicBezTo>
                  <a:cubicBezTo>
                    <a:pt x="23927" y="1301"/>
                    <a:pt x="24110" y="1425"/>
                    <a:pt x="24110" y="1548"/>
                  </a:cubicBezTo>
                  <a:cubicBezTo>
                    <a:pt x="24051" y="1484"/>
                    <a:pt x="23927" y="1484"/>
                    <a:pt x="23863" y="1484"/>
                  </a:cubicBezTo>
                  <a:cubicBezTo>
                    <a:pt x="23895" y="1578"/>
                    <a:pt x="23973" y="1594"/>
                    <a:pt x="24065" y="1594"/>
                  </a:cubicBezTo>
                  <a:cubicBezTo>
                    <a:pt x="24114" y="1594"/>
                    <a:pt x="24166" y="1590"/>
                    <a:pt x="24218" y="1590"/>
                  </a:cubicBezTo>
                  <a:cubicBezTo>
                    <a:pt x="24266" y="1590"/>
                    <a:pt x="24313" y="1594"/>
                    <a:pt x="24357" y="1608"/>
                  </a:cubicBezTo>
                  <a:lnTo>
                    <a:pt x="24298" y="1672"/>
                  </a:lnTo>
                  <a:lnTo>
                    <a:pt x="24728" y="1672"/>
                  </a:lnTo>
                  <a:cubicBezTo>
                    <a:pt x="24852" y="1672"/>
                    <a:pt x="24975" y="1672"/>
                    <a:pt x="25223" y="1731"/>
                  </a:cubicBezTo>
                  <a:lnTo>
                    <a:pt x="25163" y="1672"/>
                  </a:lnTo>
                  <a:cubicBezTo>
                    <a:pt x="25208" y="1663"/>
                    <a:pt x="25244" y="1659"/>
                    <a:pt x="25273" y="1659"/>
                  </a:cubicBezTo>
                  <a:cubicBezTo>
                    <a:pt x="25442" y="1659"/>
                    <a:pt x="25382" y="1796"/>
                    <a:pt x="25594" y="1796"/>
                  </a:cubicBezTo>
                  <a:lnTo>
                    <a:pt x="25658" y="1919"/>
                  </a:lnTo>
                  <a:cubicBezTo>
                    <a:pt x="25841" y="1979"/>
                    <a:pt x="26212" y="1979"/>
                    <a:pt x="26523" y="2043"/>
                  </a:cubicBezTo>
                  <a:cubicBezTo>
                    <a:pt x="26459" y="2102"/>
                    <a:pt x="26276" y="2102"/>
                    <a:pt x="26152" y="2102"/>
                  </a:cubicBezTo>
                  <a:cubicBezTo>
                    <a:pt x="26029" y="2043"/>
                    <a:pt x="25905" y="2043"/>
                    <a:pt x="25781" y="2043"/>
                  </a:cubicBezTo>
                  <a:cubicBezTo>
                    <a:pt x="25841" y="2102"/>
                    <a:pt x="25964" y="2102"/>
                    <a:pt x="26088" y="2167"/>
                  </a:cubicBezTo>
                  <a:cubicBezTo>
                    <a:pt x="26171" y="2167"/>
                    <a:pt x="26253" y="2193"/>
                    <a:pt x="26318" y="2193"/>
                  </a:cubicBezTo>
                  <a:cubicBezTo>
                    <a:pt x="26350" y="2193"/>
                    <a:pt x="26378" y="2186"/>
                    <a:pt x="26400" y="2167"/>
                  </a:cubicBezTo>
                  <a:cubicBezTo>
                    <a:pt x="26335" y="2167"/>
                    <a:pt x="26212" y="2167"/>
                    <a:pt x="26212" y="2102"/>
                  </a:cubicBezTo>
                  <a:lnTo>
                    <a:pt x="26583" y="2102"/>
                  </a:lnTo>
                  <a:cubicBezTo>
                    <a:pt x="26706" y="2167"/>
                    <a:pt x="26830" y="2226"/>
                    <a:pt x="27018" y="2290"/>
                  </a:cubicBezTo>
                  <a:cubicBezTo>
                    <a:pt x="26894" y="2414"/>
                    <a:pt x="27077" y="2473"/>
                    <a:pt x="27324" y="2597"/>
                  </a:cubicBezTo>
                  <a:cubicBezTo>
                    <a:pt x="27512" y="2721"/>
                    <a:pt x="27760" y="2844"/>
                    <a:pt x="27819" y="3032"/>
                  </a:cubicBezTo>
                  <a:lnTo>
                    <a:pt x="28190" y="3215"/>
                  </a:lnTo>
                  <a:cubicBezTo>
                    <a:pt x="28314" y="3279"/>
                    <a:pt x="28437" y="3403"/>
                    <a:pt x="28561" y="3462"/>
                  </a:cubicBezTo>
                  <a:cubicBezTo>
                    <a:pt x="28561" y="3527"/>
                    <a:pt x="28625" y="3586"/>
                    <a:pt x="28684" y="3586"/>
                  </a:cubicBezTo>
                  <a:lnTo>
                    <a:pt x="28872" y="3774"/>
                  </a:lnTo>
                  <a:cubicBezTo>
                    <a:pt x="28932" y="3833"/>
                    <a:pt x="28996" y="3833"/>
                    <a:pt x="29055" y="3898"/>
                  </a:cubicBezTo>
                  <a:lnTo>
                    <a:pt x="29243" y="4081"/>
                  </a:lnTo>
                  <a:cubicBezTo>
                    <a:pt x="29224" y="3971"/>
                    <a:pt x="29227" y="3937"/>
                    <a:pt x="29244" y="3937"/>
                  </a:cubicBezTo>
                  <a:cubicBezTo>
                    <a:pt x="29272" y="3937"/>
                    <a:pt x="29337" y="4030"/>
                    <a:pt x="29404" y="4030"/>
                  </a:cubicBezTo>
                  <a:cubicBezTo>
                    <a:pt x="29434" y="4030"/>
                    <a:pt x="29464" y="4011"/>
                    <a:pt x="29491" y="3957"/>
                  </a:cubicBezTo>
                  <a:lnTo>
                    <a:pt x="29674" y="4145"/>
                  </a:lnTo>
                  <a:cubicBezTo>
                    <a:pt x="29674" y="4204"/>
                    <a:pt x="29738" y="4269"/>
                    <a:pt x="29797" y="4328"/>
                  </a:cubicBezTo>
                  <a:lnTo>
                    <a:pt x="29862" y="4575"/>
                  </a:lnTo>
                  <a:cubicBezTo>
                    <a:pt x="29877" y="4608"/>
                    <a:pt x="29876" y="4619"/>
                    <a:pt x="29866" y="4619"/>
                  </a:cubicBezTo>
                  <a:cubicBezTo>
                    <a:pt x="29843" y="4619"/>
                    <a:pt x="29775" y="4563"/>
                    <a:pt x="29748" y="4563"/>
                  </a:cubicBezTo>
                  <a:cubicBezTo>
                    <a:pt x="29742" y="4563"/>
                    <a:pt x="29738" y="4566"/>
                    <a:pt x="29738" y="4575"/>
                  </a:cubicBezTo>
                  <a:cubicBezTo>
                    <a:pt x="29797" y="4699"/>
                    <a:pt x="29797" y="4699"/>
                    <a:pt x="29797" y="4763"/>
                  </a:cubicBezTo>
                  <a:lnTo>
                    <a:pt x="29797" y="4946"/>
                  </a:lnTo>
                  <a:cubicBezTo>
                    <a:pt x="29816" y="4910"/>
                    <a:pt x="29840" y="4895"/>
                    <a:pt x="29868" y="4895"/>
                  </a:cubicBezTo>
                  <a:cubicBezTo>
                    <a:pt x="29934" y="4895"/>
                    <a:pt x="30021" y="4982"/>
                    <a:pt x="30109" y="5070"/>
                  </a:cubicBezTo>
                  <a:lnTo>
                    <a:pt x="29985" y="4822"/>
                  </a:lnTo>
                  <a:lnTo>
                    <a:pt x="29985" y="4822"/>
                  </a:lnTo>
                  <a:cubicBezTo>
                    <a:pt x="30109" y="4887"/>
                    <a:pt x="30168" y="4946"/>
                    <a:pt x="30168" y="5010"/>
                  </a:cubicBezTo>
                  <a:cubicBezTo>
                    <a:pt x="30232" y="5070"/>
                    <a:pt x="30232" y="5134"/>
                    <a:pt x="30232" y="5193"/>
                  </a:cubicBezTo>
                  <a:cubicBezTo>
                    <a:pt x="30232" y="5258"/>
                    <a:pt x="30292" y="5317"/>
                    <a:pt x="30292" y="5381"/>
                  </a:cubicBezTo>
                  <a:lnTo>
                    <a:pt x="30356" y="5441"/>
                  </a:lnTo>
                  <a:lnTo>
                    <a:pt x="30480" y="5564"/>
                  </a:lnTo>
                  <a:lnTo>
                    <a:pt x="30356" y="5505"/>
                  </a:lnTo>
                  <a:lnTo>
                    <a:pt x="30356" y="5505"/>
                  </a:lnTo>
                  <a:cubicBezTo>
                    <a:pt x="30356" y="5505"/>
                    <a:pt x="30415" y="5564"/>
                    <a:pt x="30480" y="5688"/>
                  </a:cubicBezTo>
                  <a:cubicBezTo>
                    <a:pt x="30480" y="5688"/>
                    <a:pt x="30539" y="5752"/>
                    <a:pt x="30539" y="5811"/>
                  </a:cubicBezTo>
                  <a:cubicBezTo>
                    <a:pt x="30603" y="5811"/>
                    <a:pt x="30603" y="5876"/>
                    <a:pt x="30663" y="5935"/>
                  </a:cubicBezTo>
                  <a:cubicBezTo>
                    <a:pt x="30727" y="5999"/>
                    <a:pt x="30786" y="6123"/>
                    <a:pt x="30851" y="6182"/>
                  </a:cubicBezTo>
                  <a:cubicBezTo>
                    <a:pt x="30910" y="6247"/>
                    <a:pt x="30974" y="6306"/>
                    <a:pt x="31034" y="6306"/>
                  </a:cubicBezTo>
                  <a:cubicBezTo>
                    <a:pt x="31034" y="6352"/>
                    <a:pt x="31034" y="6395"/>
                    <a:pt x="31012" y="6395"/>
                  </a:cubicBezTo>
                  <a:cubicBezTo>
                    <a:pt x="31004" y="6395"/>
                    <a:pt x="30991" y="6388"/>
                    <a:pt x="30974" y="6370"/>
                  </a:cubicBezTo>
                  <a:lnTo>
                    <a:pt x="30974" y="6370"/>
                  </a:lnTo>
                  <a:cubicBezTo>
                    <a:pt x="31098" y="6618"/>
                    <a:pt x="31222" y="6865"/>
                    <a:pt x="31345" y="7171"/>
                  </a:cubicBezTo>
                  <a:cubicBezTo>
                    <a:pt x="31528" y="7419"/>
                    <a:pt x="31592" y="7666"/>
                    <a:pt x="31528" y="7854"/>
                  </a:cubicBezTo>
                  <a:lnTo>
                    <a:pt x="31469" y="7854"/>
                  </a:lnTo>
                  <a:cubicBezTo>
                    <a:pt x="31469" y="7854"/>
                    <a:pt x="31469" y="7913"/>
                    <a:pt x="31528" y="7978"/>
                  </a:cubicBezTo>
                  <a:lnTo>
                    <a:pt x="31528" y="8101"/>
                  </a:lnTo>
                  <a:cubicBezTo>
                    <a:pt x="31489" y="8101"/>
                    <a:pt x="31475" y="8073"/>
                    <a:pt x="31452" y="8073"/>
                  </a:cubicBezTo>
                  <a:cubicBezTo>
                    <a:pt x="31440" y="8073"/>
                    <a:pt x="31426" y="8080"/>
                    <a:pt x="31405" y="8101"/>
                  </a:cubicBezTo>
                  <a:cubicBezTo>
                    <a:pt x="31469" y="8101"/>
                    <a:pt x="31469" y="8161"/>
                    <a:pt x="31469" y="8284"/>
                  </a:cubicBezTo>
                  <a:cubicBezTo>
                    <a:pt x="31469" y="8349"/>
                    <a:pt x="31469" y="8408"/>
                    <a:pt x="31405" y="8472"/>
                  </a:cubicBezTo>
                  <a:lnTo>
                    <a:pt x="31405" y="8349"/>
                  </a:lnTo>
                  <a:cubicBezTo>
                    <a:pt x="31281" y="8532"/>
                    <a:pt x="31281" y="8655"/>
                    <a:pt x="31222" y="8843"/>
                  </a:cubicBezTo>
                  <a:cubicBezTo>
                    <a:pt x="31157" y="9026"/>
                    <a:pt x="31034" y="9214"/>
                    <a:pt x="30910" y="9397"/>
                  </a:cubicBezTo>
                  <a:cubicBezTo>
                    <a:pt x="30880" y="9367"/>
                    <a:pt x="30835" y="9352"/>
                    <a:pt x="30781" y="9352"/>
                  </a:cubicBezTo>
                  <a:cubicBezTo>
                    <a:pt x="30727" y="9352"/>
                    <a:pt x="30665" y="9367"/>
                    <a:pt x="30603" y="9397"/>
                  </a:cubicBezTo>
                  <a:cubicBezTo>
                    <a:pt x="30480" y="9461"/>
                    <a:pt x="30356" y="9585"/>
                    <a:pt x="30232" y="9644"/>
                  </a:cubicBezTo>
                  <a:lnTo>
                    <a:pt x="30232" y="9585"/>
                  </a:lnTo>
                  <a:cubicBezTo>
                    <a:pt x="29985" y="9768"/>
                    <a:pt x="29738" y="9956"/>
                    <a:pt x="29550" y="10139"/>
                  </a:cubicBezTo>
                  <a:cubicBezTo>
                    <a:pt x="29367" y="10327"/>
                    <a:pt x="29120" y="10510"/>
                    <a:pt x="28872" y="10698"/>
                  </a:cubicBezTo>
                  <a:cubicBezTo>
                    <a:pt x="28684" y="10698"/>
                    <a:pt x="28378" y="10881"/>
                    <a:pt x="28066" y="11004"/>
                  </a:cubicBezTo>
                  <a:cubicBezTo>
                    <a:pt x="27760" y="11128"/>
                    <a:pt x="27389" y="11316"/>
                    <a:pt x="27077" y="11375"/>
                  </a:cubicBezTo>
                  <a:cubicBezTo>
                    <a:pt x="27201" y="11375"/>
                    <a:pt x="27142" y="11499"/>
                    <a:pt x="27018" y="11563"/>
                  </a:cubicBezTo>
                  <a:lnTo>
                    <a:pt x="26830" y="11746"/>
                  </a:lnTo>
                  <a:cubicBezTo>
                    <a:pt x="26767" y="11746"/>
                    <a:pt x="26736" y="11763"/>
                    <a:pt x="26713" y="11763"/>
                  </a:cubicBezTo>
                  <a:cubicBezTo>
                    <a:pt x="26691" y="11763"/>
                    <a:pt x="26676" y="11747"/>
                    <a:pt x="26647" y="11687"/>
                  </a:cubicBezTo>
                  <a:lnTo>
                    <a:pt x="26706" y="11687"/>
                  </a:lnTo>
                  <a:cubicBezTo>
                    <a:pt x="26662" y="11657"/>
                    <a:pt x="26614" y="11645"/>
                    <a:pt x="26564" y="11645"/>
                  </a:cubicBezTo>
                  <a:cubicBezTo>
                    <a:pt x="26407" y="11645"/>
                    <a:pt x="26231" y="11762"/>
                    <a:pt x="26088" y="11810"/>
                  </a:cubicBezTo>
                  <a:lnTo>
                    <a:pt x="26088" y="12058"/>
                  </a:lnTo>
                  <a:cubicBezTo>
                    <a:pt x="26045" y="12049"/>
                    <a:pt x="26001" y="12045"/>
                    <a:pt x="25956" y="12045"/>
                  </a:cubicBezTo>
                  <a:cubicBezTo>
                    <a:pt x="25678" y="12045"/>
                    <a:pt x="25359" y="12199"/>
                    <a:pt x="25040" y="12305"/>
                  </a:cubicBezTo>
                  <a:cubicBezTo>
                    <a:pt x="24975" y="12364"/>
                    <a:pt x="24916" y="12364"/>
                    <a:pt x="24792" y="12429"/>
                  </a:cubicBezTo>
                  <a:cubicBezTo>
                    <a:pt x="24728" y="12429"/>
                    <a:pt x="24669" y="12488"/>
                    <a:pt x="24604" y="12488"/>
                  </a:cubicBezTo>
                  <a:cubicBezTo>
                    <a:pt x="24513" y="12520"/>
                    <a:pt x="24436" y="12536"/>
                    <a:pt x="24375" y="12536"/>
                  </a:cubicBezTo>
                  <a:cubicBezTo>
                    <a:pt x="24313" y="12536"/>
                    <a:pt x="24266" y="12520"/>
                    <a:pt x="24234" y="12488"/>
                  </a:cubicBezTo>
                  <a:cubicBezTo>
                    <a:pt x="24110" y="12612"/>
                    <a:pt x="23927" y="12676"/>
                    <a:pt x="23803" y="12735"/>
                  </a:cubicBezTo>
                  <a:lnTo>
                    <a:pt x="23739" y="12612"/>
                  </a:lnTo>
                  <a:cubicBezTo>
                    <a:pt x="23368" y="12676"/>
                    <a:pt x="23185" y="12735"/>
                    <a:pt x="22691" y="12859"/>
                  </a:cubicBezTo>
                  <a:lnTo>
                    <a:pt x="22750" y="12799"/>
                  </a:lnTo>
                  <a:lnTo>
                    <a:pt x="22750" y="12799"/>
                  </a:lnTo>
                  <a:cubicBezTo>
                    <a:pt x="22503" y="12859"/>
                    <a:pt x="22503" y="13170"/>
                    <a:pt x="22196" y="13230"/>
                  </a:cubicBezTo>
                  <a:lnTo>
                    <a:pt x="22132" y="13106"/>
                  </a:lnTo>
                  <a:cubicBezTo>
                    <a:pt x="22008" y="13106"/>
                    <a:pt x="21884" y="13106"/>
                    <a:pt x="21761" y="13170"/>
                  </a:cubicBezTo>
                  <a:lnTo>
                    <a:pt x="21390" y="13170"/>
                  </a:lnTo>
                  <a:cubicBezTo>
                    <a:pt x="21143" y="13170"/>
                    <a:pt x="20895" y="13230"/>
                    <a:pt x="20648" y="13353"/>
                  </a:cubicBezTo>
                  <a:cubicBezTo>
                    <a:pt x="20648" y="13353"/>
                    <a:pt x="20648" y="13294"/>
                    <a:pt x="20712" y="13230"/>
                  </a:cubicBezTo>
                  <a:lnTo>
                    <a:pt x="20712" y="13230"/>
                  </a:lnTo>
                  <a:cubicBezTo>
                    <a:pt x="20530" y="13292"/>
                    <a:pt x="19886" y="13294"/>
                    <a:pt x="19903" y="13461"/>
                  </a:cubicBezTo>
                  <a:lnTo>
                    <a:pt x="19903" y="13461"/>
                  </a:lnTo>
                  <a:cubicBezTo>
                    <a:pt x="19894" y="13442"/>
                    <a:pt x="19866" y="13432"/>
                    <a:pt x="19829" y="13432"/>
                  </a:cubicBezTo>
                  <a:cubicBezTo>
                    <a:pt x="19783" y="13432"/>
                    <a:pt x="19721" y="13447"/>
                    <a:pt x="19659" y="13477"/>
                  </a:cubicBezTo>
                  <a:cubicBezTo>
                    <a:pt x="19476" y="13477"/>
                    <a:pt x="19288" y="13541"/>
                    <a:pt x="19164" y="13601"/>
                  </a:cubicBezTo>
                  <a:lnTo>
                    <a:pt x="19164" y="13477"/>
                  </a:lnTo>
                  <a:cubicBezTo>
                    <a:pt x="18981" y="13665"/>
                    <a:pt x="18981" y="13724"/>
                    <a:pt x="18670" y="13789"/>
                  </a:cubicBezTo>
                  <a:cubicBezTo>
                    <a:pt x="18584" y="13789"/>
                    <a:pt x="18558" y="13729"/>
                    <a:pt x="18591" y="13712"/>
                  </a:cubicBezTo>
                  <a:lnTo>
                    <a:pt x="18591" y="13712"/>
                  </a:lnTo>
                  <a:cubicBezTo>
                    <a:pt x="18613" y="13713"/>
                    <a:pt x="18639" y="13717"/>
                    <a:pt x="18670" y="13724"/>
                  </a:cubicBezTo>
                  <a:cubicBezTo>
                    <a:pt x="18646" y="13713"/>
                    <a:pt x="18627" y="13708"/>
                    <a:pt x="18612" y="13708"/>
                  </a:cubicBezTo>
                  <a:cubicBezTo>
                    <a:pt x="18603" y="13708"/>
                    <a:pt x="18596" y="13710"/>
                    <a:pt x="18591" y="13712"/>
                  </a:cubicBezTo>
                  <a:lnTo>
                    <a:pt x="18591" y="13712"/>
                  </a:lnTo>
                  <a:cubicBezTo>
                    <a:pt x="18588" y="13712"/>
                    <a:pt x="18584" y="13712"/>
                    <a:pt x="18581" y="13712"/>
                  </a:cubicBezTo>
                  <a:cubicBezTo>
                    <a:pt x="18458" y="13712"/>
                    <a:pt x="18444" y="13801"/>
                    <a:pt x="18288" y="13801"/>
                  </a:cubicBezTo>
                  <a:cubicBezTo>
                    <a:pt x="18257" y="13801"/>
                    <a:pt x="18220" y="13797"/>
                    <a:pt x="18175" y="13789"/>
                  </a:cubicBezTo>
                  <a:lnTo>
                    <a:pt x="18299" y="13724"/>
                  </a:lnTo>
                  <a:cubicBezTo>
                    <a:pt x="18052" y="13724"/>
                    <a:pt x="18052" y="13724"/>
                    <a:pt x="17928" y="13848"/>
                  </a:cubicBezTo>
                  <a:lnTo>
                    <a:pt x="17621" y="13848"/>
                  </a:lnTo>
                  <a:cubicBezTo>
                    <a:pt x="17498" y="13789"/>
                    <a:pt x="17374" y="13789"/>
                    <a:pt x="17374" y="13724"/>
                  </a:cubicBezTo>
                  <a:cubicBezTo>
                    <a:pt x="17374" y="13789"/>
                    <a:pt x="17186" y="13848"/>
                    <a:pt x="17063" y="13848"/>
                  </a:cubicBezTo>
                  <a:cubicBezTo>
                    <a:pt x="17003" y="13789"/>
                    <a:pt x="17063" y="13789"/>
                    <a:pt x="17127" y="13789"/>
                  </a:cubicBezTo>
                  <a:cubicBezTo>
                    <a:pt x="17044" y="13767"/>
                    <a:pt x="16976" y="13760"/>
                    <a:pt x="16914" y="13760"/>
                  </a:cubicBezTo>
                  <a:cubicBezTo>
                    <a:pt x="16790" y="13760"/>
                    <a:pt x="16693" y="13789"/>
                    <a:pt x="16568" y="13789"/>
                  </a:cubicBezTo>
                  <a:cubicBezTo>
                    <a:pt x="16506" y="13818"/>
                    <a:pt x="16444" y="13833"/>
                    <a:pt x="16375" y="13833"/>
                  </a:cubicBezTo>
                  <a:cubicBezTo>
                    <a:pt x="16306" y="13833"/>
                    <a:pt x="16229" y="13818"/>
                    <a:pt x="16138" y="13789"/>
                  </a:cubicBezTo>
                  <a:lnTo>
                    <a:pt x="16138" y="13724"/>
                  </a:lnTo>
                  <a:lnTo>
                    <a:pt x="16692" y="13724"/>
                  </a:lnTo>
                  <a:cubicBezTo>
                    <a:pt x="16692" y="13665"/>
                    <a:pt x="16444" y="13601"/>
                    <a:pt x="16632" y="13477"/>
                  </a:cubicBezTo>
                  <a:lnTo>
                    <a:pt x="16632" y="13477"/>
                  </a:lnTo>
                  <a:cubicBezTo>
                    <a:pt x="16470" y="13533"/>
                    <a:pt x="16171" y="13677"/>
                    <a:pt x="15895" y="13677"/>
                  </a:cubicBezTo>
                  <a:cubicBezTo>
                    <a:pt x="15852" y="13677"/>
                    <a:pt x="15809" y="13673"/>
                    <a:pt x="15767" y="13665"/>
                  </a:cubicBezTo>
                  <a:lnTo>
                    <a:pt x="15767" y="13601"/>
                  </a:lnTo>
                  <a:cubicBezTo>
                    <a:pt x="15703" y="13601"/>
                    <a:pt x="15643" y="13601"/>
                    <a:pt x="15579" y="13665"/>
                  </a:cubicBezTo>
                  <a:cubicBezTo>
                    <a:pt x="15520" y="13601"/>
                    <a:pt x="15455" y="13601"/>
                    <a:pt x="15396" y="13601"/>
                  </a:cubicBezTo>
                  <a:cubicBezTo>
                    <a:pt x="15373" y="13580"/>
                    <a:pt x="15328" y="13566"/>
                    <a:pt x="15270" y="13557"/>
                  </a:cubicBezTo>
                  <a:lnTo>
                    <a:pt x="15270" y="13557"/>
                  </a:lnTo>
                  <a:cubicBezTo>
                    <a:pt x="15306" y="13575"/>
                    <a:pt x="15332" y="13601"/>
                    <a:pt x="15332" y="13601"/>
                  </a:cubicBezTo>
                  <a:lnTo>
                    <a:pt x="15149" y="13601"/>
                  </a:lnTo>
                  <a:cubicBezTo>
                    <a:pt x="15149" y="13601"/>
                    <a:pt x="15202" y="13601"/>
                    <a:pt x="15208" y="13550"/>
                  </a:cubicBezTo>
                  <a:lnTo>
                    <a:pt x="15208" y="13550"/>
                  </a:lnTo>
                  <a:cubicBezTo>
                    <a:pt x="15112" y="13541"/>
                    <a:pt x="14998" y="13541"/>
                    <a:pt x="14901" y="13541"/>
                  </a:cubicBezTo>
                  <a:cubicBezTo>
                    <a:pt x="14901" y="13665"/>
                    <a:pt x="14778" y="13601"/>
                    <a:pt x="14901" y="13724"/>
                  </a:cubicBezTo>
                  <a:lnTo>
                    <a:pt x="15025" y="13724"/>
                  </a:lnTo>
                  <a:cubicBezTo>
                    <a:pt x="15025" y="13724"/>
                    <a:pt x="15084" y="13724"/>
                    <a:pt x="15084" y="13665"/>
                  </a:cubicBezTo>
                  <a:lnTo>
                    <a:pt x="15084" y="13724"/>
                  </a:lnTo>
                  <a:lnTo>
                    <a:pt x="15455" y="13724"/>
                  </a:lnTo>
                  <a:cubicBezTo>
                    <a:pt x="15394" y="13756"/>
                    <a:pt x="15332" y="13772"/>
                    <a:pt x="15262" y="13772"/>
                  </a:cubicBezTo>
                  <a:cubicBezTo>
                    <a:pt x="15193" y="13772"/>
                    <a:pt x="15117" y="13756"/>
                    <a:pt x="15025" y="13724"/>
                  </a:cubicBezTo>
                  <a:lnTo>
                    <a:pt x="14837" y="13912"/>
                  </a:lnTo>
                  <a:cubicBezTo>
                    <a:pt x="14654" y="13724"/>
                    <a:pt x="14283" y="13665"/>
                    <a:pt x="14283" y="13541"/>
                  </a:cubicBezTo>
                  <a:lnTo>
                    <a:pt x="13541" y="13541"/>
                  </a:lnTo>
                  <a:cubicBezTo>
                    <a:pt x="13477" y="13541"/>
                    <a:pt x="13353" y="13541"/>
                    <a:pt x="13230" y="13601"/>
                  </a:cubicBezTo>
                  <a:cubicBezTo>
                    <a:pt x="13106" y="13601"/>
                    <a:pt x="13047" y="13601"/>
                    <a:pt x="12983" y="13665"/>
                  </a:cubicBezTo>
                  <a:cubicBezTo>
                    <a:pt x="12859" y="13665"/>
                    <a:pt x="12859" y="13601"/>
                    <a:pt x="12800" y="13541"/>
                  </a:cubicBezTo>
                  <a:lnTo>
                    <a:pt x="12983" y="13541"/>
                  </a:lnTo>
                  <a:cubicBezTo>
                    <a:pt x="12857" y="13541"/>
                    <a:pt x="12683" y="13525"/>
                    <a:pt x="12527" y="13525"/>
                  </a:cubicBezTo>
                  <a:cubicBezTo>
                    <a:pt x="12376" y="13525"/>
                    <a:pt x="12242" y="13540"/>
                    <a:pt x="12181" y="13601"/>
                  </a:cubicBezTo>
                  <a:cubicBezTo>
                    <a:pt x="11934" y="13477"/>
                    <a:pt x="12364" y="13477"/>
                    <a:pt x="11993" y="13477"/>
                  </a:cubicBezTo>
                  <a:lnTo>
                    <a:pt x="12058" y="13418"/>
                  </a:lnTo>
                  <a:cubicBezTo>
                    <a:pt x="11799" y="13306"/>
                    <a:pt x="11586" y="13283"/>
                    <a:pt x="11378" y="13283"/>
                  </a:cubicBezTo>
                  <a:cubicBezTo>
                    <a:pt x="11236" y="13283"/>
                    <a:pt x="11096" y="13294"/>
                    <a:pt x="10945" y="13294"/>
                  </a:cubicBezTo>
                  <a:cubicBezTo>
                    <a:pt x="10823" y="13314"/>
                    <a:pt x="10701" y="13327"/>
                    <a:pt x="10579" y="13327"/>
                  </a:cubicBezTo>
                  <a:cubicBezTo>
                    <a:pt x="10330" y="13327"/>
                    <a:pt x="10081" y="13272"/>
                    <a:pt x="9832" y="13106"/>
                  </a:cubicBezTo>
                  <a:lnTo>
                    <a:pt x="9832" y="13106"/>
                  </a:lnTo>
                  <a:lnTo>
                    <a:pt x="9892" y="13170"/>
                  </a:lnTo>
                  <a:cubicBezTo>
                    <a:pt x="9644" y="13106"/>
                    <a:pt x="9397" y="13047"/>
                    <a:pt x="9150" y="12923"/>
                  </a:cubicBezTo>
                  <a:cubicBezTo>
                    <a:pt x="8903" y="12859"/>
                    <a:pt x="8655" y="12799"/>
                    <a:pt x="8408" y="12676"/>
                  </a:cubicBezTo>
                  <a:cubicBezTo>
                    <a:pt x="8161" y="12612"/>
                    <a:pt x="7978" y="12488"/>
                    <a:pt x="7730" y="12305"/>
                  </a:cubicBezTo>
                  <a:cubicBezTo>
                    <a:pt x="7543" y="12181"/>
                    <a:pt x="7360" y="11993"/>
                    <a:pt x="7236" y="11810"/>
                  </a:cubicBezTo>
                  <a:cubicBezTo>
                    <a:pt x="7112" y="11687"/>
                    <a:pt x="7048" y="11622"/>
                    <a:pt x="6989" y="11622"/>
                  </a:cubicBezTo>
                  <a:cubicBezTo>
                    <a:pt x="6924" y="11622"/>
                    <a:pt x="6865" y="11563"/>
                    <a:pt x="6801" y="11563"/>
                  </a:cubicBezTo>
                  <a:cubicBezTo>
                    <a:pt x="6801" y="11499"/>
                    <a:pt x="6865" y="11439"/>
                    <a:pt x="6865" y="11439"/>
                  </a:cubicBezTo>
                  <a:cubicBezTo>
                    <a:pt x="6801" y="11375"/>
                    <a:pt x="6677" y="11316"/>
                    <a:pt x="6618" y="11252"/>
                  </a:cubicBezTo>
                  <a:cubicBezTo>
                    <a:pt x="6430" y="11128"/>
                    <a:pt x="6430" y="10881"/>
                    <a:pt x="6430" y="10698"/>
                  </a:cubicBezTo>
                  <a:lnTo>
                    <a:pt x="6430" y="10386"/>
                  </a:lnTo>
                  <a:cubicBezTo>
                    <a:pt x="6370" y="10327"/>
                    <a:pt x="6370" y="10327"/>
                    <a:pt x="6370" y="10262"/>
                  </a:cubicBezTo>
                  <a:cubicBezTo>
                    <a:pt x="6370" y="10203"/>
                    <a:pt x="6306" y="10139"/>
                    <a:pt x="6306" y="10079"/>
                  </a:cubicBezTo>
                  <a:lnTo>
                    <a:pt x="6183" y="10139"/>
                  </a:lnTo>
                  <a:lnTo>
                    <a:pt x="6183" y="9768"/>
                  </a:lnTo>
                  <a:cubicBezTo>
                    <a:pt x="6183" y="9709"/>
                    <a:pt x="6183" y="9585"/>
                    <a:pt x="6247" y="9585"/>
                  </a:cubicBezTo>
                  <a:cubicBezTo>
                    <a:pt x="6183" y="9585"/>
                    <a:pt x="6123" y="9521"/>
                    <a:pt x="6183" y="9461"/>
                  </a:cubicBezTo>
                  <a:lnTo>
                    <a:pt x="6247" y="9461"/>
                  </a:lnTo>
                  <a:lnTo>
                    <a:pt x="6247" y="9026"/>
                  </a:lnTo>
                  <a:cubicBezTo>
                    <a:pt x="6283" y="8915"/>
                    <a:pt x="6321" y="8893"/>
                    <a:pt x="6358" y="8893"/>
                  </a:cubicBezTo>
                  <a:cubicBezTo>
                    <a:pt x="6382" y="8893"/>
                    <a:pt x="6406" y="8902"/>
                    <a:pt x="6430" y="8902"/>
                  </a:cubicBezTo>
                  <a:cubicBezTo>
                    <a:pt x="6494" y="8902"/>
                    <a:pt x="6553" y="8902"/>
                    <a:pt x="6618" y="8719"/>
                  </a:cubicBezTo>
                  <a:cubicBezTo>
                    <a:pt x="6677" y="8655"/>
                    <a:pt x="6677" y="8532"/>
                    <a:pt x="6741" y="8408"/>
                  </a:cubicBezTo>
                  <a:lnTo>
                    <a:pt x="6741" y="8225"/>
                  </a:lnTo>
                  <a:cubicBezTo>
                    <a:pt x="6677" y="8284"/>
                    <a:pt x="6553" y="8349"/>
                    <a:pt x="6494" y="8349"/>
                  </a:cubicBezTo>
                  <a:lnTo>
                    <a:pt x="6618" y="8161"/>
                  </a:lnTo>
                  <a:cubicBezTo>
                    <a:pt x="6553" y="8101"/>
                    <a:pt x="6494" y="7978"/>
                    <a:pt x="6430" y="7913"/>
                  </a:cubicBezTo>
                  <a:lnTo>
                    <a:pt x="6247" y="7913"/>
                  </a:lnTo>
                  <a:lnTo>
                    <a:pt x="6183" y="7978"/>
                  </a:lnTo>
                  <a:cubicBezTo>
                    <a:pt x="6123" y="7978"/>
                    <a:pt x="6059" y="8037"/>
                    <a:pt x="6000" y="8101"/>
                  </a:cubicBezTo>
                  <a:cubicBezTo>
                    <a:pt x="5935" y="8225"/>
                    <a:pt x="5935" y="8349"/>
                    <a:pt x="5935" y="8472"/>
                  </a:cubicBezTo>
                  <a:cubicBezTo>
                    <a:pt x="5876" y="8472"/>
                    <a:pt x="5812" y="8532"/>
                    <a:pt x="5752" y="8532"/>
                  </a:cubicBezTo>
                  <a:lnTo>
                    <a:pt x="5752" y="8655"/>
                  </a:lnTo>
                  <a:cubicBezTo>
                    <a:pt x="5688" y="8655"/>
                    <a:pt x="5688" y="8719"/>
                    <a:pt x="5629" y="8779"/>
                  </a:cubicBezTo>
                  <a:lnTo>
                    <a:pt x="5629" y="8902"/>
                  </a:lnTo>
                  <a:lnTo>
                    <a:pt x="5629" y="8967"/>
                  </a:lnTo>
                  <a:cubicBezTo>
                    <a:pt x="5688" y="9026"/>
                    <a:pt x="5688" y="9090"/>
                    <a:pt x="5688" y="9150"/>
                  </a:cubicBezTo>
                  <a:cubicBezTo>
                    <a:pt x="5688" y="9171"/>
                    <a:pt x="5681" y="9178"/>
                    <a:pt x="5673" y="9178"/>
                  </a:cubicBezTo>
                  <a:cubicBezTo>
                    <a:pt x="5655" y="9178"/>
                    <a:pt x="5629" y="9150"/>
                    <a:pt x="5629" y="9150"/>
                  </a:cubicBezTo>
                  <a:cubicBezTo>
                    <a:pt x="5602" y="9125"/>
                    <a:pt x="5587" y="9111"/>
                    <a:pt x="5574" y="9111"/>
                  </a:cubicBezTo>
                  <a:cubicBezTo>
                    <a:pt x="5554" y="9111"/>
                    <a:pt x="5540" y="9141"/>
                    <a:pt x="5505" y="9214"/>
                  </a:cubicBezTo>
                  <a:cubicBezTo>
                    <a:pt x="5534" y="9275"/>
                    <a:pt x="5549" y="9290"/>
                    <a:pt x="5564" y="9290"/>
                  </a:cubicBezTo>
                  <a:cubicBezTo>
                    <a:pt x="5580" y="9290"/>
                    <a:pt x="5596" y="9273"/>
                    <a:pt x="5629" y="9273"/>
                  </a:cubicBezTo>
                  <a:cubicBezTo>
                    <a:pt x="5652" y="9273"/>
                    <a:pt x="5666" y="9264"/>
                    <a:pt x="5675" y="9264"/>
                  </a:cubicBezTo>
                  <a:cubicBezTo>
                    <a:pt x="5688" y="9264"/>
                    <a:pt x="5688" y="9286"/>
                    <a:pt x="5688" y="9397"/>
                  </a:cubicBezTo>
                  <a:cubicBezTo>
                    <a:pt x="5629" y="9521"/>
                    <a:pt x="5564" y="9521"/>
                    <a:pt x="5629" y="9709"/>
                  </a:cubicBezTo>
                  <a:cubicBezTo>
                    <a:pt x="5590" y="9709"/>
                    <a:pt x="5553" y="9709"/>
                    <a:pt x="5530" y="9682"/>
                  </a:cubicBezTo>
                  <a:lnTo>
                    <a:pt x="5530" y="9682"/>
                  </a:lnTo>
                  <a:cubicBezTo>
                    <a:pt x="5568" y="9862"/>
                    <a:pt x="5584" y="10089"/>
                    <a:pt x="5688" y="10139"/>
                  </a:cubicBezTo>
                  <a:cubicBezTo>
                    <a:pt x="5629" y="10203"/>
                    <a:pt x="5629" y="10262"/>
                    <a:pt x="5629" y="10327"/>
                  </a:cubicBezTo>
                  <a:cubicBezTo>
                    <a:pt x="5688" y="10386"/>
                    <a:pt x="5688" y="10386"/>
                    <a:pt x="5688" y="10450"/>
                  </a:cubicBezTo>
                  <a:lnTo>
                    <a:pt x="5688" y="10510"/>
                  </a:lnTo>
                  <a:cubicBezTo>
                    <a:pt x="5752" y="10633"/>
                    <a:pt x="5752" y="10757"/>
                    <a:pt x="5629" y="10757"/>
                  </a:cubicBezTo>
                  <a:cubicBezTo>
                    <a:pt x="5688" y="10821"/>
                    <a:pt x="5876" y="11069"/>
                    <a:pt x="6000" y="11192"/>
                  </a:cubicBezTo>
                  <a:cubicBezTo>
                    <a:pt x="5938" y="11160"/>
                    <a:pt x="5907" y="11144"/>
                    <a:pt x="5891" y="11144"/>
                  </a:cubicBezTo>
                  <a:cubicBezTo>
                    <a:pt x="5876" y="11144"/>
                    <a:pt x="5876" y="11160"/>
                    <a:pt x="5876" y="11192"/>
                  </a:cubicBezTo>
                  <a:cubicBezTo>
                    <a:pt x="5876" y="11252"/>
                    <a:pt x="5876" y="11316"/>
                    <a:pt x="5935" y="11375"/>
                  </a:cubicBezTo>
                  <a:cubicBezTo>
                    <a:pt x="6000" y="11499"/>
                    <a:pt x="6059" y="11563"/>
                    <a:pt x="6059" y="11622"/>
                  </a:cubicBezTo>
                  <a:cubicBezTo>
                    <a:pt x="6059" y="11687"/>
                    <a:pt x="6059" y="11746"/>
                    <a:pt x="6000" y="11746"/>
                  </a:cubicBezTo>
                  <a:cubicBezTo>
                    <a:pt x="6123" y="11810"/>
                    <a:pt x="6183" y="11870"/>
                    <a:pt x="6247" y="11934"/>
                  </a:cubicBezTo>
                  <a:lnTo>
                    <a:pt x="6430" y="12117"/>
                  </a:lnTo>
                  <a:cubicBezTo>
                    <a:pt x="6553" y="12241"/>
                    <a:pt x="6618" y="12305"/>
                    <a:pt x="6741" y="12364"/>
                  </a:cubicBezTo>
                  <a:cubicBezTo>
                    <a:pt x="6801" y="12429"/>
                    <a:pt x="6865" y="12488"/>
                    <a:pt x="6989" y="12552"/>
                  </a:cubicBezTo>
                  <a:lnTo>
                    <a:pt x="6865" y="12552"/>
                  </a:lnTo>
                  <a:cubicBezTo>
                    <a:pt x="6989" y="12612"/>
                    <a:pt x="6989" y="12676"/>
                    <a:pt x="7048" y="12735"/>
                  </a:cubicBezTo>
                  <a:cubicBezTo>
                    <a:pt x="7112" y="12735"/>
                    <a:pt x="7112" y="12799"/>
                    <a:pt x="7172" y="12859"/>
                  </a:cubicBezTo>
                  <a:cubicBezTo>
                    <a:pt x="7204" y="12829"/>
                    <a:pt x="7235" y="12814"/>
                    <a:pt x="7273" y="12814"/>
                  </a:cubicBezTo>
                  <a:cubicBezTo>
                    <a:pt x="7311" y="12814"/>
                    <a:pt x="7357" y="12829"/>
                    <a:pt x="7419" y="12859"/>
                  </a:cubicBezTo>
                  <a:cubicBezTo>
                    <a:pt x="7543" y="12859"/>
                    <a:pt x="7666" y="12923"/>
                    <a:pt x="7790" y="12923"/>
                  </a:cubicBezTo>
                  <a:cubicBezTo>
                    <a:pt x="7854" y="13047"/>
                    <a:pt x="7790" y="13047"/>
                    <a:pt x="7730" y="13047"/>
                  </a:cubicBezTo>
                  <a:cubicBezTo>
                    <a:pt x="7666" y="13106"/>
                    <a:pt x="7543" y="13106"/>
                    <a:pt x="7543" y="13170"/>
                  </a:cubicBezTo>
                  <a:cubicBezTo>
                    <a:pt x="7557" y="13143"/>
                    <a:pt x="7588" y="13134"/>
                    <a:pt x="7628" y="13134"/>
                  </a:cubicBezTo>
                  <a:cubicBezTo>
                    <a:pt x="7717" y="13134"/>
                    <a:pt x="7847" y="13179"/>
                    <a:pt x="7923" y="13179"/>
                  </a:cubicBezTo>
                  <a:cubicBezTo>
                    <a:pt x="7970" y="13179"/>
                    <a:pt x="7995" y="13162"/>
                    <a:pt x="7978" y="13106"/>
                  </a:cubicBezTo>
                  <a:lnTo>
                    <a:pt x="7978" y="13106"/>
                  </a:lnTo>
                  <a:cubicBezTo>
                    <a:pt x="8101" y="13294"/>
                    <a:pt x="8101" y="13230"/>
                    <a:pt x="8161" y="13418"/>
                  </a:cubicBezTo>
                  <a:cubicBezTo>
                    <a:pt x="8196" y="13364"/>
                    <a:pt x="8226" y="13346"/>
                    <a:pt x="8256" y="13346"/>
                  </a:cubicBezTo>
                  <a:cubicBezTo>
                    <a:pt x="8319" y="13346"/>
                    <a:pt x="8379" y="13427"/>
                    <a:pt x="8474" y="13427"/>
                  </a:cubicBezTo>
                  <a:cubicBezTo>
                    <a:pt x="8492" y="13427"/>
                    <a:pt x="8511" y="13424"/>
                    <a:pt x="8532" y="13418"/>
                  </a:cubicBezTo>
                  <a:cubicBezTo>
                    <a:pt x="8779" y="13601"/>
                    <a:pt x="8532" y="13601"/>
                    <a:pt x="8843" y="13665"/>
                  </a:cubicBezTo>
                  <a:cubicBezTo>
                    <a:pt x="8903" y="13724"/>
                    <a:pt x="8903" y="13724"/>
                    <a:pt x="8843" y="13724"/>
                  </a:cubicBezTo>
                  <a:lnTo>
                    <a:pt x="8720" y="13724"/>
                  </a:lnTo>
                  <a:cubicBezTo>
                    <a:pt x="8794" y="13754"/>
                    <a:pt x="8843" y="13766"/>
                    <a:pt x="8875" y="13766"/>
                  </a:cubicBezTo>
                  <a:cubicBezTo>
                    <a:pt x="8977" y="13766"/>
                    <a:pt x="8918" y="13649"/>
                    <a:pt x="8967" y="13601"/>
                  </a:cubicBezTo>
                  <a:lnTo>
                    <a:pt x="8967" y="13601"/>
                  </a:lnTo>
                  <a:cubicBezTo>
                    <a:pt x="9338" y="13665"/>
                    <a:pt x="9090" y="13724"/>
                    <a:pt x="9214" y="13848"/>
                  </a:cubicBezTo>
                  <a:cubicBezTo>
                    <a:pt x="9379" y="13848"/>
                    <a:pt x="9515" y="13822"/>
                    <a:pt x="9643" y="13822"/>
                  </a:cubicBezTo>
                  <a:cubicBezTo>
                    <a:pt x="9708" y="13822"/>
                    <a:pt x="9770" y="13828"/>
                    <a:pt x="9832" y="13848"/>
                  </a:cubicBezTo>
                  <a:cubicBezTo>
                    <a:pt x="9832" y="13848"/>
                    <a:pt x="9892" y="13848"/>
                    <a:pt x="9832" y="13912"/>
                  </a:cubicBezTo>
                  <a:cubicBezTo>
                    <a:pt x="9870" y="13902"/>
                    <a:pt x="9913" y="13898"/>
                    <a:pt x="9958" y="13898"/>
                  </a:cubicBezTo>
                  <a:cubicBezTo>
                    <a:pt x="10132" y="13898"/>
                    <a:pt x="10353" y="13955"/>
                    <a:pt x="10560" y="13955"/>
                  </a:cubicBezTo>
                  <a:cubicBezTo>
                    <a:pt x="10652" y="13955"/>
                    <a:pt x="10741" y="13944"/>
                    <a:pt x="10821" y="13912"/>
                  </a:cubicBezTo>
                  <a:cubicBezTo>
                    <a:pt x="10832" y="13912"/>
                    <a:pt x="10840" y="13914"/>
                    <a:pt x="10847" y="13917"/>
                  </a:cubicBezTo>
                  <a:lnTo>
                    <a:pt x="10847" y="13917"/>
                  </a:lnTo>
                  <a:cubicBezTo>
                    <a:pt x="10825" y="13854"/>
                    <a:pt x="10836" y="13772"/>
                    <a:pt x="10881" y="13724"/>
                  </a:cubicBezTo>
                  <a:cubicBezTo>
                    <a:pt x="10943" y="13756"/>
                    <a:pt x="11004" y="13756"/>
                    <a:pt x="11051" y="13756"/>
                  </a:cubicBezTo>
                  <a:cubicBezTo>
                    <a:pt x="11097" y="13756"/>
                    <a:pt x="11128" y="13756"/>
                    <a:pt x="11128" y="13789"/>
                  </a:cubicBezTo>
                  <a:cubicBezTo>
                    <a:pt x="11069" y="13789"/>
                    <a:pt x="11069" y="13848"/>
                    <a:pt x="11004" y="13848"/>
                  </a:cubicBezTo>
                  <a:lnTo>
                    <a:pt x="11192" y="13848"/>
                  </a:lnTo>
                  <a:cubicBezTo>
                    <a:pt x="11222" y="13910"/>
                    <a:pt x="11160" y="13910"/>
                    <a:pt x="11091" y="13910"/>
                  </a:cubicBezTo>
                  <a:cubicBezTo>
                    <a:pt x="11022" y="13910"/>
                    <a:pt x="10945" y="13910"/>
                    <a:pt x="10945" y="13972"/>
                  </a:cubicBezTo>
                  <a:cubicBezTo>
                    <a:pt x="11149" y="13972"/>
                    <a:pt x="11356" y="13945"/>
                    <a:pt x="11525" y="13945"/>
                  </a:cubicBezTo>
                  <a:cubicBezTo>
                    <a:pt x="11610" y="13945"/>
                    <a:pt x="11685" y="13952"/>
                    <a:pt x="11746" y="13972"/>
                  </a:cubicBezTo>
                  <a:cubicBezTo>
                    <a:pt x="11766" y="14009"/>
                    <a:pt x="11728" y="14018"/>
                    <a:pt x="11676" y="14018"/>
                  </a:cubicBezTo>
                  <a:cubicBezTo>
                    <a:pt x="11621" y="14018"/>
                    <a:pt x="11550" y="14008"/>
                    <a:pt x="11507" y="14008"/>
                  </a:cubicBezTo>
                  <a:cubicBezTo>
                    <a:pt x="11453" y="14008"/>
                    <a:pt x="11442" y="14024"/>
                    <a:pt x="11563" y="14095"/>
                  </a:cubicBezTo>
                  <a:lnTo>
                    <a:pt x="11192" y="13972"/>
                  </a:lnTo>
                  <a:lnTo>
                    <a:pt x="11192" y="13972"/>
                  </a:lnTo>
                  <a:cubicBezTo>
                    <a:pt x="11316" y="14095"/>
                    <a:pt x="11269" y="14095"/>
                    <a:pt x="11215" y="14095"/>
                  </a:cubicBezTo>
                  <a:cubicBezTo>
                    <a:pt x="11160" y="14095"/>
                    <a:pt x="11098" y="14095"/>
                    <a:pt x="11192" y="14219"/>
                  </a:cubicBezTo>
                  <a:cubicBezTo>
                    <a:pt x="11407" y="14251"/>
                    <a:pt x="11531" y="14251"/>
                    <a:pt x="11655" y="14251"/>
                  </a:cubicBezTo>
                  <a:cubicBezTo>
                    <a:pt x="11778" y="14251"/>
                    <a:pt x="11902" y="14251"/>
                    <a:pt x="12117" y="14283"/>
                  </a:cubicBezTo>
                  <a:cubicBezTo>
                    <a:pt x="12241" y="14219"/>
                    <a:pt x="12117" y="14219"/>
                    <a:pt x="12241" y="14159"/>
                  </a:cubicBezTo>
                  <a:cubicBezTo>
                    <a:pt x="12310" y="14146"/>
                    <a:pt x="12370" y="14139"/>
                    <a:pt x="12421" y="14139"/>
                  </a:cubicBezTo>
                  <a:cubicBezTo>
                    <a:pt x="12774" y="14139"/>
                    <a:pt x="12742" y="14427"/>
                    <a:pt x="12982" y="14427"/>
                  </a:cubicBezTo>
                  <a:cubicBezTo>
                    <a:pt x="13017" y="14427"/>
                    <a:pt x="13058" y="14421"/>
                    <a:pt x="13106" y="14407"/>
                  </a:cubicBezTo>
                  <a:cubicBezTo>
                    <a:pt x="13200" y="14358"/>
                    <a:pt x="13260" y="14241"/>
                    <a:pt x="13416" y="14241"/>
                  </a:cubicBezTo>
                  <a:cubicBezTo>
                    <a:pt x="13466" y="14241"/>
                    <a:pt x="13526" y="14253"/>
                    <a:pt x="13601" y="14283"/>
                  </a:cubicBezTo>
                  <a:lnTo>
                    <a:pt x="13477" y="14407"/>
                  </a:lnTo>
                  <a:cubicBezTo>
                    <a:pt x="13525" y="14413"/>
                    <a:pt x="13566" y="14416"/>
                    <a:pt x="13602" y="14416"/>
                  </a:cubicBezTo>
                  <a:cubicBezTo>
                    <a:pt x="13825" y="14416"/>
                    <a:pt x="13843" y="14307"/>
                    <a:pt x="14015" y="14307"/>
                  </a:cubicBezTo>
                  <a:cubicBezTo>
                    <a:pt x="14066" y="14307"/>
                    <a:pt x="14131" y="14317"/>
                    <a:pt x="14219" y="14342"/>
                  </a:cubicBezTo>
                  <a:cubicBezTo>
                    <a:pt x="14095" y="14407"/>
                    <a:pt x="13848" y="14407"/>
                    <a:pt x="13912" y="14407"/>
                  </a:cubicBezTo>
                  <a:cubicBezTo>
                    <a:pt x="13988" y="14437"/>
                    <a:pt x="14042" y="14449"/>
                    <a:pt x="14082" y="14449"/>
                  </a:cubicBezTo>
                  <a:cubicBezTo>
                    <a:pt x="14204" y="14449"/>
                    <a:pt x="14205" y="14342"/>
                    <a:pt x="14343" y="14342"/>
                  </a:cubicBezTo>
                  <a:lnTo>
                    <a:pt x="14407" y="14466"/>
                  </a:lnTo>
                  <a:lnTo>
                    <a:pt x="15084" y="14466"/>
                  </a:lnTo>
                  <a:cubicBezTo>
                    <a:pt x="15208" y="14466"/>
                    <a:pt x="15332" y="14466"/>
                    <a:pt x="15455" y="14407"/>
                  </a:cubicBezTo>
                  <a:lnTo>
                    <a:pt x="15826" y="14407"/>
                  </a:lnTo>
                  <a:cubicBezTo>
                    <a:pt x="15826" y="14466"/>
                    <a:pt x="15703" y="14466"/>
                    <a:pt x="15826" y="14530"/>
                  </a:cubicBezTo>
                  <a:cubicBezTo>
                    <a:pt x="16009" y="14511"/>
                    <a:pt x="16202" y="14504"/>
                    <a:pt x="16400" y="14504"/>
                  </a:cubicBezTo>
                  <a:cubicBezTo>
                    <a:pt x="16872" y="14504"/>
                    <a:pt x="17369" y="14548"/>
                    <a:pt x="17804" y="14590"/>
                  </a:cubicBezTo>
                  <a:lnTo>
                    <a:pt x="17992" y="14466"/>
                  </a:lnTo>
                  <a:cubicBezTo>
                    <a:pt x="18052" y="14466"/>
                    <a:pt x="18116" y="14530"/>
                    <a:pt x="18052" y="14590"/>
                  </a:cubicBezTo>
                  <a:cubicBezTo>
                    <a:pt x="18299" y="14590"/>
                    <a:pt x="18052" y="14466"/>
                    <a:pt x="18175" y="14407"/>
                  </a:cubicBezTo>
                  <a:cubicBezTo>
                    <a:pt x="18299" y="14407"/>
                    <a:pt x="18363" y="14466"/>
                    <a:pt x="18299" y="14530"/>
                  </a:cubicBezTo>
                  <a:cubicBezTo>
                    <a:pt x="18363" y="14530"/>
                    <a:pt x="18487" y="14466"/>
                    <a:pt x="18611" y="14466"/>
                  </a:cubicBezTo>
                  <a:cubicBezTo>
                    <a:pt x="18794" y="14407"/>
                    <a:pt x="18917" y="14342"/>
                    <a:pt x="19041" y="14342"/>
                  </a:cubicBezTo>
                  <a:cubicBezTo>
                    <a:pt x="19352" y="14283"/>
                    <a:pt x="19659" y="14283"/>
                    <a:pt x="19906" y="14283"/>
                  </a:cubicBezTo>
                  <a:lnTo>
                    <a:pt x="19783" y="14342"/>
                  </a:lnTo>
                  <a:cubicBezTo>
                    <a:pt x="20111" y="14342"/>
                    <a:pt x="20149" y="14149"/>
                    <a:pt x="20369" y="14149"/>
                  </a:cubicBezTo>
                  <a:cubicBezTo>
                    <a:pt x="20397" y="14149"/>
                    <a:pt x="20429" y="14152"/>
                    <a:pt x="20465" y="14159"/>
                  </a:cubicBezTo>
                  <a:lnTo>
                    <a:pt x="20465" y="14159"/>
                  </a:lnTo>
                  <a:cubicBezTo>
                    <a:pt x="20630" y="14159"/>
                    <a:pt x="20793" y="14152"/>
                    <a:pt x="20960" y="14095"/>
                  </a:cubicBezTo>
                  <a:cubicBezTo>
                    <a:pt x="21207" y="14095"/>
                    <a:pt x="21390" y="14036"/>
                    <a:pt x="21514" y="14036"/>
                  </a:cubicBezTo>
                  <a:cubicBezTo>
                    <a:pt x="21884" y="13972"/>
                    <a:pt x="22255" y="13912"/>
                    <a:pt x="22567" y="13912"/>
                  </a:cubicBezTo>
                  <a:cubicBezTo>
                    <a:pt x="22567" y="13848"/>
                    <a:pt x="22750" y="13789"/>
                    <a:pt x="22938" y="13789"/>
                  </a:cubicBezTo>
                  <a:cubicBezTo>
                    <a:pt x="23121" y="13724"/>
                    <a:pt x="23244" y="13724"/>
                    <a:pt x="23244" y="13601"/>
                  </a:cubicBezTo>
                  <a:lnTo>
                    <a:pt x="23680" y="13601"/>
                  </a:lnTo>
                  <a:cubicBezTo>
                    <a:pt x="23719" y="13601"/>
                    <a:pt x="23761" y="13629"/>
                    <a:pt x="23802" y="13629"/>
                  </a:cubicBezTo>
                  <a:cubicBezTo>
                    <a:pt x="23823" y="13629"/>
                    <a:pt x="23843" y="13622"/>
                    <a:pt x="23863" y="13601"/>
                  </a:cubicBezTo>
                  <a:lnTo>
                    <a:pt x="24174" y="13601"/>
                  </a:lnTo>
                  <a:cubicBezTo>
                    <a:pt x="24357" y="13541"/>
                    <a:pt x="24357" y="13353"/>
                    <a:pt x="24545" y="13294"/>
                  </a:cubicBezTo>
                  <a:lnTo>
                    <a:pt x="24604" y="13418"/>
                  </a:lnTo>
                  <a:lnTo>
                    <a:pt x="24852" y="13230"/>
                  </a:lnTo>
                  <a:lnTo>
                    <a:pt x="25040" y="13294"/>
                  </a:lnTo>
                  <a:cubicBezTo>
                    <a:pt x="25040" y="13294"/>
                    <a:pt x="25099" y="13294"/>
                    <a:pt x="25163" y="13230"/>
                  </a:cubicBezTo>
                  <a:cubicBezTo>
                    <a:pt x="25099" y="13230"/>
                    <a:pt x="25040" y="13230"/>
                    <a:pt x="25040" y="13170"/>
                  </a:cubicBezTo>
                  <a:cubicBezTo>
                    <a:pt x="25186" y="13097"/>
                    <a:pt x="25396" y="13067"/>
                    <a:pt x="25543" y="13067"/>
                  </a:cubicBezTo>
                  <a:cubicBezTo>
                    <a:pt x="25645" y="13067"/>
                    <a:pt x="25717" y="13082"/>
                    <a:pt x="25717" y="13106"/>
                  </a:cubicBezTo>
                  <a:cubicBezTo>
                    <a:pt x="25964" y="12982"/>
                    <a:pt x="26152" y="12859"/>
                    <a:pt x="26335" y="12735"/>
                  </a:cubicBezTo>
                  <a:lnTo>
                    <a:pt x="26335" y="12735"/>
                  </a:lnTo>
                  <a:cubicBezTo>
                    <a:pt x="26335" y="12799"/>
                    <a:pt x="26212" y="12859"/>
                    <a:pt x="26152" y="12923"/>
                  </a:cubicBezTo>
                  <a:cubicBezTo>
                    <a:pt x="26237" y="12855"/>
                    <a:pt x="26285" y="12834"/>
                    <a:pt x="26314" y="12834"/>
                  </a:cubicBezTo>
                  <a:cubicBezTo>
                    <a:pt x="26361" y="12834"/>
                    <a:pt x="26362" y="12889"/>
                    <a:pt x="26397" y="12889"/>
                  </a:cubicBezTo>
                  <a:cubicBezTo>
                    <a:pt x="26419" y="12889"/>
                    <a:pt x="26455" y="12868"/>
                    <a:pt x="26523" y="12799"/>
                  </a:cubicBezTo>
                  <a:lnTo>
                    <a:pt x="26523" y="12676"/>
                  </a:lnTo>
                  <a:cubicBezTo>
                    <a:pt x="26647" y="12676"/>
                    <a:pt x="26771" y="12676"/>
                    <a:pt x="26894" y="12612"/>
                  </a:cubicBezTo>
                  <a:cubicBezTo>
                    <a:pt x="26954" y="12612"/>
                    <a:pt x="27077" y="12552"/>
                    <a:pt x="27142" y="12552"/>
                  </a:cubicBezTo>
                  <a:cubicBezTo>
                    <a:pt x="27201" y="12488"/>
                    <a:pt x="27265" y="12429"/>
                    <a:pt x="27324" y="12429"/>
                  </a:cubicBezTo>
                  <a:lnTo>
                    <a:pt x="27324" y="12552"/>
                  </a:lnTo>
                  <a:cubicBezTo>
                    <a:pt x="27572" y="12429"/>
                    <a:pt x="27760" y="12305"/>
                    <a:pt x="28007" y="12181"/>
                  </a:cubicBezTo>
                  <a:cubicBezTo>
                    <a:pt x="28254" y="12058"/>
                    <a:pt x="28502" y="11934"/>
                    <a:pt x="28808" y="11810"/>
                  </a:cubicBezTo>
                  <a:cubicBezTo>
                    <a:pt x="28561" y="11810"/>
                    <a:pt x="28561" y="11687"/>
                    <a:pt x="28684" y="11622"/>
                  </a:cubicBezTo>
                  <a:lnTo>
                    <a:pt x="28684" y="11622"/>
                  </a:lnTo>
                  <a:lnTo>
                    <a:pt x="28808" y="11687"/>
                  </a:lnTo>
                  <a:cubicBezTo>
                    <a:pt x="28830" y="11644"/>
                    <a:pt x="28816" y="11638"/>
                    <a:pt x="28794" y="11638"/>
                  </a:cubicBezTo>
                  <a:cubicBezTo>
                    <a:pt x="28785" y="11638"/>
                    <a:pt x="28775" y="11639"/>
                    <a:pt x="28766" y="11639"/>
                  </a:cubicBezTo>
                  <a:cubicBezTo>
                    <a:pt x="28733" y="11639"/>
                    <a:pt x="28715" y="11625"/>
                    <a:pt x="28808" y="11499"/>
                  </a:cubicBezTo>
                  <a:cubicBezTo>
                    <a:pt x="28842" y="11488"/>
                    <a:pt x="28869" y="11483"/>
                    <a:pt x="28891" y="11483"/>
                  </a:cubicBezTo>
                  <a:cubicBezTo>
                    <a:pt x="28992" y="11483"/>
                    <a:pt x="28974" y="11585"/>
                    <a:pt x="28872" y="11687"/>
                  </a:cubicBezTo>
                  <a:lnTo>
                    <a:pt x="29120" y="11499"/>
                  </a:lnTo>
                  <a:lnTo>
                    <a:pt x="29120" y="11622"/>
                  </a:lnTo>
                  <a:cubicBezTo>
                    <a:pt x="29179" y="11499"/>
                    <a:pt x="29550" y="11563"/>
                    <a:pt x="29614" y="11316"/>
                  </a:cubicBezTo>
                  <a:lnTo>
                    <a:pt x="29674" y="11375"/>
                  </a:lnTo>
                  <a:cubicBezTo>
                    <a:pt x="30168" y="11069"/>
                    <a:pt x="30356" y="10881"/>
                    <a:pt x="30727" y="10633"/>
                  </a:cubicBezTo>
                  <a:cubicBezTo>
                    <a:pt x="30663" y="10510"/>
                    <a:pt x="30851" y="10450"/>
                    <a:pt x="30910" y="10262"/>
                  </a:cubicBezTo>
                  <a:cubicBezTo>
                    <a:pt x="31222" y="10079"/>
                    <a:pt x="31592" y="9892"/>
                    <a:pt x="31840" y="9521"/>
                  </a:cubicBezTo>
                  <a:cubicBezTo>
                    <a:pt x="32023" y="9214"/>
                    <a:pt x="31840" y="9397"/>
                    <a:pt x="31899" y="9214"/>
                  </a:cubicBezTo>
                  <a:cubicBezTo>
                    <a:pt x="31899" y="9214"/>
                    <a:pt x="32023" y="9150"/>
                    <a:pt x="32087" y="9090"/>
                  </a:cubicBezTo>
                  <a:cubicBezTo>
                    <a:pt x="32121" y="9053"/>
                    <a:pt x="32136" y="9018"/>
                    <a:pt x="32142" y="9018"/>
                  </a:cubicBezTo>
                  <a:cubicBezTo>
                    <a:pt x="32146" y="9018"/>
                    <a:pt x="32146" y="9038"/>
                    <a:pt x="32146" y="9090"/>
                  </a:cubicBezTo>
                  <a:cubicBezTo>
                    <a:pt x="32211" y="8967"/>
                    <a:pt x="32270" y="8843"/>
                    <a:pt x="32270" y="8719"/>
                  </a:cubicBezTo>
                  <a:cubicBezTo>
                    <a:pt x="32334" y="8655"/>
                    <a:pt x="32334" y="8596"/>
                    <a:pt x="32334" y="8532"/>
                  </a:cubicBezTo>
                  <a:cubicBezTo>
                    <a:pt x="32334" y="8472"/>
                    <a:pt x="32334" y="8472"/>
                    <a:pt x="32394" y="8408"/>
                  </a:cubicBezTo>
                  <a:cubicBezTo>
                    <a:pt x="32394" y="8161"/>
                    <a:pt x="32394" y="7978"/>
                    <a:pt x="32334" y="7607"/>
                  </a:cubicBezTo>
                  <a:cubicBezTo>
                    <a:pt x="32282" y="7655"/>
                    <a:pt x="32272" y="7746"/>
                    <a:pt x="32238" y="7746"/>
                  </a:cubicBezTo>
                  <a:cubicBezTo>
                    <a:pt x="32231" y="7746"/>
                    <a:pt x="32222" y="7741"/>
                    <a:pt x="32211" y="7730"/>
                  </a:cubicBezTo>
                  <a:cubicBezTo>
                    <a:pt x="32211" y="7607"/>
                    <a:pt x="32211" y="7483"/>
                    <a:pt x="32270" y="7483"/>
                  </a:cubicBezTo>
                  <a:lnTo>
                    <a:pt x="32334" y="7483"/>
                  </a:lnTo>
                  <a:cubicBezTo>
                    <a:pt x="32146" y="7112"/>
                    <a:pt x="32087" y="6677"/>
                    <a:pt x="32023" y="6306"/>
                  </a:cubicBezTo>
                  <a:cubicBezTo>
                    <a:pt x="31899" y="5876"/>
                    <a:pt x="31775" y="5505"/>
                    <a:pt x="31528" y="5317"/>
                  </a:cubicBezTo>
                  <a:lnTo>
                    <a:pt x="31528" y="5381"/>
                  </a:lnTo>
                  <a:lnTo>
                    <a:pt x="31469" y="5258"/>
                  </a:lnTo>
                  <a:lnTo>
                    <a:pt x="31345" y="5134"/>
                  </a:lnTo>
                  <a:lnTo>
                    <a:pt x="31098" y="4946"/>
                  </a:lnTo>
                  <a:cubicBezTo>
                    <a:pt x="31034" y="4822"/>
                    <a:pt x="31098" y="4822"/>
                    <a:pt x="31157" y="4822"/>
                  </a:cubicBezTo>
                  <a:cubicBezTo>
                    <a:pt x="31189" y="4855"/>
                    <a:pt x="31220" y="4871"/>
                    <a:pt x="31236" y="4871"/>
                  </a:cubicBezTo>
                  <a:cubicBezTo>
                    <a:pt x="31251" y="4871"/>
                    <a:pt x="31251" y="4855"/>
                    <a:pt x="31222" y="4822"/>
                  </a:cubicBezTo>
                  <a:lnTo>
                    <a:pt x="30910" y="4516"/>
                  </a:lnTo>
                  <a:cubicBezTo>
                    <a:pt x="30786" y="4392"/>
                    <a:pt x="30727" y="4328"/>
                    <a:pt x="30663" y="4204"/>
                  </a:cubicBezTo>
                  <a:cubicBezTo>
                    <a:pt x="30603" y="4081"/>
                    <a:pt x="30480" y="4021"/>
                    <a:pt x="30415" y="3957"/>
                  </a:cubicBezTo>
                  <a:cubicBezTo>
                    <a:pt x="30356" y="3898"/>
                    <a:pt x="30356" y="3833"/>
                    <a:pt x="30292" y="3774"/>
                  </a:cubicBezTo>
                  <a:cubicBezTo>
                    <a:pt x="30232" y="3774"/>
                    <a:pt x="30168" y="3710"/>
                    <a:pt x="30109" y="3710"/>
                  </a:cubicBezTo>
                  <a:cubicBezTo>
                    <a:pt x="30109" y="3586"/>
                    <a:pt x="30045" y="3462"/>
                    <a:pt x="29921" y="3339"/>
                  </a:cubicBezTo>
                  <a:lnTo>
                    <a:pt x="29738" y="3156"/>
                  </a:lnTo>
                  <a:cubicBezTo>
                    <a:pt x="29674" y="3091"/>
                    <a:pt x="29550" y="3032"/>
                    <a:pt x="29491" y="2968"/>
                  </a:cubicBezTo>
                  <a:cubicBezTo>
                    <a:pt x="29179" y="2721"/>
                    <a:pt x="28808" y="2538"/>
                    <a:pt x="28625" y="2290"/>
                  </a:cubicBezTo>
                  <a:lnTo>
                    <a:pt x="28625" y="2414"/>
                  </a:lnTo>
                  <a:cubicBezTo>
                    <a:pt x="28502" y="2350"/>
                    <a:pt x="28502" y="2290"/>
                    <a:pt x="28437" y="2226"/>
                  </a:cubicBezTo>
                  <a:lnTo>
                    <a:pt x="28437" y="2226"/>
                  </a:lnTo>
                  <a:cubicBezTo>
                    <a:pt x="28437" y="2226"/>
                    <a:pt x="28501" y="2350"/>
                    <a:pt x="28437" y="2350"/>
                  </a:cubicBezTo>
                  <a:cubicBezTo>
                    <a:pt x="27883" y="2043"/>
                    <a:pt x="27324" y="1731"/>
                    <a:pt x="26771" y="1484"/>
                  </a:cubicBezTo>
                  <a:cubicBezTo>
                    <a:pt x="26212" y="1237"/>
                    <a:pt x="25658" y="930"/>
                    <a:pt x="25040" y="742"/>
                  </a:cubicBezTo>
                  <a:cubicBezTo>
                    <a:pt x="24983" y="726"/>
                    <a:pt x="24937" y="720"/>
                    <a:pt x="24896" y="720"/>
                  </a:cubicBezTo>
                  <a:cubicBezTo>
                    <a:pt x="24697" y="720"/>
                    <a:pt x="24665" y="884"/>
                    <a:pt x="24490" y="884"/>
                  </a:cubicBezTo>
                  <a:cubicBezTo>
                    <a:pt x="24427" y="884"/>
                    <a:pt x="24347" y="863"/>
                    <a:pt x="24234" y="807"/>
                  </a:cubicBezTo>
                  <a:lnTo>
                    <a:pt x="24421" y="683"/>
                  </a:lnTo>
                  <a:cubicBezTo>
                    <a:pt x="24174" y="683"/>
                    <a:pt x="23927" y="619"/>
                    <a:pt x="23739" y="619"/>
                  </a:cubicBezTo>
                  <a:cubicBezTo>
                    <a:pt x="23492" y="559"/>
                    <a:pt x="23244" y="559"/>
                    <a:pt x="23061" y="495"/>
                  </a:cubicBezTo>
                  <a:cubicBezTo>
                    <a:pt x="22626" y="436"/>
                    <a:pt x="22132" y="371"/>
                    <a:pt x="21701" y="371"/>
                  </a:cubicBezTo>
                  <a:cubicBezTo>
                    <a:pt x="21761" y="371"/>
                    <a:pt x="21761" y="312"/>
                    <a:pt x="21884" y="312"/>
                  </a:cubicBezTo>
                  <a:cubicBezTo>
                    <a:pt x="21806" y="259"/>
                    <a:pt x="21672" y="240"/>
                    <a:pt x="21538" y="240"/>
                  </a:cubicBezTo>
                  <a:cubicBezTo>
                    <a:pt x="21358" y="240"/>
                    <a:pt x="21180" y="275"/>
                    <a:pt x="21143" y="312"/>
                  </a:cubicBezTo>
                  <a:cubicBezTo>
                    <a:pt x="21019" y="312"/>
                    <a:pt x="21143" y="248"/>
                    <a:pt x="21083" y="248"/>
                  </a:cubicBezTo>
                  <a:cubicBezTo>
                    <a:pt x="21032" y="214"/>
                    <a:pt x="20972" y="204"/>
                    <a:pt x="20910" y="204"/>
                  </a:cubicBezTo>
                  <a:cubicBezTo>
                    <a:pt x="20808" y="204"/>
                    <a:pt x="20701" y="233"/>
                    <a:pt x="20624" y="233"/>
                  </a:cubicBezTo>
                  <a:cubicBezTo>
                    <a:pt x="20578" y="233"/>
                    <a:pt x="20542" y="222"/>
                    <a:pt x="20524" y="188"/>
                  </a:cubicBezTo>
                  <a:lnTo>
                    <a:pt x="20589" y="188"/>
                  </a:lnTo>
                  <a:cubicBezTo>
                    <a:pt x="20526" y="188"/>
                    <a:pt x="20382" y="172"/>
                    <a:pt x="20272" y="172"/>
                  </a:cubicBezTo>
                  <a:cubicBezTo>
                    <a:pt x="20167" y="172"/>
                    <a:pt x="20093" y="187"/>
                    <a:pt x="20154" y="248"/>
                  </a:cubicBezTo>
                  <a:cubicBezTo>
                    <a:pt x="20000" y="218"/>
                    <a:pt x="19846" y="218"/>
                    <a:pt x="19699" y="218"/>
                  </a:cubicBezTo>
                  <a:cubicBezTo>
                    <a:pt x="19551" y="218"/>
                    <a:pt x="19412" y="218"/>
                    <a:pt x="19288" y="188"/>
                  </a:cubicBezTo>
                  <a:cubicBezTo>
                    <a:pt x="19234" y="225"/>
                    <a:pt x="19165" y="234"/>
                    <a:pt x="19091" y="234"/>
                  </a:cubicBezTo>
                  <a:cubicBezTo>
                    <a:pt x="19011" y="234"/>
                    <a:pt x="18926" y="223"/>
                    <a:pt x="18854" y="223"/>
                  </a:cubicBezTo>
                  <a:cubicBezTo>
                    <a:pt x="18766" y="223"/>
                    <a:pt x="18695" y="239"/>
                    <a:pt x="18670" y="312"/>
                  </a:cubicBezTo>
                  <a:cubicBezTo>
                    <a:pt x="18670" y="194"/>
                    <a:pt x="18449" y="150"/>
                    <a:pt x="18225" y="150"/>
                  </a:cubicBezTo>
                  <a:cubicBezTo>
                    <a:pt x="18109" y="150"/>
                    <a:pt x="17992" y="161"/>
                    <a:pt x="17904" y="180"/>
                  </a:cubicBezTo>
                  <a:lnTo>
                    <a:pt x="17904" y="180"/>
                  </a:lnTo>
                  <a:cubicBezTo>
                    <a:pt x="17900" y="161"/>
                    <a:pt x="17758" y="111"/>
                    <a:pt x="17804" y="65"/>
                  </a:cubicBezTo>
                  <a:cubicBezTo>
                    <a:pt x="17557" y="65"/>
                    <a:pt x="17374" y="124"/>
                    <a:pt x="17374" y="188"/>
                  </a:cubicBezTo>
                  <a:cubicBezTo>
                    <a:pt x="17272" y="120"/>
                    <a:pt x="17160" y="99"/>
                    <a:pt x="17047" y="99"/>
                  </a:cubicBezTo>
                  <a:cubicBezTo>
                    <a:pt x="16866" y="99"/>
                    <a:pt x="16683" y="154"/>
                    <a:pt x="16538" y="154"/>
                  </a:cubicBezTo>
                  <a:cubicBezTo>
                    <a:pt x="16448" y="154"/>
                    <a:pt x="16373" y="133"/>
                    <a:pt x="16321" y="65"/>
                  </a:cubicBezTo>
                  <a:cubicBezTo>
                    <a:pt x="15643" y="124"/>
                    <a:pt x="14961" y="188"/>
                    <a:pt x="14343" y="188"/>
                  </a:cubicBezTo>
                  <a:cubicBezTo>
                    <a:pt x="14375" y="95"/>
                    <a:pt x="14545" y="95"/>
                    <a:pt x="14708" y="95"/>
                  </a:cubicBezTo>
                  <a:cubicBezTo>
                    <a:pt x="14871" y="95"/>
                    <a:pt x="15025" y="95"/>
                    <a:pt x="15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5377850" y="27591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5040925" y="25118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0"/>
                  </a:moveTo>
                  <a:lnTo>
                    <a:pt x="6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5615850" y="2751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1"/>
                  </a:moveTo>
                  <a:lnTo>
                    <a:pt x="0" y="60"/>
                  </a:lnTo>
                  <a:lnTo>
                    <a:pt x="5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5003825" y="2584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5008400" y="262005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1" y="1"/>
                  </a:moveTo>
                  <a:lnTo>
                    <a:pt x="1" y="1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5014600" y="2647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0"/>
                  </a:move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5303650" y="2416450"/>
              <a:ext cx="3475" cy="1225"/>
            </a:xfrm>
            <a:custGeom>
              <a:rect b="b" l="l" r="r" t="t"/>
              <a:pathLst>
                <a:path extrusionOk="0" h="49" w="139">
                  <a:moveTo>
                    <a:pt x="123" y="1"/>
                  </a:moveTo>
                  <a:cubicBezTo>
                    <a:pt x="108" y="1"/>
                    <a:pt x="63" y="17"/>
                    <a:pt x="1" y="49"/>
                  </a:cubicBezTo>
                  <a:lnTo>
                    <a:pt x="60" y="49"/>
                  </a:lnTo>
                  <a:cubicBezTo>
                    <a:pt x="122" y="17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5176925" y="24331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0" y="59"/>
                    <a:pt x="1" y="59"/>
                    <a:pt x="1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5447325" y="24176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0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5180025" y="2433125"/>
              <a:ext cx="6200" cy="25"/>
            </a:xfrm>
            <a:custGeom>
              <a:rect b="b" l="l" r="r" t="t"/>
              <a:pathLst>
                <a:path extrusionOk="0" h="1" w="248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5085675" y="2743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87300" y="274370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lnTo>
                    <a:pt x="6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5088775" y="2745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1" y="0"/>
                    <a:pt x="65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59475" y="27174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53300" y="2708200"/>
              <a:ext cx="6200" cy="9300"/>
            </a:xfrm>
            <a:custGeom>
              <a:rect b="b" l="l" r="r" t="t"/>
              <a:pathLst>
                <a:path extrusionOk="0" h="372" w="248">
                  <a:moveTo>
                    <a:pt x="0" y="1"/>
                  </a:moveTo>
                  <a:lnTo>
                    <a:pt x="0" y="1"/>
                  </a:lnTo>
                  <a:cubicBezTo>
                    <a:pt x="55" y="115"/>
                    <a:pt x="114" y="281"/>
                    <a:pt x="221" y="356"/>
                  </a:cubicBezTo>
                  <a:lnTo>
                    <a:pt x="221" y="356"/>
                  </a:lnTo>
                  <a:cubicBezTo>
                    <a:pt x="166" y="291"/>
                    <a:pt x="107" y="52"/>
                    <a:pt x="0" y="1"/>
                  </a:cubicBezTo>
                  <a:close/>
                  <a:moveTo>
                    <a:pt x="221" y="356"/>
                  </a:moveTo>
                  <a:lnTo>
                    <a:pt x="221" y="356"/>
                  </a:lnTo>
                  <a:cubicBezTo>
                    <a:pt x="230" y="366"/>
                    <a:pt x="239" y="372"/>
                    <a:pt x="247" y="372"/>
                  </a:cubicBezTo>
                  <a:cubicBezTo>
                    <a:pt x="238" y="367"/>
                    <a:pt x="230" y="362"/>
                    <a:pt x="221" y="3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037825" y="2664925"/>
              <a:ext cx="6225" cy="7700"/>
            </a:xfrm>
            <a:custGeom>
              <a:rect b="b" l="l" r="r" t="t"/>
              <a:pathLst>
                <a:path extrusionOk="0" h="308" w="249">
                  <a:moveTo>
                    <a:pt x="1" y="1"/>
                  </a:moveTo>
                  <a:cubicBezTo>
                    <a:pt x="13" y="37"/>
                    <a:pt x="25" y="64"/>
                    <a:pt x="36" y="83"/>
                  </a:cubicBezTo>
                  <a:lnTo>
                    <a:pt x="36" y="83"/>
                  </a:lnTo>
                  <a:cubicBezTo>
                    <a:pt x="27" y="58"/>
                    <a:pt x="16" y="32"/>
                    <a:pt x="1" y="1"/>
                  </a:cubicBezTo>
                  <a:close/>
                  <a:moveTo>
                    <a:pt x="36" y="83"/>
                  </a:moveTo>
                  <a:cubicBezTo>
                    <a:pt x="64" y="158"/>
                    <a:pt x="76" y="215"/>
                    <a:pt x="125" y="307"/>
                  </a:cubicBezTo>
                  <a:cubicBezTo>
                    <a:pt x="125" y="267"/>
                    <a:pt x="125" y="195"/>
                    <a:pt x="165" y="195"/>
                  </a:cubicBezTo>
                  <a:cubicBezTo>
                    <a:pt x="183" y="195"/>
                    <a:pt x="210" y="210"/>
                    <a:pt x="248" y="248"/>
                  </a:cubicBezTo>
                  <a:cubicBezTo>
                    <a:pt x="208" y="129"/>
                    <a:pt x="193" y="86"/>
                    <a:pt x="172" y="86"/>
                  </a:cubicBezTo>
                  <a:cubicBezTo>
                    <a:pt x="160" y="86"/>
                    <a:pt x="147" y="101"/>
                    <a:pt x="125" y="124"/>
                  </a:cubicBezTo>
                  <a:cubicBezTo>
                    <a:pt x="125" y="124"/>
                    <a:pt x="115" y="134"/>
                    <a:pt x="99" y="134"/>
                  </a:cubicBezTo>
                  <a:cubicBezTo>
                    <a:pt x="83" y="134"/>
                    <a:pt x="60" y="124"/>
                    <a:pt x="36" y="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5026950" y="2636275"/>
              <a:ext cx="1650" cy="4425"/>
            </a:xfrm>
            <a:custGeom>
              <a:rect b="b" l="l" r="r" t="t"/>
              <a:pathLst>
                <a:path extrusionOk="0" h="177" w="66">
                  <a:moveTo>
                    <a:pt x="9" y="1"/>
                  </a:moveTo>
                  <a:cubicBezTo>
                    <a:pt x="1" y="1"/>
                    <a:pt x="1" y="32"/>
                    <a:pt x="1" y="93"/>
                  </a:cubicBezTo>
                  <a:cubicBezTo>
                    <a:pt x="22" y="156"/>
                    <a:pt x="37" y="177"/>
                    <a:pt x="46" y="177"/>
                  </a:cubicBezTo>
                  <a:cubicBezTo>
                    <a:pt x="65" y="177"/>
                    <a:pt x="65" y="93"/>
                    <a:pt x="65" y="93"/>
                  </a:cubicBezTo>
                  <a:cubicBezTo>
                    <a:pt x="33" y="32"/>
                    <a:pt x="17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5091875" y="24763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5"/>
                  </a:lnTo>
                  <a:cubicBezTo>
                    <a:pt x="124" y="1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5116600" y="24485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65" y="0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5147500" y="2457850"/>
              <a:ext cx="6200" cy="1500"/>
            </a:xfrm>
            <a:custGeom>
              <a:rect b="b" l="l" r="r" t="t"/>
              <a:pathLst>
                <a:path extrusionOk="0" h="60" w="248">
                  <a:moveTo>
                    <a:pt x="248" y="0"/>
                  </a:moveTo>
                  <a:cubicBezTo>
                    <a:pt x="195" y="0"/>
                    <a:pt x="137" y="0"/>
                    <a:pt x="83" y="43"/>
                  </a:cubicBezTo>
                  <a:lnTo>
                    <a:pt x="83" y="43"/>
                  </a:lnTo>
                  <a:cubicBezTo>
                    <a:pt x="142" y="26"/>
                    <a:pt x="209" y="0"/>
                    <a:pt x="248" y="0"/>
                  </a:cubicBezTo>
                  <a:close/>
                  <a:moveTo>
                    <a:pt x="83" y="43"/>
                  </a:moveTo>
                  <a:cubicBezTo>
                    <a:pt x="52" y="52"/>
                    <a:pt x="23" y="59"/>
                    <a:pt x="1" y="59"/>
                  </a:cubicBezTo>
                  <a:lnTo>
                    <a:pt x="65" y="59"/>
                  </a:lnTo>
                  <a:cubicBezTo>
                    <a:pt x="71" y="53"/>
                    <a:pt x="77" y="48"/>
                    <a:pt x="83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5481800" y="2440775"/>
              <a:ext cx="4250" cy="3450"/>
            </a:xfrm>
            <a:custGeom>
              <a:rect b="b" l="l" r="r" t="t"/>
              <a:pathLst>
                <a:path extrusionOk="0" h="138" w="170">
                  <a:moveTo>
                    <a:pt x="105" y="1"/>
                  </a:moveTo>
                  <a:cubicBezTo>
                    <a:pt x="54" y="1"/>
                    <a:pt x="0" y="138"/>
                    <a:pt x="102" y="138"/>
                  </a:cubicBezTo>
                  <a:cubicBezTo>
                    <a:pt x="120" y="138"/>
                    <a:pt x="142" y="134"/>
                    <a:pt x="169" y="124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35"/>
            <p:cNvSpPr/>
            <p:nvPr/>
          </p:nvSpPr>
          <p:spPr>
            <a:xfrm>
              <a:off x="5631300" y="246092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0" y="60"/>
                    <a:pt x="183" y="124"/>
                    <a:pt x="248" y="124"/>
                  </a:cubicBezTo>
                  <a:cubicBezTo>
                    <a:pt x="124" y="60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5643650" y="27143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248" y="1"/>
                  </a:moveTo>
                  <a:cubicBezTo>
                    <a:pt x="124" y="1"/>
                    <a:pt x="60" y="60"/>
                    <a:pt x="1" y="60"/>
                  </a:cubicBezTo>
                  <a:lnTo>
                    <a:pt x="124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6" name="Google Shape;2116;p35"/>
          <p:cNvGrpSpPr/>
          <p:nvPr/>
        </p:nvGrpSpPr>
        <p:grpSpPr>
          <a:xfrm rot="7149452">
            <a:off x="5301765" y="2554845"/>
            <a:ext cx="774794" cy="892061"/>
            <a:chOff x="2146225" y="1258575"/>
            <a:chExt cx="564175" cy="503825"/>
          </a:xfrm>
        </p:grpSpPr>
        <p:sp>
          <p:nvSpPr>
            <p:cNvPr id="2117" name="Google Shape;2117;p35"/>
            <p:cNvSpPr/>
            <p:nvPr/>
          </p:nvSpPr>
          <p:spPr>
            <a:xfrm>
              <a:off x="2651650" y="1706750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3" y="0"/>
                  </a:moveTo>
                  <a:cubicBezTo>
                    <a:pt x="124" y="0"/>
                    <a:pt x="0" y="124"/>
                    <a:pt x="60" y="124"/>
                  </a:cubicBezTo>
                  <a:cubicBezTo>
                    <a:pt x="60" y="124"/>
                    <a:pt x="124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633100" y="1702050"/>
              <a:ext cx="4600" cy="1625"/>
            </a:xfrm>
            <a:custGeom>
              <a:rect b="b" l="l" r="r" t="t"/>
              <a:pathLst>
                <a:path extrusionOk="0" h="65" w="184">
                  <a:moveTo>
                    <a:pt x="183" y="0"/>
                  </a:moveTo>
                  <a:lnTo>
                    <a:pt x="0" y="65"/>
                  </a:lnTo>
                  <a:lnTo>
                    <a:pt x="124" y="6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622225" y="1692775"/>
              <a:ext cx="12375" cy="7825"/>
            </a:xfrm>
            <a:custGeom>
              <a:rect b="b" l="l" r="r" t="t"/>
              <a:pathLst>
                <a:path extrusionOk="0" h="313" w="495">
                  <a:moveTo>
                    <a:pt x="124" y="1"/>
                  </a:moveTo>
                  <a:cubicBezTo>
                    <a:pt x="0" y="188"/>
                    <a:pt x="312" y="124"/>
                    <a:pt x="312" y="248"/>
                  </a:cubicBezTo>
                  <a:lnTo>
                    <a:pt x="312" y="312"/>
                  </a:lnTo>
                  <a:lnTo>
                    <a:pt x="495" y="188"/>
                  </a:lnTo>
                  <a:cubicBezTo>
                    <a:pt x="371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628425" y="1677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64" y="0"/>
                  </a:moveTo>
                  <a:cubicBezTo>
                    <a:pt x="32" y="33"/>
                    <a:pt x="1" y="33"/>
                    <a:pt x="1" y="33"/>
                  </a:cubicBezTo>
                  <a:cubicBezTo>
                    <a:pt x="1" y="33"/>
                    <a:pt x="23" y="33"/>
                    <a:pt x="87" y="53"/>
                  </a:cubicBezTo>
                  <a:lnTo>
                    <a:pt x="87" y="53"/>
                  </a:lnTo>
                  <a:cubicBezTo>
                    <a:pt x="75" y="44"/>
                    <a:pt x="64" y="28"/>
                    <a:pt x="64" y="0"/>
                  </a:cubicBezTo>
                  <a:close/>
                  <a:moveTo>
                    <a:pt x="87" y="53"/>
                  </a:moveTo>
                  <a:cubicBezTo>
                    <a:pt x="104" y="65"/>
                    <a:pt x="123" y="65"/>
                    <a:pt x="123" y="65"/>
                  </a:cubicBezTo>
                  <a:cubicBezTo>
                    <a:pt x="110" y="60"/>
                    <a:pt x="98" y="56"/>
                    <a:pt x="87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631500" y="1677325"/>
              <a:ext cx="25" cy="3100"/>
            </a:xfrm>
            <a:custGeom>
              <a:rect b="b" l="l" r="r" t="t"/>
              <a:pathLst>
                <a:path extrusionOk="0" h="124" w="1">
                  <a:moveTo>
                    <a:pt x="0" y="65"/>
                  </a:moveTo>
                  <a:cubicBezTo>
                    <a:pt x="0" y="124"/>
                    <a:pt x="0" y="0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25300" y="1671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4"/>
                    <a:pt x="1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620725" y="1675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621000" y="1675850"/>
              <a:ext cx="4325" cy="1775"/>
            </a:xfrm>
            <a:custGeom>
              <a:rect b="b" l="l" r="r" t="t"/>
              <a:pathLst>
                <a:path extrusionOk="0" h="71" w="173">
                  <a:moveTo>
                    <a:pt x="49" y="0"/>
                  </a:moveTo>
                  <a:cubicBezTo>
                    <a:pt x="15" y="34"/>
                    <a:pt x="0" y="71"/>
                    <a:pt x="18" y="71"/>
                  </a:cubicBezTo>
                  <a:cubicBezTo>
                    <a:pt x="31" y="71"/>
                    <a:pt x="58" y="54"/>
                    <a:pt x="103" y="10"/>
                  </a:cubicBezTo>
                  <a:lnTo>
                    <a:pt x="103" y="10"/>
                  </a:lnTo>
                  <a:cubicBezTo>
                    <a:pt x="82" y="33"/>
                    <a:pt x="83" y="45"/>
                    <a:pt x="97" y="45"/>
                  </a:cubicBezTo>
                  <a:cubicBezTo>
                    <a:pt x="112" y="45"/>
                    <a:pt x="143" y="3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622225" y="1677325"/>
              <a:ext cx="5650" cy="5100"/>
            </a:xfrm>
            <a:custGeom>
              <a:rect b="b" l="l" r="r" t="t"/>
              <a:pathLst>
                <a:path extrusionOk="0" h="204" w="226">
                  <a:moveTo>
                    <a:pt x="124" y="0"/>
                  </a:moveTo>
                  <a:cubicBezTo>
                    <a:pt x="124" y="124"/>
                    <a:pt x="124" y="188"/>
                    <a:pt x="0" y="188"/>
                  </a:cubicBezTo>
                  <a:cubicBezTo>
                    <a:pt x="22" y="199"/>
                    <a:pt x="44" y="204"/>
                    <a:pt x="65" y="204"/>
                  </a:cubicBezTo>
                  <a:cubicBezTo>
                    <a:pt x="160" y="204"/>
                    <a:pt x="225" y="10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620725" y="1695475"/>
              <a:ext cx="1525" cy="3500"/>
            </a:xfrm>
            <a:custGeom>
              <a:rect b="b" l="l" r="r" t="t"/>
              <a:pathLst>
                <a:path extrusionOk="0" h="140" w="61">
                  <a:moveTo>
                    <a:pt x="29" y="0"/>
                  </a:moveTo>
                  <a:cubicBezTo>
                    <a:pt x="22" y="0"/>
                    <a:pt x="12" y="5"/>
                    <a:pt x="1" y="16"/>
                  </a:cubicBezTo>
                  <a:lnTo>
                    <a:pt x="1" y="140"/>
                  </a:lnTo>
                  <a:lnTo>
                    <a:pt x="60" y="80"/>
                  </a:lnTo>
                  <a:cubicBezTo>
                    <a:pt x="60" y="80"/>
                    <a:pt x="60" y="0"/>
                    <a:pt x="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616025" y="166187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1" y="124"/>
                    <a:pt x="1" y="188"/>
                  </a:cubicBezTo>
                  <a:lnTo>
                    <a:pt x="65" y="188"/>
                  </a:lnTo>
                  <a:cubicBezTo>
                    <a:pt x="65" y="124"/>
                    <a:pt x="65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611450" y="1666575"/>
              <a:ext cx="4600" cy="1125"/>
            </a:xfrm>
            <a:custGeom>
              <a:rect b="b" l="l" r="r" t="t"/>
              <a:pathLst>
                <a:path extrusionOk="0" h="45" w="184">
                  <a:moveTo>
                    <a:pt x="1" y="0"/>
                  </a:moveTo>
                  <a:cubicBezTo>
                    <a:pt x="31" y="30"/>
                    <a:pt x="61" y="45"/>
                    <a:pt x="92" y="45"/>
                  </a:cubicBezTo>
                  <a:cubicBezTo>
                    <a:pt x="123" y="45"/>
                    <a:pt x="154" y="3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2614550" y="1678925"/>
              <a:ext cx="6200" cy="1500"/>
            </a:xfrm>
            <a:custGeom>
              <a:rect b="b" l="l" r="r" t="t"/>
              <a:pathLst>
                <a:path extrusionOk="0" h="60" w="248">
                  <a:moveTo>
                    <a:pt x="1" y="1"/>
                  </a:moveTo>
                  <a:lnTo>
                    <a:pt x="60" y="60"/>
                  </a:lnTo>
                  <a:lnTo>
                    <a:pt x="248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2609850" y="1654200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89" y="1"/>
                  </a:moveTo>
                  <a:lnTo>
                    <a:pt x="1" y="60"/>
                  </a:lnTo>
                  <a:lnTo>
                    <a:pt x="65" y="60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2605275" y="1646400"/>
              <a:ext cx="6200" cy="4725"/>
            </a:xfrm>
            <a:custGeom>
              <a:rect b="b" l="l" r="r" t="t"/>
              <a:pathLst>
                <a:path extrusionOk="0" h="189" w="248">
                  <a:moveTo>
                    <a:pt x="1" y="1"/>
                  </a:moveTo>
                  <a:cubicBezTo>
                    <a:pt x="60" y="1"/>
                    <a:pt x="60" y="65"/>
                    <a:pt x="60" y="189"/>
                  </a:cubicBezTo>
                  <a:cubicBezTo>
                    <a:pt x="184" y="125"/>
                    <a:pt x="124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2600575" y="1646400"/>
              <a:ext cx="4725" cy="750"/>
            </a:xfrm>
            <a:custGeom>
              <a:rect b="b" l="l" r="r" t="t"/>
              <a:pathLst>
                <a:path extrusionOk="0" h="30" w="189">
                  <a:moveTo>
                    <a:pt x="1" y="1"/>
                  </a:moveTo>
                  <a:cubicBezTo>
                    <a:pt x="22" y="22"/>
                    <a:pt x="43" y="30"/>
                    <a:pt x="64" y="30"/>
                  </a:cubicBezTo>
                  <a:cubicBezTo>
                    <a:pt x="105" y="30"/>
                    <a:pt x="146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608375" y="1658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60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608375" y="16603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60"/>
                  </a:moveTo>
                  <a:lnTo>
                    <a:pt x="0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2609850" y="1661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606750" y="1672750"/>
              <a:ext cx="7825" cy="4600"/>
            </a:xfrm>
            <a:custGeom>
              <a:rect b="b" l="l" r="r" t="t"/>
              <a:pathLst>
                <a:path extrusionOk="0" h="184" w="313">
                  <a:moveTo>
                    <a:pt x="313" y="0"/>
                  </a:moveTo>
                  <a:lnTo>
                    <a:pt x="313" y="0"/>
                  </a:lnTo>
                  <a:cubicBezTo>
                    <a:pt x="291" y="7"/>
                    <a:pt x="272" y="14"/>
                    <a:pt x="255" y="21"/>
                  </a:cubicBezTo>
                  <a:lnTo>
                    <a:pt x="255" y="21"/>
                  </a:lnTo>
                  <a:cubicBezTo>
                    <a:pt x="274" y="16"/>
                    <a:pt x="293" y="10"/>
                    <a:pt x="313" y="0"/>
                  </a:cubicBezTo>
                  <a:close/>
                  <a:moveTo>
                    <a:pt x="255" y="21"/>
                  </a:moveTo>
                  <a:cubicBezTo>
                    <a:pt x="152" y="47"/>
                    <a:pt x="55" y="29"/>
                    <a:pt x="1" y="183"/>
                  </a:cubicBezTo>
                  <a:cubicBezTo>
                    <a:pt x="111" y="131"/>
                    <a:pt x="123" y="74"/>
                    <a:pt x="255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2606750" y="16665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" y="0"/>
                  </a:moveTo>
                  <a:lnTo>
                    <a:pt x="65" y="124"/>
                  </a:lnTo>
                  <a:cubicBezTo>
                    <a:pt x="125" y="59"/>
                    <a:pt x="125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2605275" y="1664950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lnTo>
                    <a:pt x="1" y="65"/>
                  </a:lnTo>
                  <a:lnTo>
                    <a:pt x="60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597500" y="16511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0" y="1"/>
                  </a:moveTo>
                  <a:lnTo>
                    <a:pt x="0" y="1"/>
                  </a:lnTo>
                  <a:cubicBezTo>
                    <a:pt x="64" y="60"/>
                    <a:pt x="64" y="125"/>
                    <a:pt x="124" y="184"/>
                  </a:cubicBezTo>
                  <a:cubicBezTo>
                    <a:pt x="124" y="125"/>
                    <a:pt x="247" y="125"/>
                    <a:pt x="188" y="60"/>
                  </a:cubicBezTo>
                  <a:cubicBezTo>
                    <a:pt x="124" y="60"/>
                    <a:pt x="64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2605275" y="16573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1" name="Google Shape;2141;p35"/>
            <p:cNvSpPr/>
            <p:nvPr/>
          </p:nvSpPr>
          <p:spPr>
            <a:xfrm>
              <a:off x="2588225" y="1641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2" name="Google Shape;2142;p35"/>
            <p:cNvSpPr/>
            <p:nvPr/>
          </p:nvSpPr>
          <p:spPr>
            <a:xfrm>
              <a:off x="2600575" y="16556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1" y="1"/>
                  </a:moveTo>
                  <a:cubicBezTo>
                    <a:pt x="1" y="65"/>
                    <a:pt x="65" y="65"/>
                    <a:pt x="65" y="65"/>
                  </a:cubicBezTo>
                  <a:cubicBezTo>
                    <a:pt x="65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2597500" y="16464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2605275" y="16556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5" name="Google Shape;2145;p35"/>
            <p:cNvSpPr/>
            <p:nvPr/>
          </p:nvSpPr>
          <p:spPr>
            <a:xfrm>
              <a:off x="2602175" y="1655675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125" y="1"/>
                  </a:moveTo>
                  <a:cubicBezTo>
                    <a:pt x="60" y="1"/>
                    <a:pt x="60" y="65"/>
                    <a:pt x="1" y="65"/>
                  </a:cubicBez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6" name="Google Shape;2146;p35"/>
            <p:cNvSpPr/>
            <p:nvPr/>
          </p:nvSpPr>
          <p:spPr>
            <a:xfrm>
              <a:off x="2568175" y="1643325"/>
              <a:ext cx="20075" cy="14000"/>
            </a:xfrm>
            <a:custGeom>
              <a:rect b="b" l="l" r="r" t="t"/>
              <a:pathLst>
                <a:path extrusionOk="0" h="560" w="803">
                  <a:moveTo>
                    <a:pt x="802" y="0"/>
                  </a:moveTo>
                  <a:cubicBezTo>
                    <a:pt x="743" y="0"/>
                    <a:pt x="743" y="65"/>
                    <a:pt x="619" y="65"/>
                  </a:cubicBezTo>
                  <a:cubicBezTo>
                    <a:pt x="555" y="124"/>
                    <a:pt x="619" y="312"/>
                    <a:pt x="496" y="371"/>
                  </a:cubicBezTo>
                  <a:cubicBezTo>
                    <a:pt x="372" y="312"/>
                    <a:pt x="431" y="248"/>
                    <a:pt x="431" y="124"/>
                  </a:cubicBezTo>
                  <a:lnTo>
                    <a:pt x="431" y="124"/>
                  </a:lnTo>
                  <a:cubicBezTo>
                    <a:pt x="372" y="312"/>
                    <a:pt x="184" y="188"/>
                    <a:pt x="1" y="436"/>
                  </a:cubicBezTo>
                  <a:lnTo>
                    <a:pt x="184" y="436"/>
                  </a:lnTo>
                  <a:cubicBezTo>
                    <a:pt x="125" y="436"/>
                    <a:pt x="60" y="495"/>
                    <a:pt x="60" y="495"/>
                  </a:cubicBezTo>
                  <a:cubicBezTo>
                    <a:pt x="111" y="471"/>
                    <a:pt x="162" y="456"/>
                    <a:pt x="204" y="456"/>
                  </a:cubicBezTo>
                  <a:cubicBezTo>
                    <a:pt x="264" y="456"/>
                    <a:pt x="308" y="486"/>
                    <a:pt x="308" y="559"/>
                  </a:cubicBezTo>
                  <a:cubicBezTo>
                    <a:pt x="431" y="559"/>
                    <a:pt x="678" y="248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2588225" y="1641850"/>
              <a:ext cx="4725" cy="4575"/>
            </a:xfrm>
            <a:custGeom>
              <a:rect b="b" l="l" r="r" t="t"/>
              <a:pathLst>
                <a:path extrusionOk="0" h="183" w="189">
                  <a:moveTo>
                    <a:pt x="0" y="0"/>
                  </a:moveTo>
                  <a:lnTo>
                    <a:pt x="124" y="183"/>
                  </a:lnTo>
                  <a:lnTo>
                    <a:pt x="188" y="183"/>
                  </a:lnTo>
                  <a:cubicBezTo>
                    <a:pt x="124" y="124"/>
                    <a:pt x="188" y="59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2588225" y="1646400"/>
              <a:ext cx="9300" cy="9775"/>
            </a:xfrm>
            <a:custGeom>
              <a:rect b="b" l="l" r="r" t="t"/>
              <a:pathLst>
                <a:path extrusionOk="0" h="391" w="372">
                  <a:moveTo>
                    <a:pt x="188" y="1"/>
                  </a:moveTo>
                  <a:cubicBezTo>
                    <a:pt x="188" y="65"/>
                    <a:pt x="247" y="65"/>
                    <a:pt x="312" y="125"/>
                  </a:cubicBezTo>
                  <a:cubicBezTo>
                    <a:pt x="188" y="248"/>
                    <a:pt x="64" y="189"/>
                    <a:pt x="0" y="372"/>
                  </a:cubicBezTo>
                  <a:cubicBezTo>
                    <a:pt x="13" y="385"/>
                    <a:pt x="26" y="390"/>
                    <a:pt x="40" y="390"/>
                  </a:cubicBezTo>
                  <a:cubicBezTo>
                    <a:pt x="92" y="390"/>
                    <a:pt x="149" y="313"/>
                    <a:pt x="247" y="313"/>
                  </a:cubicBezTo>
                  <a:cubicBezTo>
                    <a:pt x="64" y="248"/>
                    <a:pt x="312" y="313"/>
                    <a:pt x="312" y="189"/>
                  </a:cubicBezTo>
                  <a:lnTo>
                    <a:pt x="371" y="189"/>
                  </a:lnTo>
                  <a:lnTo>
                    <a:pt x="371" y="125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49" name="Google Shape;2149;p35"/>
            <p:cNvSpPr/>
            <p:nvPr/>
          </p:nvSpPr>
          <p:spPr>
            <a:xfrm>
              <a:off x="2599100" y="16789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60"/>
                    <a:pt x="0" y="60"/>
                  </a:cubicBezTo>
                  <a:cubicBezTo>
                    <a:pt x="60" y="60"/>
                    <a:pt x="60" y="6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0" name="Google Shape;2150;p35"/>
            <p:cNvSpPr/>
            <p:nvPr/>
          </p:nvSpPr>
          <p:spPr>
            <a:xfrm>
              <a:off x="2600575" y="1669650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189" y="1"/>
                  </a:moveTo>
                  <a:cubicBezTo>
                    <a:pt x="161" y="1"/>
                    <a:pt x="135" y="33"/>
                    <a:pt x="118" y="80"/>
                  </a:cubicBezTo>
                  <a:lnTo>
                    <a:pt x="118" y="80"/>
                  </a:lnTo>
                  <a:cubicBezTo>
                    <a:pt x="136" y="56"/>
                    <a:pt x="159" y="30"/>
                    <a:pt x="189" y="1"/>
                  </a:cubicBezTo>
                  <a:close/>
                  <a:moveTo>
                    <a:pt x="118" y="80"/>
                  </a:moveTo>
                  <a:cubicBezTo>
                    <a:pt x="61" y="157"/>
                    <a:pt x="50" y="213"/>
                    <a:pt x="1" y="307"/>
                  </a:cubicBezTo>
                  <a:cubicBezTo>
                    <a:pt x="1" y="307"/>
                    <a:pt x="29" y="281"/>
                    <a:pt x="48" y="281"/>
                  </a:cubicBezTo>
                  <a:cubicBezTo>
                    <a:pt x="58" y="281"/>
                    <a:pt x="65" y="288"/>
                    <a:pt x="65" y="307"/>
                  </a:cubicBezTo>
                  <a:cubicBezTo>
                    <a:pt x="65" y="372"/>
                    <a:pt x="1" y="372"/>
                    <a:pt x="1" y="372"/>
                  </a:cubicBezTo>
                  <a:cubicBezTo>
                    <a:pt x="65" y="372"/>
                    <a:pt x="124" y="372"/>
                    <a:pt x="124" y="307"/>
                  </a:cubicBezTo>
                  <a:cubicBezTo>
                    <a:pt x="90" y="236"/>
                    <a:pt x="95" y="145"/>
                    <a:pt x="118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2592925" y="166187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0" y="0"/>
                  </a:moveTo>
                  <a:lnTo>
                    <a:pt x="0" y="188"/>
                  </a:lnTo>
                  <a:lnTo>
                    <a:pt x="59" y="124"/>
                  </a:lnTo>
                  <a:cubicBezTo>
                    <a:pt x="59" y="143"/>
                    <a:pt x="65" y="151"/>
                    <a:pt x="74" y="151"/>
                  </a:cubicBezTo>
                  <a:cubicBezTo>
                    <a:pt x="97" y="151"/>
                    <a:pt x="141" y="106"/>
                    <a:pt x="183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2586725" y="163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248" y="0"/>
                  </a:moveTo>
                  <a:lnTo>
                    <a:pt x="1" y="60"/>
                  </a:lnTo>
                  <a:lnTo>
                    <a:pt x="124" y="60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3" name="Google Shape;2153;p35"/>
            <p:cNvSpPr/>
            <p:nvPr/>
          </p:nvSpPr>
          <p:spPr>
            <a:xfrm>
              <a:off x="2585125" y="1635650"/>
              <a:ext cx="3125" cy="1525"/>
            </a:xfrm>
            <a:custGeom>
              <a:rect b="b" l="l" r="r" t="t"/>
              <a:pathLst>
                <a:path extrusionOk="0" h="61" w="125">
                  <a:moveTo>
                    <a:pt x="0" y="1"/>
                  </a:moveTo>
                  <a:lnTo>
                    <a:pt x="0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4" name="Google Shape;2154;p35"/>
            <p:cNvSpPr/>
            <p:nvPr/>
          </p:nvSpPr>
          <p:spPr>
            <a:xfrm>
              <a:off x="2337850" y="14764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5" name="Google Shape;2155;p35"/>
            <p:cNvSpPr/>
            <p:nvPr/>
          </p:nvSpPr>
          <p:spPr>
            <a:xfrm>
              <a:off x="2345650" y="14811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1"/>
                  </a:move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6" name="Google Shape;2156;p35"/>
            <p:cNvSpPr/>
            <p:nvPr/>
          </p:nvSpPr>
          <p:spPr>
            <a:xfrm>
              <a:off x="2487825" y="1545000"/>
              <a:ext cx="3925" cy="7225"/>
            </a:xfrm>
            <a:custGeom>
              <a:rect b="b" l="l" r="r" t="t"/>
              <a:pathLst>
                <a:path extrusionOk="0" h="289" w="157">
                  <a:moveTo>
                    <a:pt x="147" y="1"/>
                  </a:moveTo>
                  <a:cubicBezTo>
                    <a:pt x="145" y="1"/>
                    <a:pt x="138" y="13"/>
                    <a:pt x="124" y="41"/>
                  </a:cubicBezTo>
                  <a:lnTo>
                    <a:pt x="0" y="165"/>
                  </a:lnTo>
                  <a:cubicBezTo>
                    <a:pt x="60" y="165"/>
                    <a:pt x="60" y="224"/>
                    <a:pt x="60" y="289"/>
                  </a:cubicBezTo>
                  <a:cubicBezTo>
                    <a:pt x="109" y="143"/>
                    <a:pt x="156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7" name="Google Shape;2157;p35"/>
            <p:cNvSpPr/>
            <p:nvPr/>
          </p:nvSpPr>
          <p:spPr>
            <a:xfrm>
              <a:off x="2410550" y="15104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124" y="1"/>
                  </a:moveTo>
                  <a:cubicBezTo>
                    <a:pt x="60" y="1"/>
                    <a:pt x="60" y="1"/>
                    <a:pt x="0" y="65"/>
                  </a:cubicBezTo>
                  <a:cubicBezTo>
                    <a:pt x="60" y="6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8" name="Google Shape;2158;p35"/>
            <p:cNvSpPr/>
            <p:nvPr/>
          </p:nvSpPr>
          <p:spPr>
            <a:xfrm>
              <a:off x="2399675" y="151820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59" name="Google Shape;2159;p35"/>
            <p:cNvSpPr/>
            <p:nvPr/>
          </p:nvSpPr>
          <p:spPr>
            <a:xfrm>
              <a:off x="2297675" y="1450200"/>
              <a:ext cx="3100" cy="1975"/>
            </a:xfrm>
            <a:custGeom>
              <a:rect b="b" l="l" r="r" t="t"/>
              <a:pathLst>
                <a:path extrusionOk="0" h="79" w="124">
                  <a:moveTo>
                    <a:pt x="124" y="1"/>
                  </a:moveTo>
                  <a:cubicBezTo>
                    <a:pt x="110" y="1"/>
                    <a:pt x="100" y="7"/>
                    <a:pt x="91" y="16"/>
                  </a:cubicBezTo>
                  <a:lnTo>
                    <a:pt x="91" y="16"/>
                  </a:lnTo>
                  <a:lnTo>
                    <a:pt x="124" y="1"/>
                  </a:lnTo>
                  <a:close/>
                  <a:moveTo>
                    <a:pt x="91" y="16"/>
                  </a:moveTo>
                  <a:lnTo>
                    <a:pt x="0" y="60"/>
                  </a:lnTo>
                  <a:cubicBezTo>
                    <a:pt x="14" y="73"/>
                    <a:pt x="24" y="78"/>
                    <a:pt x="33" y="78"/>
                  </a:cubicBezTo>
                  <a:cubicBezTo>
                    <a:pt x="57" y="78"/>
                    <a:pt x="69" y="39"/>
                    <a:pt x="91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0" name="Google Shape;2160;p35"/>
            <p:cNvSpPr/>
            <p:nvPr/>
          </p:nvSpPr>
          <p:spPr>
            <a:xfrm>
              <a:off x="2543950" y="1596950"/>
              <a:ext cx="2625" cy="5125"/>
            </a:xfrm>
            <a:custGeom>
              <a:rect b="b" l="l" r="r" t="t"/>
              <a:pathLst>
                <a:path extrusionOk="0" h="205" w="105">
                  <a:moveTo>
                    <a:pt x="40" y="1"/>
                  </a:moveTo>
                  <a:cubicBezTo>
                    <a:pt x="40" y="102"/>
                    <a:pt x="0" y="204"/>
                    <a:pt x="55" y="204"/>
                  </a:cubicBezTo>
                  <a:cubicBezTo>
                    <a:pt x="66" y="204"/>
                    <a:pt x="83" y="199"/>
                    <a:pt x="105" y="189"/>
                  </a:cubicBezTo>
                  <a:cubicBezTo>
                    <a:pt x="105" y="65"/>
                    <a:pt x="105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1" name="Google Shape;2161;p35"/>
            <p:cNvSpPr/>
            <p:nvPr/>
          </p:nvSpPr>
          <p:spPr>
            <a:xfrm>
              <a:off x="2364175" y="144860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2" name="Google Shape;2162;p35"/>
            <p:cNvSpPr/>
            <p:nvPr/>
          </p:nvSpPr>
          <p:spPr>
            <a:xfrm>
              <a:off x="2541850" y="1593475"/>
              <a:ext cx="3125" cy="3500"/>
            </a:xfrm>
            <a:custGeom>
              <a:rect b="b" l="l" r="r" t="t"/>
              <a:pathLst>
                <a:path extrusionOk="0" h="140" w="125">
                  <a:moveTo>
                    <a:pt x="57" y="0"/>
                  </a:moveTo>
                  <a:cubicBezTo>
                    <a:pt x="42" y="0"/>
                    <a:pt x="24" y="5"/>
                    <a:pt x="1" y="16"/>
                  </a:cubicBezTo>
                  <a:lnTo>
                    <a:pt x="1" y="80"/>
                  </a:lnTo>
                  <a:cubicBezTo>
                    <a:pt x="65" y="80"/>
                    <a:pt x="124" y="80"/>
                    <a:pt x="124" y="140"/>
                  </a:cubicBezTo>
                  <a:cubicBezTo>
                    <a:pt x="124" y="91"/>
                    <a:pt x="124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3" name="Google Shape;2163;p35"/>
            <p:cNvSpPr/>
            <p:nvPr/>
          </p:nvSpPr>
          <p:spPr>
            <a:xfrm>
              <a:off x="2177125" y="13327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4" name="Google Shape;2164;p35"/>
            <p:cNvSpPr/>
            <p:nvPr/>
          </p:nvSpPr>
          <p:spPr>
            <a:xfrm>
              <a:off x="2166375" y="12709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1"/>
                  </a:moveTo>
                  <a:cubicBezTo>
                    <a:pt x="37" y="38"/>
                    <a:pt x="76" y="52"/>
                    <a:pt x="100" y="57"/>
                  </a:cubicBezTo>
                  <a:lnTo>
                    <a:pt x="100" y="57"/>
                  </a:lnTo>
                  <a:cubicBezTo>
                    <a:pt x="58" y="45"/>
                    <a:pt x="51" y="1"/>
                    <a:pt x="0" y="1"/>
                  </a:cubicBezTo>
                  <a:close/>
                  <a:moveTo>
                    <a:pt x="100" y="57"/>
                  </a:moveTo>
                  <a:cubicBezTo>
                    <a:pt x="107" y="59"/>
                    <a:pt x="115" y="60"/>
                    <a:pt x="124" y="60"/>
                  </a:cubicBezTo>
                  <a:cubicBezTo>
                    <a:pt x="124" y="60"/>
                    <a:pt x="115" y="60"/>
                    <a:pt x="100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2572750" y="16216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cubicBezTo>
                    <a:pt x="1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2563500" y="163565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64" y="1"/>
                  </a:moveTo>
                  <a:cubicBezTo>
                    <a:pt x="64" y="1"/>
                    <a:pt x="64" y="60"/>
                    <a:pt x="0" y="60"/>
                  </a:cubicBezTo>
                  <a:cubicBezTo>
                    <a:pt x="64" y="60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2518725" y="16031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2572750" y="1623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2572750" y="16233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cubicBezTo>
                    <a:pt x="1" y="0"/>
                    <a:pt x="65" y="0"/>
                    <a:pt x="65" y="60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2571275" y="162167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lnTo>
                    <a:pt x="60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2248225" y="138677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1"/>
                  </a:moveTo>
                  <a:cubicBezTo>
                    <a:pt x="0" y="65"/>
                    <a:pt x="64" y="65"/>
                    <a:pt x="124" y="6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2" name="Google Shape;2172;p35"/>
            <p:cNvSpPr/>
            <p:nvPr/>
          </p:nvSpPr>
          <p:spPr>
            <a:xfrm>
              <a:off x="2444550" y="15614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3" name="Google Shape;2173;p35"/>
            <p:cNvSpPr/>
            <p:nvPr/>
          </p:nvSpPr>
          <p:spPr>
            <a:xfrm>
              <a:off x="2438375" y="1553675"/>
              <a:ext cx="12375" cy="7825"/>
            </a:xfrm>
            <a:custGeom>
              <a:rect b="b" l="l" r="r" t="t"/>
              <a:pathLst>
                <a:path extrusionOk="0" h="313" w="495">
                  <a:moveTo>
                    <a:pt x="495" y="1"/>
                  </a:moveTo>
                  <a:lnTo>
                    <a:pt x="0" y="312"/>
                  </a:lnTo>
                  <a:cubicBezTo>
                    <a:pt x="92" y="280"/>
                    <a:pt x="137" y="264"/>
                    <a:pt x="168" y="264"/>
                  </a:cubicBezTo>
                  <a:cubicBezTo>
                    <a:pt x="199" y="264"/>
                    <a:pt x="215" y="280"/>
                    <a:pt x="247" y="312"/>
                  </a:cubicBez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4" name="Google Shape;2174;p35"/>
            <p:cNvSpPr/>
            <p:nvPr/>
          </p:nvSpPr>
          <p:spPr>
            <a:xfrm>
              <a:off x="2147825" y="1267425"/>
              <a:ext cx="435850" cy="374150"/>
            </a:xfrm>
            <a:custGeom>
              <a:rect b="b" l="l" r="r" t="t"/>
              <a:pathLst>
                <a:path extrusionOk="0" h="14966" w="17434">
                  <a:moveTo>
                    <a:pt x="2162" y="1560"/>
                  </a:moveTo>
                  <a:cubicBezTo>
                    <a:pt x="2158" y="1576"/>
                    <a:pt x="2155" y="1590"/>
                    <a:pt x="2153" y="1603"/>
                  </a:cubicBezTo>
                  <a:lnTo>
                    <a:pt x="2153" y="1603"/>
                  </a:lnTo>
                  <a:cubicBezTo>
                    <a:pt x="2158" y="1589"/>
                    <a:pt x="2162" y="1575"/>
                    <a:pt x="2162" y="1560"/>
                  </a:cubicBezTo>
                  <a:close/>
                  <a:moveTo>
                    <a:pt x="3274" y="2490"/>
                  </a:moveTo>
                  <a:cubicBezTo>
                    <a:pt x="3267" y="2502"/>
                    <a:pt x="3260" y="2514"/>
                    <a:pt x="3254" y="2526"/>
                  </a:cubicBezTo>
                  <a:lnTo>
                    <a:pt x="3254" y="2526"/>
                  </a:lnTo>
                  <a:cubicBezTo>
                    <a:pt x="3262" y="2518"/>
                    <a:pt x="3269" y="2506"/>
                    <a:pt x="3274" y="2490"/>
                  </a:cubicBezTo>
                  <a:close/>
                  <a:moveTo>
                    <a:pt x="1410" y="2840"/>
                  </a:moveTo>
                  <a:lnTo>
                    <a:pt x="1420" y="2861"/>
                  </a:lnTo>
                  <a:cubicBezTo>
                    <a:pt x="1420" y="2853"/>
                    <a:pt x="1416" y="2846"/>
                    <a:pt x="1410" y="2840"/>
                  </a:cubicBezTo>
                  <a:close/>
                  <a:moveTo>
                    <a:pt x="4483" y="5868"/>
                  </a:moveTo>
                  <a:cubicBezTo>
                    <a:pt x="4489" y="5880"/>
                    <a:pt x="4499" y="5887"/>
                    <a:pt x="4511" y="5887"/>
                  </a:cubicBezTo>
                  <a:cubicBezTo>
                    <a:pt x="4500" y="5881"/>
                    <a:pt x="4491" y="5875"/>
                    <a:pt x="4483" y="5868"/>
                  </a:cubicBezTo>
                  <a:close/>
                  <a:moveTo>
                    <a:pt x="5474" y="6629"/>
                  </a:moveTo>
                  <a:cubicBezTo>
                    <a:pt x="5481" y="6629"/>
                    <a:pt x="5490" y="6629"/>
                    <a:pt x="5500" y="6629"/>
                  </a:cubicBezTo>
                  <a:cubicBezTo>
                    <a:pt x="5493" y="6629"/>
                    <a:pt x="5484" y="6629"/>
                    <a:pt x="5474" y="6629"/>
                  </a:cubicBezTo>
                  <a:close/>
                  <a:moveTo>
                    <a:pt x="8205" y="8816"/>
                  </a:moveTo>
                  <a:cubicBezTo>
                    <a:pt x="8202" y="8825"/>
                    <a:pt x="8205" y="8831"/>
                    <a:pt x="8211" y="8836"/>
                  </a:cubicBezTo>
                  <a:lnTo>
                    <a:pt x="8211" y="8836"/>
                  </a:lnTo>
                  <a:cubicBezTo>
                    <a:pt x="8209" y="8829"/>
                    <a:pt x="8207" y="8822"/>
                    <a:pt x="8205" y="8816"/>
                  </a:cubicBezTo>
                  <a:close/>
                  <a:moveTo>
                    <a:pt x="8211" y="8836"/>
                  </a:moveTo>
                  <a:cubicBezTo>
                    <a:pt x="8217" y="8858"/>
                    <a:pt x="8220" y="8885"/>
                    <a:pt x="8220" y="8919"/>
                  </a:cubicBezTo>
                  <a:lnTo>
                    <a:pt x="8096" y="8855"/>
                  </a:lnTo>
                  <a:cubicBezTo>
                    <a:pt x="7972" y="9102"/>
                    <a:pt x="8096" y="9102"/>
                    <a:pt x="8096" y="9290"/>
                  </a:cubicBezTo>
                  <a:cubicBezTo>
                    <a:pt x="8160" y="9225"/>
                    <a:pt x="8160" y="8855"/>
                    <a:pt x="8343" y="8855"/>
                  </a:cubicBezTo>
                  <a:cubicBezTo>
                    <a:pt x="8303" y="8855"/>
                    <a:pt x="8234" y="8855"/>
                    <a:pt x="8211" y="8836"/>
                  </a:cubicBezTo>
                  <a:close/>
                  <a:moveTo>
                    <a:pt x="10445" y="10091"/>
                  </a:moveTo>
                  <a:cubicBezTo>
                    <a:pt x="10445" y="10091"/>
                    <a:pt x="10509" y="10091"/>
                    <a:pt x="10509" y="10155"/>
                  </a:cubicBezTo>
                  <a:cubicBezTo>
                    <a:pt x="10445" y="10155"/>
                    <a:pt x="10445" y="10155"/>
                    <a:pt x="10445" y="10091"/>
                  </a:cubicBezTo>
                  <a:close/>
                  <a:moveTo>
                    <a:pt x="13660" y="11392"/>
                  </a:moveTo>
                  <a:lnTo>
                    <a:pt x="13660" y="11451"/>
                  </a:lnTo>
                  <a:cubicBezTo>
                    <a:pt x="13660" y="11451"/>
                    <a:pt x="13724" y="11392"/>
                    <a:pt x="13660" y="11392"/>
                  </a:cubicBezTo>
                  <a:close/>
                  <a:moveTo>
                    <a:pt x="11697" y="11535"/>
                  </a:moveTo>
                  <a:lnTo>
                    <a:pt x="11622" y="11575"/>
                  </a:lnTo>
                  <a:cubicBezTo>
                    <a:pt x="11637" y="11575"/>
                    <a:pt x="11665" y="11558"/>
                    <a:pt x="11697" y="11535"/>
                  </a:cubicBezTo>
                  <a:close/>
                  <a:moveTo>
                    <a:pt x="16511" y="13879"/>
                  </a:moveTo>
                  <a:cubicBezTo>
                    <a:pt x="16519" y="13879"/>
                    <a:pt x="16536" y="13894"/>
                    <a:pt x="16568" y="13924"/>
                  </a:cubicBezTo>
                  <a:lnTo>
                    <a:pt x="16503" y="13924"/>
                  </a:lnTo>
                  <a:cubicBezTo>
                    <a:pt x="16503" y="13894"/>
                    <a:pt x="16503" y="13879"/>
                    <a:pt x="16511" y="13879"/>
                  </a:cubicBezTo>
                  <a:close/>
                  <a:moveTo>
                    <a:pt x="15089" y="14042"/>
                  </a:moveTo>
                  <a:cubicBezTo>
                    <a:pt x="15088" y="14044"/>
                    <a:pt x="15086" y="14046"/>
                    <a:pt x="15084" y="14047"/>
                  </a:cubicBezTo>
                  <a:cubicBezTo>
                    <a:pt x="15085" y="14047"/>
                    <a:pt x="15086" y="14047"/>
                    <a:pt x="15087" y="14047"/>
                  </a:cubicBezTo>
                  <a:lnTo>
                    <a:pt x="15087" y="14047"/>
                  </a:lnTo>
                  <a:cubicBezTo>
                    <a:pt x="15088" y="14046"/>
                    <a:pt x="15088" y="14044"/>
                    <a:pt x="15089" y="14042"/>
                  </a:cubicBezTo>
                  <a:close/>
                  <a:moveTo>
                    <a:pt x="15208" y="14047"/>
                  </a:moveTo>
                  <a:cubicBezTo>
                    <a:pt x="15191" y="14047"/>
                    <a:pt x="15175" y="14047"/>
                    <a:pt x="15159" y="14048"/>
                  </a:cubicBezTo>
                  <a:lnTo>
                    <a:pt x="15159" y="14048"/>
                  </a:lnTo>
                  <a:cubicBezTo>
                    <a:pt x="15133" y="14047"/>
                    <a:pt x="15108" y="14047"/>
                    <a:pt x="15087" y="14047"/>
                  </a:cubicBezTo>
                  <a:lnTo>
                    <a:pt x="15087" y="14047"/>
                  </a:lnTo>
                  <a:cubicBezTo>
                    <a:pt x="15082" y="14056"/>
                    <a:pt x="15076" y="14065"/>
                    <a:pt x="15069" y="14073"/>
                  </a:cubicBezTo>
                  <a:lnTo>
                    <a:pt x="15069" y="14073"/>
                  </a:lnTo>
                  <a:cubicBezTo>
                    <a:pt x="15099" y="14056"/>
                    <a:pt x="15129" y="14050"/>
                    <a:pt x="15159" y="14048"/>
                  </a:cubicBezTo>
                  <a:lnTo>
                    <a:pt x="15159" y="14048"/>
                  </a:lnTo>
                  <a:cubicBezTo>
                    <a:pt x="15175" y="14049"/>
                    <a:pt x="15191" y="14050"/>
                    <a:pt x="15207" y="14051"/>
                  </a:cubicBezTo>
                  <a:lnTo>
                    <a:pt x="15207" y="14051"/>
                  </a:lnTo>
                  <a:cubicBezTo>
                    <a:pt x="15207" y="14050"/>
                    <a:pt x="15207" y="14049"/>
                    <a:pt x="15208" y="14047"/>
                  </a:cubicBezTo>
                  <a:close/>
                  <a:moveTo>
                    <a:pt x="15069" y="14073"/>
                  </a:moveTo>
                  <a:cubicBezTo>
                    <a:pt x="15053" y="14082"/>
                    <a:pt x="15037" y="14095"/>
                    <a:pt x="15020" y="14112"/>
                  </a:cubicBezTo>
                  <a:cubicBezTo>
                    <a:pt x="15041" y="14100"/>
                    <a:pt x="15057" y="14087"/>
                    <a:pt x="15069" y="14073"/>
                  </a:cubicBezTo>
                  <a:close/>
                  <a:moveTo>
                    <a:pt x="15207" y="14051"/>
                  </a:moveTo>
                  <a:cubicBezTo>
                    <a:pt x="15185" y="14131"/>
                    <a:pt x="15165" y="14151"/>
                    <a:pt x="15142" y="14151"/>
                  </a:cubicBezTo>
                  <a:cubicBezTo>
                    <a:pt x="15119" y="14151"/>
                    <a:pt x="15095" y="14132"/>
                    <a:pt x="15066" y="14132"/>
                  </a:cubicBezTo>
                  <a:cubicBezTo>
                    <a:pt x="15036" y="14132"/>
                    <a:pt x="15002" y="14152"/>
                    <a:pt x="14960" y="14235"/>
                  </a:cubicBezTo>
                  <a:cubicBezTo>
                    <a:pt x="15002" y="14214"/>
                    <a:pt x="15043" y="14207"/>
                    <a:pt x="15084" y="14207"/>
                  </a:cubicBezTo>
                  <a:cubicBezTo>
                    <a:pt x="15166" y="14207"/>
                    <a:pt x="15249" y="14235"/>
                    <a:pt x="15331" y="14235"/>
                  </a:cubicBezTo>
                  <a:cubicBezTo>
                    <a:pt x="15420" y="14100"/>
                    <a:pt x="15317" y="14062"/>
                    <a:pt x="15207" y="14051"/>
                  </a:cubicBezTo>
                  <a:close/>
                  <a:moveTo>
                    <a:pt x="17122" y="14235"/>
                  </a:moveTo>
                  <a:cubicBezTo>
                    <a:pt x="17118" y="14251"/>
                    <a:pt x="17115" y="14265"/>
                    <a:pt x="17112" y="14278"/>
                  </a:cubicBezTo>
                  <a:lnTo>
                    <a:pt x="17112" y="14278"/>
                  </a:lnTo>
                  <a:cubicBezTo>
                    <a:pt x="17118" y="14265"/>
                    <a:pt x="17122" y="14250"/>
                    <a:pt x="17122" y="14235"/>
                  </a:cubicBezTo>
                  <a:close/>
                  <a:moveTo>
                    <a:pt x="191" y="0"/>
                  </a:moveTo>
                  <a:cubicBezTo>
                    <a:pt x="154" y="0"/>
                    <a:pt x="124" y="16"/>
                    <a:pt x="124" y="76"/>
                  </a:cubicBezTo>
                  <a:lnTo>
                    <a:pt x="248" y="76"/>
                  </a:lnTo>
                  <a:cubicBezTo>
                    <a:pt x="124" y="200"/>
                    <a:pt x="124" y="324"/>
                    <a:pt x="124" y="512"/>
                  </a:cubicBezTo>
                  <a:cubicBezTo>
                    <a:pt x="124" y="635"/>
                    <a:pt x="60" y="818"/>
                    <a:pt x="0" y="942"/>
                  </a:cubicBezTo>
                  <a:cubicBezTo>
                    <a:pt x="30" y="912"/>
                    <a:pt x="45" y="897"/>
                    <a:pt x="60" y="897"/>
                  </a:cubicBezTo>
                  <a:cubicBezTo>
                    <a:pt x="76" y="897"/>
                    <a:pt x="92" y="912"/>
                    <a:pt x="124" y="942"/>
                  </a:cubicBezTo>
                  <a:lnTo>
                    <a:pt x="124" y="1065"/>
                  </a:lnTo>
                  <a:cubicBezTo>
                    <a:pt x="124" y="1156"/>
                    <a:pt x="124" y="1214"/>
                    <a:pt x="195" y="1214"/>
                  </a:cubicBezTo>
                  <a:cubicBezTo>
                    <a:pt x="222" y="1214"/>
                    <a:pt x="258" y="1206"/>
                    <a:pt x="307" y="1189"/>
                  </a:cubicBezTo>
                  <a:lnTo>
                    <a:pt x="307" y="1189"/>
                  </a:lnTo>
                  <a:cubicBezTo>
                    <a:pt x="307" y="1253"/>
                    <a:pt x="248" y="1253"/>
                    <a:pt x="183" y="1313"/>
                  </a:cubicBezTo>
                  <a:cubicBezTo>
                    <a:pt x="245" y="1283"/>
                    <a:pt x="292" y="1268"/>
                    <a:pt x="324" y="1268"/>
                  </a:cubicBezTo>
                  <a:cubicBezTo>
                    <a:pt x="355" y="1268"/>
                    <a:pt x="371" y="1283"/>
                    <a:pt x="371" y="1313"/>
                  </a:cubicBezTo>
                  <a:lnTo>
                    <a:pt x="371" y="1377"/>
                  </a:lnTo>
                  <a:cubicBezTo>
                    <a:pt x="495" y="1436"/>
                    <a:pt x="495" y="1560"/>
                    <a:pt x="554" y="1624"/>
                  </a:cubicBezTo>
                  <a:cubicBezTo>
                    <a:pt x="619" y="1748"/>
                    <a:pt x="619" y="1872"/>
                    <a:pt x="742" y="1995"/>
                  </a:cubicBezTo>
                  <a:lnTo>
                    <a:pt x="801" y="1872"/>
                  </a:lnTo>
                  <a:cubicBezTo>
                    <a:pt x="866" y="1995"/>
                    <a:pt x="801" y="1995"/>
                    <a:pt x="801" y="2054"/>
                  </a:cubicBezTo>
                  <a:cubicBezTo>
                    <a:pt x="1049" y="1995"/>
                    <a:pt x="678" y="1872"/>
                    <a:pt x="925" y="1807"/>
                  </a:cubicBezTo>
                  <a:lnTo>
                    <a:pt x="925" y="1807"/>
                  </a:lnTo>
                  <a:cubicBezTo>
                    <a:pt x="866" y="1931"/>
                    <a:pt x="925" y="1995"/>
                    <a:pt x="1049" y="2119"/>
                  </a:cubicBezTo>
                  <a:cubicBezTo>
                    <a:pt x="1049" y="2178"/>
                    <a:pt x="1113" y="2242"/>
                    <a:pt x="1113" y="2302"/>
                  </a:cubicBezTo>
                  <a:cubicBezTo>
                    <a:pt x="1172" y="2366"/>
                    <a:pt x="1172" y="2425"/>
                    <a:pt x="1113" y="2490"/>
                  </a:cubicBezTo>
                  <a:cubicBezTo>
                    <a:pt x="1122" y="2498"/>
                    <a:pt x="1129" y="2502"/>
                    <a:pt x="1135" y="2502"/>
                  </a:cubicBezTo>
                  <a:cubicBezTo>
                    <a:pt x="1168" y="2502"/>
                    <a:pt x="1184" y="2413"/>
                    <a:pt x="1250" y="2413"/>
                  </a:cubicBezTo>
                  <a:cubicBezTo>
                    <a:pt x="1263" y="2413"/>
                    <a:pt x="1278" y="2417"/>
                    <a:pt x="1296" y="2425"/>
                  </a:cubicBezTo>
                  <a:lnTo>
                    <a:pt x="1237" y="2490"/>
                  </a:lnTo>
                  <a:lnTo>
                    <a:pt x="1237" y="2490"/>
                  </a:lnTo>
                  <a:lnTo>
                    <a:pt x="1360" y="2425"/>
                  </a:lnTo>
                  <a:lnTo>
                    <a:pt x="1360" y="2425"/>
                  </a:lnTo>
                  <a:cubicBezTo>
                    <a:pt x="1360" y="2490"/>
                    <a:pt x="1296" y="2613"/>
                    <a:pt x="1237" y="2673"/>
                  </a:cubicBezTo>
                  <a:lnTo>
                    <a:pt x="1172" y="2673"/>
                  </a:lnTo>
                  <a:cubicBezTo>
                    <a:pt x="1172" y="2781"/>
                    <a:pt x="1363" y="2794"/>
                    <a:pt x="1410" y="2840"/>
                  </a:cubicBezTo>
                  <a:lnTo>
                    <a:pt x="1410" y="2840"/>
                  </a:lnTo>
                  <a:lnTo>
                    <a:pt x="1360" y="2737"/>
                  </a:lnTo>
                  <a:lnTo>
                    <a:pt x="1360" y="2737"/>
                  </a:lnTo>
                  <a:cubicBezTo>
                    <a:pt x="1667" y="2920"/>
                    <a:pt x="1855" y="3291"/>
                    <a:pt x="2226" y="3291"/>
                  </a:cubicBezTo>
                  <a:lnTo>
                    <a:pt x="2226" y="3232"/>
                  </a:lnTo>
                  <a:cubicBezTo>
                    <a:pt x="2532" y="3291"/>
                    <a:pt x="2349" y="3414"/>
                    <a:pt x="2532" y="3538"/>
                  </a:cubicBezTo>
                  <a:cubicBezTo>
                    <a:pt x="2597" y="3538"/>
                    <a:pt x="2720" y="3538"/>
                    <a:pt x="2720" y="3602"/>
                  </a:cubicBezTo>
                  <a:cubicBezTo>
                    <a:pt x="2656" y="3602"/>
                    <a:pt x="2720" y="3785"/>
                    <a:pt x="2597" y="3850"/>
                  </a:cubicBezTo>
                  <a:cubicBezTo>
                    <a:pt x="2678" y="3866"/>
                    <a:pt x="2729" y="3873"/>
                    <a:pt x="2766" y="3873"/>
                  </a:cubicBezTo>
                  <a:cubicBezTo>
                    <a:pt x="2868" y="3873"/>
                    <a:pt x="2863" y="3817"/>
                    <a:pt x="3091" y="3726"/>
                  </a:cubicBezTo>
                  <a:lnTo>
                    <a:pt x="3091" y="3726"/>
                  </a:lnTo>
                  <a:lnTo>
                    <a:pt x="3027" y="3850"/>
                  </a:lnTo>
                  <a:cubicBezTo>
                    <a:pt x="3089" y="3818"/>
                    <a:pt x="3120" y="3801"/>
                    <a:pt x="3151" y="3801"/>
                  </a:cubicBezTo>
                  <a:cubicBezTo>
                    <a:pt x="3182" y="3801"/>
                    <a:pt x="3212" y="3818"/>
                    <a:pt x="3274" y="3850"/>
                  </a:cubicBezTo>
                  <a:cubicBezTo>
                    <a:pt x="3151" y="3850"/>
                    <a:pt x="3215" y="4033"/>
                    <a:pt x="3027" y="4033"/>
                  </a:cubicBezTo>
                  <a:cubicBezTo>
                    <a:pt x="3027" y="4404"/>
                    <a:pt x="3522" y="4097"/>
                    <a:pt x="3339" y="4468"/>
                  </a:cubicBezTo>
                  <a:cubicBezTo>
                    <a:pt x="3645" y="4280"/>
                    <a:pt x="3274" y="4156"/>
                    <a:pt x="3398" y="4156"/>
                  </a:cubicBezTo>
                  <a:cubicBezTo>
                    <a:pt x="3398" y="4084"/>
                    <a:pt x="3481" y="4054"/>
                    <a:pt x="3551" y="4054"/>
                  </a:cubicBezTo>
                  <a:cubicBezTo>
                    <a:pt x="3602" y="4054"/>
                    <a:pt x="3645" y="4070"/>
                    <a:pt x="3645" y="4097"/>
                  </a:cubicBezTo>
                  <a:cubicBezTo>
                    <a:pt x="3706" y="4153"/>
                    <a:pt x="3488" y="4488"/>
                    <a:pt x="3619" y="4683"/>
                  </a:cubicBezTo>
                  <a:lnTo>
                    <a:pt x="3619" y="4683"/>
                  </a:lnTo>
                  <a:cubicBezTo>
                    <a:pt x="3618" y="4683"/>
                    <a:pt x="3617" y="4683"/>
                    <a:pt x="3615" y="4683"/>
                  </a:cubicBezTo>
                  <a:cubicBezTo>
                    <a:pt x="3601" y="4683"/>
                    <a:pt x="3586" y="4683"/>
                    <a:pt x="3586" y="4651"/>
                  </a:cubicBezTo>
                  <a:lnTo>
                    <a:pt x="3586" y="4651"/>
                  </a:lnTo>
                  <a:cubicBezTo>
                    <a:pt x="3586" y="4774"/>
                    <a:pt x="3769" y="4715"/>
                    <a:pt x="3769" y="4839"/>
                  </a:cubicBezTo>
                  <a:cubicBezTo>
                    <a:pt x="3810" y="4812"/>
                    <a:pt x="3836" y="4802"/>
                    <a:pt x="3854" y="4802"/>
                  </a:cubicBezTo>
                  <a:cubicBezTo>
                    <a:pt x="3893" y="4802"/>
                    <a:pt x="3891" y="4848"/>
                    <a:pt x="3918" y="4848"/>
                  </a:cubicBezTo>
                  <a:cubicBezTo>
                    <a:pt x="3934" y="4848"/>
                    <a:pt x="3961" y="4831"/>
                    <a:pt x="4016" y="4775"/>
                  </a:cubicBezTo>
                  <a:lnTo>
                    <a:pt x="3833" y="4651"/>
                  </a:lnTo>
                  <a:lnTo>
                    <a:pt x="3833" y="4651"/>
                  </a:lnTo>
                  <a:cubicBezTo>
                    <a:pt x="3853" y="4661"/>
                    <a:pt x="3879" y="4665"/>
                    <a:pt x="3907" y="4665"/>
                  </a:cubicBezTo>
                  <a:cubicBezTo>
                    <a:pt x="3977" y="4665"/>
                    <a:pt x="4065" y="4642"/>
                    <a:pt x="4144" y="4642"/>
                  </a:cubicBezTo>
                  <a:cubicBezTo>
                    <a:pt x="4227" y="4642"/>
                    <a:pt x="4300" y="4668"/>
                    <a:pt x="4328" y="4775"/>
                  </a:cubicBezTo>
                  <a:cubicBezTo>
                    <a:pt x="4263" y="4775"/>
                    <a:pt x="4140" y="4839"/>
                    <a:pt x="4140" y="4839"/>
                  </a:cubicBezTo>
                  <a:cubicBezTo>
                    <a:pt x="4080" y="4898"/>
                    <a:pt x="4204" y="4839"/>
                    <a:pt x="4204" y="4962"/>
                  </a:cubicBezTo>
                  <a:cubicBezTo>
                    <a:pt x="4160" y="5005"/>
                    <a:pt x="4126" y="5021"/>
                    <a:pt x="4097" y="5021"/>
                  </a:cubicBezTo>
                  <a:cubicBezTo>
                    <a:pt x="4014" y="5021"/>
                    <a:pt x="3969" y="4890"/>
                    <a:pt x="3830" y="4890"/>
                  </a:cubicBezTo>
                  <a:cubicBezTo>
                    <a:pt x="3812" y="4890"/>
                    <a:pt x="3791" y="4893"/>
                    <a:pt x="3769" y="4898"/>
                  </a:cubicBezTo>
                  <a:cubicBezTo>
                    <a:pt x="3769" y="5022"/>
                    <a:pt x="4080" y="4898"/>
                    <a:pt x="3833" y="5086"/>
                  </a:cubicBezTo>
                  <a:cubicBezTo>
                    <a:pt x="3897" y="5047"/>
                    <a:pt x="3940" y="5032"/>
                    <a:pt x="3970" y="5032"/>
                  </a:cubicBezTo>
                  <a:cubicBezTo>
                    <a:pt x="4063" y="5032"/>
                    <a:pt x="4039" y="5171"/>
                    <a:pt x="4156" y="5171"/>
                  </a:cubicBezTo>
                  <a:cubicBezTo>
                    <a:pt x="4183" y="5171"/>
                    <a:pt x="4218" y="5164"/>
                    <a:pt x="4263" y="5145"/>
                  </a:cubicBezTo>
                  <a:lnTo>
                    <a:pt x="4263" y="5145"/>
                  </a:lnTo>
                  <a:lnTo>
                    <a:pt x="4140" y="5269"/>
                  </a:lnTo>
                  <a:cubicBezTo>
                    <a:pt x="4140" y="5269"/>
                    <a:pt x="4195" y="5243"/>
                    <a:pt x="4231" y="5243"/>
                  </a:cubicBezTo>
                  <a:cubicBezTo>
                    <a:pt x="4250" y="5243"/>
                    <a:pt x="4263" y="5249"/>
                    <a:pt x="4263" y="5269"/>
                  </a:cubicBezTo>
                  <a:lnTo>
                    <a:pt x="4080" y="5393"/>
                  </a:lnTo>
                  <a:cubicBezTo>
                    <a:pt x="4096" y="5387"/>
                    <a:pt x="4110" y="5385"/>
                    <a:pt x="4122" y="5385"/>
                  </a:cubicBezTo>
                  <a:cubicBezTo>
                    <a:pt x="4243" y="5385"/>
                    <a:pt x="4151" y="5640"/>
                    <a:pt x="4263" y="5640"/>
                  </a:cubicBezTo>
                  <a:cubicBezTo>
                    <a:pt x="4140" y="5457"/>
                    <a:pt x="4387" y="5457"/>
                    <a:pt x="4387" y="5269"/>
                  </a:cubicBezTo>
                  <a:lnTo>
                    <a:pt x="4387" y="5269"/>
                  </a:lnTo>
                  <a:cubicBezTo>
                    <a:pt x="4745" y="5331"/>
                    <a:pt x="4240" y="5680"/>
                    <a:pt x="4483" y="5868"/>
                  </a:cubicBezTo>
                  <a:lnTo>
                    <a:pt x="4483" y="5868"/>
                  </a:lnTo>
                  <a:cubicBezTo>
                    <a:pt x="4456" y="5821"/>
                    <a:pt x="4476" y="5704"/>
                    <a:pt x="4575" y="5704"/>
                  </a:cubicBezTo>
                  <a:lnTo>
                    <a:pt x="4575" y="5952"/>
                  </a:lnTo>
                  <a:cubicBezTo>
                    <a:pt x="4611" y="5976"/>
                    <a:pt x="4635" y="5986"/>
                    <a:pt x="4652" y="5986"/>
                  </a:cubicBezTo>
                  <a:cubicBezTo>
                    <a:pt x="4721" y="5986"/>
                    <a:pt x="4671" y="5815"/>
                    <a:pt x="4822" y="5764"/>
                  </a:cubicBezTo>
                  <a:lnTo>
                    <a:pt x="4822" y="5764"/>
                  </a:lnTo>
                  <a:cubicBezTo>
                    <a:pt x="4772" y="5863"/>
                    <a:pt x="4783" y="5893"/>
                    <a:pt x="4817" y="5893"/>
                  </a:cubicBezTo>
                  <a:cubicBezTo>
                    <a:pt x="4867" y="5893"/>
                    <a:pt x="4970" y="5828"/>
                    <a:pt x="5005" y="5828"/>
                  </a:cubicBezTo>
                  <a:lnTo>
                    <a:pt x="4946" y="5952"/>
                  </a:lnTo>
                  <a:cubicBezTo>
                    <a:pt x="4972" y="6004"/>
                    <a:pt x="4998" y="6023"/>
                    <a:pt x="5024" y="6023"/>
                  </a:cubicBezTo>
                  <a:cubicBezTo>
                    <a:pt x="5093" y="6023"/>
                    <a:pt x="5159" y="5880"/>
                    <a:pt x="5207" y="5880"/>
                  </a:cubicBezTo>
                  <a:cubicBezTo>
                    <a:pt x="5224" y="5880"/>
                    <a:pt x="5240" y="5899"/>
                    <a:pt x="5252" y="5952"/>
                  </a:cubicBezTo>
                  <a:lnTo>
                    <a:pt x="5069" y="6075"/>
                  </a:lnTo>
                  <a:lnTo>
                    <a:pt x="5193" y="6135"/>
                  </a:lnTo>
                  <a:lnTo>
                    <a:pt x="5069" y="6258"/>
                  </a:lnTo>
                  <a:cubicBezTo>
                    <a:pt x="5118" y="6242"/>
                    <a:pt x="5154" y="6235"/>
                    <a:pt x="5181" y="6235"/>
                  </a:cubicBezTo>
                  <a:cubicBezTo>
                    <a:pt x="5257" y="6235"/>
                    <a:pt x="5270" y="6291"/>
                    <a:pt x="5317" y="6382"/>
                  </a:cubicBezTo>
                  <a:cubicBezTo>
                    <a:pt x="5360" y="6291"/>
                    <a:pt x="5438" y="6235"/>
                    <a:pt x="5502" y="6235"/>
                  </a:cubicBezTo>
                  <a:cubicBezTo>
                    <a:pt x="5526" y="6235"/>
                    <a:pt x="5547" y="6242"/>
                    <a:pt x="5564" y="6258"/>
                  </a:cubicBezTo>
                  <a:cubicBezTo>
                    <a:pt x="5564" y="6382"/>
                    <a:pt x="5440" y="6322"/>
                    <a:pt x="5564" y="6382"/>
                  </a:cubicBezTo>
                  <a:cubicBezTo>
                    <a:pt x="5527" y="6419"/>
                    <a:pt x="5471" y="6454"/>
                    <a:pt x="5441" y="6454"/>
                  </a:cubicBezTo>
                  <a:cubicBezTo>
                    <a:pt x="5420" y="6454"/>
                    <a:pt x="5413" y="6434"/>
                    <a:pt x="5440" y="6382"/>
                  </a:cubicBezTo>
                  <a:lnTo>
                    <a:pt x="5440" y="6382"/>
                  </a:lnTo>
                  <a:cubicBezTo>
                    <a:pt x="5376" y="6446"/>
                    <a:pt x="5317" y="6446"/>
                    <a:pt x="5317" y="6446"/>
                  </a:cubicBezTo>
                  <a:cubicBezTo>
                    <a:pt x="5260" y="6608"/>
                    <a:pt x="5400" y="6627"/>
                    <a:pt x="5474" y="6629"/>
                  </a:cubicBezTo>
                  <a:lnTo>
                    <a:pt x="5474" y="6629"/>
                  </a:lnTo>
                  <a:cubicBezTo>
                    <a:pt x="5440" y="6627"/>
                    <a:pt x="5440" y="6619"/>
                    <a:pt x="5440" y="6570"/>
                  </a:cubicBezTo>
                  <a:lnTo>
                    <a:pt x="5747" y="6570"/>
                  </a:lnTo>
                  <a:cubicBezTo>
                    <a:pt x="5747" y="6629"/>
                    <a:pt x="5688" y="6629"/>
                    <a:pt x="5623" y="6693"/>
                  </a:cubicBezTo>
                  <a:cubicBezTo>
                    <a:pt x="5666" y="6693"/>
                    <a:pt x="5707" y="6665"/>
                    <a:pt x="5748" y="6665"/>
                  </a:cubicBezTo>
                  <a:cubicBezTo>
                    <a:pt x="5769" y="6665"/>
                    <a:pt x="5790" y="6672"/>
                    <a:pt x="5811" y="6693"/>
                  </a:cubicBezTo>
                  <a:cubicBezTo>
                    <a:pt x="5747" y="6753"/>
                    <a:pt x="5623" y="6876"/>
                    <a:pt x="5500" y="6876"/>
                  </a:cubicBezTo>
                  <a:lnTo>
                    <a:pt x="5811" y="6876"/>
                  </a:lnTo>
                  <a:cubicBezTo>
                    <a:pt x="5747" y="6941"/>
                    <a:pt x="5747" y="7064"/>
                    <a:pt x="5688" y="7124"/>
                  </a:cubicBezTo>
                  <a:cubicBezTo>
                    <a:pt x="5705" y="7161"/>
                    <a:pt x="5752" y="7170"/>
                    <a:pt x="5809" y="7170"/>
                  </a:cubicBezTo>
                  <a:cubicBezTo>
                    <a:pt x="5868" y="7170"/>
                    <a:pt x="5939" y="7160"/>
                    <a:pt x="6004" y="7160"/>
                  </a:cubicBezTo>
                  <a:cubicBezTo>
                    <a:pt x="6086" y="7160"/>
                    <a:pt x="6157" y="7176"/>
                    <a:pt x="6182" y="7247"/>
                  </a:cubicBezTo>
                  <a:lnTo>
                    <a:pt x="6242" y="7247"/>
                  </a:lnTo>
                  <a:cubicBezTo>
                    <a:pt x="6306" y="7371"/>
                    <a:pt x="6306" y="7559"/>
                    <a:pt x="6553" y="7559"/>
                  </a:cubicBezTo>
                  <a:lnTo>
                    <a:pt x="6489" y="7806"/>
                  </a:lnTo>
                  <a:cubicBezTo>
                    <a:pt x="6601" y="7806"/>
                    <a:pt x="6611" y="7550"/>
                    <a:pt x="6752" y="7550"/>
                  </a:cubicBezTo>
                  <a:cubicBezTo>
                    <a:pt x="6767" y="7550"/>
                    <a:pt x="6783" y="7553"/>
                    <a:pt x="6800" y="7559"/>
                  </a:cubicBezTo>
                  <a:cubicBezTo>
                    <a:pt x="6983" y="7618"/>
                    <a:pt x="6736" y="7742"/>
                    <a:pt x="6736" y="7806"/>
                  </a:cubicBezTo>
                  <a:cubicBezTo>
                    <a:pt x="6798" y="7806"/>
                    <a:pt x="6891" y="7775"/>
                    <a:pt x="6968" y="7775"/>
                  </a:cubicBezTo>
                  <a:cubicBezTo>
                    <a:pt x="7045" y="7775"/>
                    <a:pt x="7107" y="7806"/>
                    <a:pt x="7107" y="7930"/>
                  </a:cubicBezTo>
                  <a:cubicBezTo>
                    <a:pt x="7048" y="7930"/>
                    <a:pt x="7048" y="7865"/>
                    <a:pt x="6983" y="7865"/>
                  </a:cubicBezTo>
                  <a:lnTo>
                    <a:pt x="6983" y="8053"/>
                  </a:lnTo>
                  <a:cubicBezTo>
                    <a:pt x="6913" y="8070"/>
                    <a:pt x="6862" y="8072"/>
                    <a:pt x="6825" y="8072"/>
                  </a:cubicBezTo>
                  <a:cubicBezTo>
                    <a:pt x="6813" y="8072"/>
                    <a:pt x="6803" y="8072"/>
                    <a:pt x="6793" y="8072"/>
                  </a:cubicBezTo>
                  <a:cubicBezTo>
                    <a:pt x="6728" y="8072"/>
                    <a:pt x="6714" y="8082"/>
                    <a:pt x="6677" y="8236"/>
                  </a:cubicBezTo>
                  <a:cubicBezTo>
                    <a:pt x="6760" y="8136"/>
                    <a:pt x="6825" y="8104"/>
                    <a:pt x="6882" y="8104"/>
                  </a:cubicBezTo>
                  <a:cubicBezTo>
                    <a:pt x="6986" y="8104"/>
                    <a:pt x="7063" y="8212"/>
                    <a:pt x="7171" y="8212"/>
                  </a:cubicBezTo>
                  <a:cubicBezTo>
                    <a:pt x="7222" y="8212"/>
                    <a:pt x="7282" y="8187"/>
                    <a:pt x="7354" y="8113"/>
                  </a:cubicBezTo>
                  <a:lnTo>
                    <a:pt x="7354" y="8236"/>
                  </a:lnTo>
                  <a:lnTo>
                    <a:pt x="7295" y="8236"/>
                  </a:lnTo>
                  <a:cubicBezTo>
                    <a:pt x="7295" y="8288"/>
                    <a:pt x="7308" y="8307"/>
                    <a:pt x="7330" y="8307"/>
                  </a:cubicBezTo>
                  <a:cubicBezTo>
                    <a:pt x="7397" y="8307"/>
                    <a:pt x="7543" y="8133"/>
                    <a:pt x="7650" y="8133"/>
                  </a:cubicBezTo>
                  <a:cubicBezTo>
                    <a:pt x="7679" y="8133"/>
                    <a:pt x="7705" y="8146"/>
                    <a:pt x="7725" y="8177"/>
                  </a:cubicBezTo>
                  <a:cubicBezTo>
                    <a:pt x="7725" y="8236"/>
                    <a:pt x="7725" y="8360"/>
                    <a:pt x="7666" y="8360"/>
                  </a:cubicBezTo>
                  <a:lnTo>
                    <a:pt x="7849" y="8360"/>
                  </a:lnTo>
                  <a:lnTo>
                    <a:pt x="7789" y="8424"/>
                  </a:lnTo>
                  <a:lnTo>
                    <a:pt x="7972" y="8484"/>
                  </a:lnTo>
                  <a:lnTo>
                    <a:pt x="7972" y="8548"/>
                  </a:lnTo>
                  <a:cubicBezTo>
                    <a:pt x="8037" y="8484"/>
                    <a:pt x="8160" y="8424"/>
                    <a:pt x="8220" y="8424"/>
                  </a:cubicBezTo>
                  <a:cubicBezTo>
                    <a:pt x="8220" y="8470"/>
                    <a:pt x="8212" y="8482"/>
                    <a:pt x="8202" y="8482"/>
                  </a:cubicBezTo>
                  <a:cubicBezTo>
                    <a:pt x="8190" y="8482"/>
                    <a:pt x="8176" y="8466"/>
                    <a:pt x="8168" y="8466"/>
                  </a:cubicBezTo>
                  <a:cubicBezTo>
                    <a:pt x="8163" y="8466"/>
                    <a:pt x="8160" y="8471"/>
                    <a:pt x="8160" y="8484"/>
                  </a:cubicBezTo>
                  <a:lnTo>
                    <a:pt x="8284" y="8484"/>
                  </a:lnTo>
                  <a:cubicBezTo>
                    <a:pt x="8284" y="8561"/>
                    <a:pt x="8211" y="8614"/>
                    <a:pt x="8142" y="8614"/>
                  </a:cubicBezTo>
                  <a:cubicBezTo>
                    <a:pt x="8100" y="8614"/>
                    <a:pt x="8059" y="8595"/>
                    <a:pt x="8037" y="8548"/>
                  </a:cubicBezTo>
                  <a:cubicBezTo>
                    <a:pt x="7957" y="8729"/>
                    <a:pt x="7978" y="8758"/>
                    <a:pt x="8027" y="8758"/>
                  </a:cubicBezTo>
                  <a:cubicBezTo>
                    <a:pt x="8050" y="8758"/>
                    <a:pt x="8079" y="8752"/>
                    <a:pt x="8107" y="8752"/>
                  </a:cubicBezTo>
                  <a:cubicBezTo>
                    <a:pt x="8147" y="8752"/>
                    <a:pt x="8185" y="8763"/>
                    <a:pt x="8205" y="8816"/>
                  </a:cubicBezTo>
                  <a:lnTo>
                    <a:pt x="8205" y="8816"/>
                  </a:lnTo>
                  <a:cubicBezTo>
                    <a:pt x="8207" y="8810"/>
                    <a:pt x="8212" y="8803"/>
                    <a:pt x="8220" y="8795"/>
                  </a:cubicBezTo>
                  <a:cubicBezTo>
                    <a:pt x="8267" y="8747"/>
                    <a:pt x="8297" y="8727"/>
                    <a:pt x="8315" y="8727"/>
                  </a:cubicBezTo>
                  <a:cubicBezTo>
                    <a:pt x="8343" y="8727"/>
                    <a:pt x="8343" y="8779"/>
                    <a:pt x="8343" y="8855"/>
                  </a:cubicBezTo>
                  <a:cubicBezTo>
                    <a:pt x="8343" y="8855"/>
                    <a:pt x="8408" y="8919"/>
                    <a:pt x="8467" y="8919"/>
                  </a:cubicBezTo>
                  <a:cubicBezTo>
                    <a:pt x="8408" y="9042"/>
                    <a:pt x="8467" y="9042"/>
                    <a:pt x="8531" y="9102"/>
                  </a:cubicBezTo>
                  <a:lnTo>
                    <a:pt x="8408" y="9225"/>
                  </a:lnTo>
                  <a:cubicBezTo>
                    <a:pt x="8432" y="9238"/>
                    <a:pt x="8454" y="9243"/>
                    <a:pt x="8474" y="9243"/>
                  </a:cubicBezTo>
                  <a:cubicBezTo>
                    <a:pt x="8555" y="9243"/>
                    <a:pt x="8603" y="9153"/>
                    <a:pt x="8655" y="9102"/>
                  </a:cubicBezTo>
                  <a:lnTo>
                    <a:pt x="8655" y="9102"/>
                  </a:lnTo>
                  <a:cubicBezTo>
                    <a:pt x="8714" y="9225"/>
                    <a:pt x="8655" y="9349"/>
                    <a:pt x="8591" y="9473"/>
                  </a:cubicBezTo>
                  <a:cubicBezTo>
                    <a:pt x="8600" y="9491"/>
                    <a:pt x="8608" y="9498"/>
                    <a:pt x="8615" y="9498"/>
                  </a:cubicBezTo>
                  <a:cubicBezTo>
                    <a:pt x="8655" y="9498"/>
                    <a:pt x="8677" y="9282"/>
                    <a:pt x="8797" y="9282"/>
                  </a:cubicBezTo>
                  <a:cubicBezTo>
                    <a:pt x="8810" y="9282"/>
                    <a:pt x="8823" y="9285"/>
                    <a:pt x="8838" y="9290"/>
                  </a:cubicBezTo>
                  <a:cubicBezTo>
                    <a:pt x="8902" y="9413"/>
                    <a:pt x="9026" y="9413"/>
                    <a:pt x="9209" y="9413"/>
                  </a:cubicBezTo>
                  <a:cubicBezTo>
                    <a:pt x="9273" y="9537"/>
                    <a:pt x="9149" y="9537"/>
                    <a:pt x="9085" y="9596"/>
                  </a:cubicBezTo>
                  <a:lnTo>
                    <a:pt x="9273" y="9537"/>
                  </a:lnTo>
                  <a:lnTo>
                    <a:pt x="9273" y="9537"/>
                  </a:lnTo>
                  <a:cubicBezTo>
                    <a:pt x="9273" y="9537"/>
                    <a:pt x="9273" y="9596"/>
                    <a:pt x="9209" y="9596"/>
                  </a:cubicBezTo>
                  <a:cubicBezTo>
                    <a:pt x="9315" y="9596"/>
                    <a:pt x="9378" y="9461"/>
                    <a:pt x="9472" y="9461"/>
                  </a:cubicBezTo>
                  <a:cubicBezTo>
                    <a:pt x="9487" y="9461"/>
                    <a:pt x="9503" y="9464"/>
                    <a:pt x="9520" y="9473"/>
                  </a:cubicBezTo>
                  <a:cubicBezTo>
                    <a:pt x="9544" y="9449"/>
                    <a:pt x="9561" y="9439"/>
                    <a:pt x="9572" y="9439"/>
                  </a:cubicBezTo>
                  <a:cubicBezTo>
                    <a:pt x="9639" y="9439"/>
                    <a:pt x="9519" y="9801"/>
                    <a:pt x="9647" y="9801"/>
                  </a:cubicBezTo>
                  <a:cubicBezTo>
                    <a:pt x="9662" y="9801"/>
                    <a:pt x="9681" y="9796"/>
                    <a:pt x="9703" y="9784"/>
                  </a:cubicBezTo>
                  <a:lnTo>
                    <a:pt x="9703" y="9784"/>
                  </a:lnTo>
                  <a:cubicBezTo>
                    <a:pt x="9703" y="9844"/>
                    <a:pt x="9644" y="9844"/>
                    <a:pt x="9580" y="9908"/>
                  </a:cubicBezTo>
                  <a:cubicBezTo>
                    <a:pt x="9827" y="9908"/>
                    <a:pt x="9768" y="9908"/>
                    <a:pt x="10074" y="9844"/>
                  </a:cubicBezTo>
                  <a:lnTo>
                    <a:pt x="10074" y="10032"/>
                  </a:lnTo>
                  <a:cubicBezTo>
                    <a:pt x="10139" y="9844"/>
                    <a:pt x="10322" y="9784"/>
                    <a:pt x="10509" y="9784"/>
                  </a:cubicBezTo>
                  <a:cubicBezTo>
                    <a:pt x="10569" y="9661"/>
                    <a:pt x="10569" y="9596"/>
                    <a:pt x="10569" y="9596"/>
                  </a:cubicBezTo>
                  <a:lnTo>
                    <a:pt x="10757" y="9596"/>
                  </a:lnTo>
                  <a:cubicBezTo>
                    <a:pt x="10757" y="9661"/>
                    <a:pt x="10692" y="9661"/>
                    <a:pt x="10633" y="9720"/>
                  </a:cubicBezTo>
                  <a:lnTo>
                    <a:pt x="10692" y="9720"/>
                  </a:lnTo>
                  <a:cubicBezTo>
                    <a:pt x="10692" y="9844"/>
                    <a:pt x="10569" y="9908"/>
                    <a:pt x="10445" y="9967"/>
                  </a:cubicBezTo>
                  <a:cubicBezTo>
                    <a:pt x="10445" y="9908"/>
                    <a:pt x="10509" y="9844"/>
                    <a:pt x="10509" y="9784"/>
                  </a:cubicBezTo>
                  <a:lnTo>
                    <a:pt x="10509" y="9784"/>
                  </a:lnTo>
                  <a:cubicBezTo>
                    <a:pt x="10386" y="9908"/>
                    <a:pt x="10262" y="9967"/>
                    <a:pt x="10198" y="10032"/>
                  </a:cubicBezTo>
                  <a:lnTo>
                    <a:pt x="10262" y="10032"/>
                  </a:lnTo>
                  <a:lnTo>
                    <a:pt x="10198" y="10091"/>
                  </a:lnTo>
                  <a:cubicBezTo>
                    <a:pt x="10198" y="10112"/>
                    <a:pt x="10198" y="10119"/>
                    <a:pt x="10200" y="10119"/>
                  </a:cubicBezTo>
                  <a:cubicBezTo>
                    <a:pt x="10205" y="10119"/>
                    <a:pt x="10219" y="10091"/>
                    <a:pt x="10262" y="10091"/>
                  </a:cubicBezTo>
                  <a:lnTo>
                    <a:pt x="10139" y="10279"/>
                  </a:lnTo>
                  <a:lnTo>
                    <a:pt x="10198" y="10215"/>
                  </a:lnTo>
                  <a:lnTo>
                    <a:pt x="10322" y="10462"/>
                  </a:lnTo>
                  <a:cubicBezTo>
                    <a:pt x="10523" y="10413"/>
                    <a:pt x="10806" y="10322"/>
                    <a:pt x="11038" y="10322"/>
                  </a:cubicBezTo>
                  <a:cubicBezTo>
                    <a:pt x="11091" y="10322"/>
                    <a:pt x="11141" y="10327"/>
                    <a:pt x="11187" y="10338"/>
                  </a:cubicBezTo>
                  <a:cubicBezTo>
                    <a:pt x="11004" y="10462"/>
                    <a:pt x="11004" y="10526"/>
                    <a:pt x="10816" y="10709"/>
                  </a:cubicBezTo>
                  <a:cubicBezTo>
                    <a:pt x="10940" y="10526"/>
                    <a:pt x="10633" y="10650"/>
                    <a:pt x="10569" y="10526"/>
                  </a:cubicBezTo>
                  <a:cubicBezTo>
                    <a:pt x="10569" y="10585"/>
                    <a:pt x="10509" y="10650"/>
                    <a:pt x="10509" y="10650"/>
                  </a:cubicBezTo>
                  <a:lnTo>
                    <a:pt x="10816" y="10650"/>
                  </a:lnTo>
                  <a:cubicBezTo>
                    <a:pt x="10692" y="10773"/>
                    <a:pt x="10757" y="10833"/>
                    <a:pt x="10757" y="10897"/>
                  </a:cubicBezTo>
                  <a:cubicBezTo>
                    <a:pt x="10827" y="10777"/>
                    <a:pt x="10880" y="10740"/>
                    <a:pt x="10929" y="10740"/>
                  </a:cubicBezTo>
                  <a:cubicBezTo>
                    <a:pt x="11007" y="10740"/>
                    <a:pt x="11075" y="10833"/>
                    <a:pt x="11187" y="10833"/>
                  </a:cubicBezTo>
                  <a:cubicBezTo>
                    <a:pt x="11150" y="10910"/>
                    <a:pt x="11088" y="10964"/>
                    <a:pt x="11031" y="10964"/>
                  </a:cubicBezTo>
                  <a:cubicBezTo>
                    <a:pt x="10997" y="10964"/>
                    <a:pt x="10964" y="10944"/>
                    <a:pt x="10940" y="10897"/>
                  </a:cubicBezTo>
                  <a:lnTo>
                    <a:pt x="10940" y="10897"/>
                  </a:lnTo>
                  <a:cubicBezTo>
                    <a:pt x="10925" y="10975"/>
                    <a:pt x="10941" y="11001"/>
                    <a:pt x="10974" y="11001"/>
                  </a:cubicBezTo>
                  <a:cubicBezTo>
                    <a:pt x="11043" y="11001"/>
                    <a:pt x="11185" y="10884"/>
                    <a:pt x="11260" y="10884"/>
                  </a:cubicBezTo>
                  <a:cubicBezTo>
                    <a:pt x="11291" y="10884"/>
                    <a:pt x="11311" y="10903"/>
                    <a:pt x="11311" y="10956"/>
                  </a:cubicBezTo>
                  <a:cubicBezTo>
                    <a:pt x="11271" y="10956"/>
                    <a:pt x="11258" y="10930"/>
                    <a:pt x="11234" y="10930"/>
                  </a:cubicBezTo>
                  <a:cubicBezTo>
                    <a:pt x="11223" y="10930"/>
                    <a:pt x="11208" y="10937"/>
                    <a:pt x="11187" y="10956"/>
                  </a:cubicBezTo>
                  <a:cubicBezTo>
                    <a:pt x="11311" y="10956"/>
                    <a:pt x="11375" y="11080"/>
                    <a:pt x="11311" y="11144"/>
                  </a:cubicBezTo>
                  <a:cubicBezTo>
                    <a:pt x="11358" y="11236"/>
                    <a:pt x="11574" y="11395"/>
                    <a:pt x="11757" y="11395"/>
                  </a:cubicBezTo>
                  <a:cubicBezTo>
                    <a:pt x="11819" y="11395"/>
                    <a:pt x="11877" y="11377"/>
                    <a:pt x="11923" y="11333"/>
                  </a:cubicBezTo>
                  <a:lnTo>
                    <a:pt x="11923" y="11333"/>
                  </a:lnTo>
                  <a:cubicBezTo>
                    <a:pt x="11896" y="11359"/>
                    <a:pt x="11780" y="11473"/>
                    <a:pt x="11697" y="11535"/>
                  </a:cubicBezTo>
                  <a:lnTo>
                    <a:pt x="11697" y="11535"/>
                  </a:lnTo>
                  <a:lnTo>
                    <a:pt x="12547" y="11080"/>
                  </a:lnTo>
                  <a:lnTo>
                    <a:pt x="12547" y="11080"/>
                  </a:lnTo>
                  <a:cubicBezTo>
                    <a:pt x="12373" y="11258"/>
                    <a:pt x="12084" y="11767"/>
                    <a:pt x="11898" y="11767"/>
                  </a:cubicBezTo>
                  <a:cubicBezTo>
                    <a:pt x="11888" y="11767"/>
                    <a:pt x="11879" y="11765"/>
                    <a:pt x="11869" y="11762"/>
                  </a:cubicBezTo>
                  <a:lnTo>
                    <a:pt x="11869" y="11762"/>
                  </a:lnTo>
                  <a:cubicBezTo>
                    <a:pt x="11869" y="11822"/>
                    <a:pt x="11869" y="11945"/>
                    <a:pt x="11993" y="11945"/>
                  </a:cubicBezTo>
                  <a:cubicBezTo>
                    <a:pt x="11993" y="11886"/>
                    <a:pt x="12176" y="11575"/>
                    <a:pt x="12240" y="11575"/>
                  </a:cubicBezTo>
                  <a:cubicBezTo>
                    <a:pt x="12117" y="11886"/>
                    <a:pt x="12176" y="11762"/>
                    <a:pt x="12176" y="12069"/>
                  </a:cubicBezTo>
                  <a:cubicBezTo>
                    <a:pt x="12176" y="11959"/>
                    <a:pt x="12371" y="11752"/>
                    <a:pt x="12460" y="11752"/>
                  </a:cubicBezTo>
                  <a:cubicBezTo>
                    <a:pt x="12471" y="11752"/>
                    <a:pt x="12480" y="11755"/>
                    <a:pt x="12488" y="11762"/>
                  </a:cubicBezTo>
                  <a:cubicBezTo>
                    <a:pt x="12423" y="11822"/>
                    <a:pt x="12240" y="12069"/>
                    <a:pt x="12240" y="12069"/>
                  </a:cubicBezTo>
                  <a:lnTo>
                    <a:pt x="12607" y="11888"/>
                  </a:lnTo>
                  <a:lnTo>
                    <a:pt x="12607" y="11888"/>
                  </a:lnTo>
                  <a:cubicBezTo>
                    <a:pt x="12485" y="11950"/>
                    <a:pt x="12364" y="12135"/>
                    <a:pt x="12364" y="12257"/>
                  </a:cubicBezTo>
                  <a:cubicBezTo>
                    <a:pt x="12364" y="12248"/>
                    <a:pt x="12367" y="12244"/>
                    <a:pt x="12371" y="12244"/>
                  </a:cubicBezTo>
                  <a:cubicBezTo>
                    <a:pt x="12399" y="12244"/>
                    <a:pt x="12496" y="12381"/>
                    <a:pt x="12547" y="12381"/>
                  </a:cubicBezTo>
                  <a:lnTo>
                    <a:pt x="12547" y="12257"/>
                  </a:lnTo>
                  <a:cubicBezTo>
                    <a:pt x="12569" y="12290"/>
                    <a:pt x="12600" y="12303"/>
                    <a:pt x="12635" y="12303"/>
                  </a:cubicBezTo>
                  <a:cubicBezTo>
                    <a:pt x="12771" y="12303"/>
                    <a:pt x="12982" y="12111"/>
                    <a:pt x="13106" y="12111"/>
                  </a:cubicBezTo>
                  <a:cubicBezTo>
                    <a:pt x="13129" y="12111"/>
                    <a:pt x="13149" y="12117"/>
                    <a:pt x="13165" y="12133"/>
                  </a:cubicBezTo>
                  <a:cubicBezTo>
                    <a:pt x="13106" y="12193"/>
                    <a:pt x="12794" y="12440"/>
                    <a:pt x="12859" y="12564"/>
                  </a:cubicBezTo>
                  <a:cubicBezTo>
                    <a:pt x="13042" y="12440"/>
                    <a:pt x="13660" y="12010"/>
                    <a:pt x="13848" y="12010"/>
                  </a:cubicBezTo>
                  <a:lnTo>
                    <a:pt x="13848" y="12069"/>
                  </a:lnTo>
                  <a:lnTo>
                    <a:pt x="14031" y="12069"/>
                  </a:lnTo>
                  <a:cubicBezTo>
                    <a:pt x="13783" y="12257"/>
                    <a:pt x="13165" y="12564"/>
                    <a:pt x="12918" y="12687"/>
                  </a:cubicBezTo>
                  <a:cubicBezTo>
                    <a:pt x="12918" y="12811"/>
                    <a:pt x="12859" y="12811"/>
                    <a:pt x="12982" y="12875"/>
                  </a:cubicBezTo>
                  <a:cubicBezTo>
                    <a:pt x="12918" y="12935"/>
                    <a:pt x="12794" y="12935"/>
                    <a:pt x="12794" y="12935"/>
                  </a:cubicBezTo>
                  <a:lnTo>
                    <a:pt x="12918" y="13122"/>
                  </a:lnTo>
                  <a:cubicBezTo>
                    <a:pt x="13012" y="13028"/>
                    <a:pt x="13090" y="13028"/>
                    <a:pt x="13160" y="13028"/>
                  </a:cubicBezTo>
                  <a:cubicBezTo>
                    <a:pt x="13229" y="13028"/>
                    <a:pt x="13291" y="13028"/>
                    <a:pt x="13353" y="12935"/>
                  </a:cubicBezTo>
                  <a:lnTo>
                    <a:pt x="12982" y="12935"/>
                  </a:lnTo>
                  <a:cubicBezTo>
                    <a:pt x="13078" y="12793"/>
                    <a:pt x="13359" y="12648"/>
                    <a:pt x="13537" y="12648"/>
                  </a:cubicBezTo>
                  <a:cubicBezTo>
                    <a:pt x="13589" y="12648"/>
                    <a:pt x="13632" y="12660"/>
                    <a:pt x="13660" y="12687"/>
                  </a:cubicBezTo>
                  <a:cubicBezTo>
                    <a:pt x="13600" y="12811"/>
                    <a:pt x="13353" y="12999"/>
                    <a:pt x="13289" y="13058"/>
                  </a:cubicBezTo>
                  <a:cubicBezTo>
                    <a:pt x="13325" y="13041"/>
                    <a:pt x="13361" y="13034"/>
                    <a:pt x="13394" y="13034"/>
                  </a:cubicBezTo>
                  <a:cubicBezTo>
                    <a:pt x="13474" y="13034"/>
                    <a:pt x="13536" y="13077"/>
                    <a:pt x="13536" y="13122"/>
                  </a:cubicBezTo>
                  <a:lnTo>
                    <a:pt x="13412" y="13122"/>
                  </a:lnTo>
                  <a:cubicBezTo>
                    <a:pt x="13412" y="13183"/>
                    <a:pt x="13446" y="13196"/>
                    <a:pt x="13489" y="13196"/>
                  </a:cubicBezTo>
                  <a:cubicBezTo>
                    <a:pt x="13525" y="13196"/>
                    <a:pt x="13567" y="13187"/>
                    <a:pt x="13601" y="13187"/>
                  </a:cubicBezTo>
                  <a:cubicBezTo>
                    <a:pt x="13651" y="13187"/>
                    <a:pt x="13685" y="13207"/>
                    <a:pt x="13660" y="13305"/>
                  </a:cubicBezTo>
                  <a:cubicBezTo>
                    <a:pt x="13713" y="13305"/>
                    <a:pt x="13636" y="13522"/>
                    <a:pt x="13644" y="13522"/>
                  </a:cubicBezTo>
                  <a:cubicBezTo>
                    <a:pt x="13645" y="13522"/>
                    <a:pt x="13650" y="13514"/>
                    <a:pt x="13660" y="13493"/>
                  </a:cubicBezTo>
                  <a:cubicBezTo>
                    <a:pt x="13783" y="13246"/>
                    <a:pt x="14278" y="12628"/>
                    <a:pt x="14466" y="12504"/>
                  </a:cubicBezTo>
                  <a:lnTo>
                    <a:pt x="14466" y="12999"/>
                  </a:lnTo>
                  <a:cubicBezTo>
                    <a:pt x="14342" y="13182"/>
                    <a:pt x="14031" y="13305"/>
                    <a:pt x="13971" y="13429"/>
                  </a:cubicBezTo>
                  <a:cubicBezTo>
                    <a:pt x="14031" y="13429"/>
                    <a:pt x="14095" y="13370"/>
                    <a:pt x="14154" y="13370"/>
                  </a:cubicBezTo>
                  <a:cubicBezTo>
                    <a:pt x="14154" y="13429"/>
                    <a:pt x="13971" y="13493"/>
                    <a:pt x="14095" y="13553"/>
                  </a:cubicBezTo>
                  <a:cubicBezTo>
                    <a:pt x="14142" y="13506"/>
                    <a:pt x="14173" y="13491"/>
                    <a:pt x="14194" y="13491"/>
                  </a:cubicBezTo>
                  <a:cubicBezTo>
                    <a:pt x="14229" y="13491"/>
                    <a:pt x="14237" y="13531"/>
                    <a:pt x="14246" y="13531"/>
                  </a:cubicBezTo>
                  <a:cubicBezTo>
                    <a:pt x="14252" y="13531"/>
                    <a:pt x="14259" y="13508"/>
                    <a:pt x="14278" y="13429"/>
                  </a:cubicBezTo>
                  <a:cubicBezTo>
                    <a:pt x="14342" y="13429"/>
                    <a:pt x="14278" y="13553"/>
                    <a:pt x="14402" y="13617"/>
                  </a:cubicBezTo>
                  <a:cubicBezTo>
                    <a:pt x="14466" y="13493"/>
                    <a:pt x="14772" y="13305"/>
                    <a:pt x="14896" y="13305"/>
                  </a:cubicBezTo>
                  <a:cubicBezTo>
                    <a:pt x="14896" y="13370"/>
                    <a:pt x="14837" y="13429"/>
                    <a:pt x="14837" y="13429"/>
                  </a:cubicBezTo>
                  <a:cubicBezTo>
                    <a:pt x="14960" y="13617"/>
                    <a:pt x="14960" y="13741"/>
                    <a:pt x="15143" y="13864"/>
                  </a:cubicBezTo>
                  <a:cubicBezTo>
                    <a:pt x="15102" y="13906"/>
                    <a:pt x="15119" y="13980"/>
                    <a:pt x="15089" y="14042"/>
                  </a:cubicBezTo>
                  <a:lnTo>
                    <a:pt x="15089" y="14042"/>
                  </a:lnTo>
                  <a:cubicBezTo>
                    <a:pt x="15273" y="13862"/>
                    <a:pt x="15581" y="13741"/>
                    <a:pt x="15826" y="13741"/>
                  </a:cubicBezTo>
                  <a:cubicBezTo>
                    <a:pt x="16009" y="13800"/>
                    <a:pt x="15762" y="13924"/>
                    <a:pt x="15826" y="13924"/>
                  </a:cubicBezTo>
                  <a:cubicBezTo>
                    <a:pt x="15872" y="13986"/>
                    <a:pt x="15926" y="14005"/>
                    <a:pt x="15982" y="14005"/>
                  </a:cubicBezTo>
                  <a:cubicBezTo>
                    <a:pt x="16075" y="14005"/>
                    <a:pt x="16173" y="13953"/>
                    <a:pt x="16249" y="13953"/>
                  </a:cubicBezTo>
                  <a:cubicBezTo>
                    <a:pt x="16312" y="13953"/>
                    <a:pt x="16360" y="13987"/>
                    <a:pt x="16380" y="14112"/>
                  </a:cubicBezTo>
                  <a:cubicBezTo>
                    <a:pt x="16320" y="14295"/>
                    <a:pt x="16132" y="14359"/>
                    <a:pt x="16073" y="14418"/>
                  </a:cubicBezTo>
                  <a:cubicBezTo>
                    <a:pt x="15885" y="14418"/>
                    <a:pt x="16009" y="14235"/>
                    <a:pt x="15950" y="14171"/>
                  </a:cubicBezTo>
                  <a:lnTo>
                    <a:pt x="15950" y="14171"/>
                  </a:lnTo>
                  <a:lnTo>
                    <a:pt x="15950" y="14295"/>
                  </a:lnTo>
                  <a:cubicBezTo>
                    <a:pt x="15885" y="14295"/>
                    <a:pt x="15762" y="14295"/>
                    <a:pt x="15762" y="14235"/>
                  </a:cubicBezTo>
                  <a:lnTo>
                    <a:pt x="15762" y="14235"/>
                  </a:lnTo>
                  <a:cubicBezTo>
                    <a:pt x="15702" y="14418"/>
                    <a:pt x="16132" y="14606"/>
                    <a:pt x="16197" y="14853"/>
                  </a:cubicBezTo>
                  <a:cubicBezTo>
                    <a:pt x="16256" y="14853"/>
                    <a:pt x="16320" y="14853"/>
                    <a:pt x="16380" y="14789"/>
                  </a:cubicBezTo>
                  <a:lnTo>
                    <a:pt x="16320" y="14730"/>
                  </a:lnTo>
                  <a:cubicBezTo>
                    <a:pt x="16350" y="14668"/>
                    <a:pt x="16412" y="14668"/>
                    <a:pt x="16458" y="14668"/>
                  </a:cubicBezTo>
                  <a:cubicBezTo>
                    <a:pt x="16505" y="14668"/>
                    <a:pt x="16536" y="14668"/>
                    <a:pt x="16503" y="14606"/>
                  </a:cubicBezTo>
                  <a:cubicBezTo>
                    <a:pt x="16580" y="14606"/>
                    <a:pt x="16655" y="14595"/>
                    <a:pt x="16718" y="14595"/>
                  </a:cubicBezTo>
                  <a:cubicBezTo>
                    <a:pt x="16810" y="14595"/>
                    <a:pt x="16874" y="14618"/>
                    <a:pt x="16874" y="14730"/>
                  </a:cubicBezTo>
                  <a:lnTo>
                    <a:pt x="16793" y="14811"/>
                  </a:lnTo>
                  <a:lnTo>
                    <a:pt x="16793" y="14811"/>
                  </a:lnTo>
                  <a:cubicBezTo>
                    <a:pt x="16796" y="14775"/>
                    <a:pt x="16766" y="14730"/>
                    <a:pt x="16691" y="14730"/>
                  </a:cubicBezTo>
                  <a:cubicBezTo>
                    <a:pt x="16741" y="14730"/>
                    <a:pt x="16751" y="14789"/>
                    <a:pt x="16756" y="14848"/>
                  </a:cubicBezTo>
                  <a:lnTo>
                    <a:pt x="16756" y="14848"/>
                  </a:lnTo>
                  <a:lnTo>
                    <a:pt x="16751" y="14853"/>
                  </a:lnTo>
                  <a:cubicBezTo>
                    <a:pt x="16753" y="14853"/>
                    <a:pt x="16755" y="14853"/>
                    <a:pt x="16757" y="14853"/>
                  </a:cubicBezTo>
                  <a:lnTo>
                    <a:pt x="16757" y="14853"/>
                  </a:lnTo>
                  <a:cubicBezTo>
                    <a:pt x="16762" y="14910"/>
                    <a:pt x="16765" y="14966"/>
                    <a:pt x="16796" y="14966"/>
                  </a:cubicBezTo>
                  <a:cubicBezTo>
                    <a:pt x="16813" y="14966"/>
                    <a:pt x="16837" y="14951"/>
                    <a:pt x="16874" y="14913"/>
                  </a:cubicBezTo>
                  <a:lnTo>
                    <a:pt x="16939" y="14789"/>
                  </a:lnTo>
                  <a:cubicBezTo>
                    <a:pt x="17009" y="14789"/>
                    <a:pt x="17119" y="14749"/>
                    <a:pt x="17212" y="14749"/>
                  </a:cubicBezTo>
                  <a:cubicBezTo>
                    <a:pt x="17283" y="14749"/>
                    <a:pt x="17343" y="14772"/>
                    <a:pt x="17369" y="14853"/>
                  </a:cubicBezTo>
                  <a:cubicBezTo>
                    <a:pt x="17433" y="14665"/>
                    <a:pt x="17310" y="14853"/>
                    <a:pt x="17433" y="14606"/>
                  </a:cubicBezTo>
                  <a:lnTo>
                    <a:pt x="17433" y="14606"/>
                  </a:lnTo>
                  <a:cubicBezTo>
                    <a:pt x="17393" y="14659"/>
                    <a:pt x="17358" y="14678"/>
                    <a:pt x="17328" y="14678"/>
                  </a:cubicBezTo>
                  <a:cubicBezTo>
                    <a:pt x="17253" y="14678"/>
                    <a:pt x="17202" y="14562"/>
                    <a:pt x="17147" y="14562"/>
                  </a:cubicBezTo>
                  <a:cubicBezTo>
                    <a:pt x="17128" y="14562"/>
                    <a:pt x="17108" y="14576"/>
                    <a:pt x="17087" y="14614"/>
                  </a:cubicBezTo>
                  <a:lnTo>
                    <a:pt x="17087" y="14614"/>
                  </a:lnTo>
                  <a:cubicBezTo>
                    <a:pt x="17162" y="14439"/>
                    <a:pt x="17080" y="14459"/>
                    <a:pt x="17112" y="14278"/>
                  </a:cubicBezTo>
                  <a:lnTo>
                    <a:pt x="17112" y="14278"/>
                  </a:lnTo>
                  <a:cubicBezTo>
                    <a:pt x="17102" y="14303"/>
                    <a:pt x="17086" y="14321"/>
                    <a:pt x="17075" y="14321"/>
                  </a:cubicBezTo>
                  <a:cubicBezTo>
                    <a:pt x="17067" y="14321"/>
                    <a:pt x="17062" y="14314"/>
                    <a:pt x="17062" y="14295"/>
                  </a:cubicBezTo>
                  <a:lnTo>
                    <a:pt x="16998" y="14295"/>
                  </a:lnTo>
                  <a:cubicBezTo>
                    <a:pt x="16998" y="14359"/>
                    <a:pt x="16939" y="14359"/>
                    <a:pt x="16939" y="14418"/>
                  </a:cubicBezTo>
                  <a:lnTo>
                    <a:pt x="16751" y="14418"/>
                  </a:lnTo>
                  <a:cubicBezTo>
                    <a:pt x="16691" y="14418"/>
                    <a:pt x="16627" y="14359"/>
                    <a:pt x="16568" y="14359"/>
                  </a:cubicBezTo>
                  <a:cubicBezTo>
                    <a:pt x="16568" y="14327"/>
                    <a:pt x="16583" y="14327"/>
                    <a:pt x="16605" y="14327"/>
                  </a:cubicBezTo>
                  <a:cubicBezTo>
                    <a:pt x="16628" y="14327"/>
                    <a:pt x="16659" y="14327"/>
                    <a:pt x="16691" y="14295"/>
                  </a:cubicBezTo>
                  <a:lnTo>
                    <a:pt x="16568" y="14295"/>
                  </a:lnTo>
                  <a:cubicBezTo>
                    <a:pt x="16619" y="14187"/>
                    <a:pt x="16626" y="14036"/>
                    <a:pt x="16707" y="14036"/>
                  </a:cubicBezTo>
                  <a:cubicBezTo>
                    <a:pt x="16720" y="14036"/>
                    <a:pt x="16734" y="14039"/>
                    <a:pt x="16751" y="14047"/>
                  </a:cubicBezTo>
                  <a:lnTo>
                    <a:pt x="16691" y="13924"/>
                  </a:lnTo>
                  <a:cubicBezTo>
                    <a:pt x="16691" y="13800"/>
                    <a:pt x="16627" y="13741"/>
                    <a:pt x="16568" y="13741"/>
                  </a:cubicBezTo>
                  <a:cubicBezTo>
                    <a:pt x="16536" y="13708"/>
                    <a:pt x="16474" y="13708"/>
                    <a:pt x="16435" y="13708"/>
                  </a:cubicBezTo>
                  <a:cubicBezTo>
                    <a:pt x="16397" y="13708"/>
                    <a:pt x="16382" y="13708"/>
                    <a:pt x="16444" y="13676"/>
                  </a:cubicBezTo>
                  <a:cubicBezTo>
                    <a:pt x="16380" y="13676"/>
                    <a:pt x="16256" y="13617"/>
                    <a:pt x="16197" y="13617"/>
                  </a:cubicBezTo>
                  <a:lnTo>
                    <a:pt x="16256" y="13553"/>
                  </a:lnTo>
                  <a:cubicBezTo>
                    <a:pt x="16073" y="13429"/>
                    <a:pt x="15762" y="13493"/>
                    <a:pt x="15762" y="13122"/>
                  </a:cubicBezTo>
                  <a:cubicBezTo>
                    <a:pt x="15702" y="13122"/>
                    <a:pt x="15579" y="13058"/>
                    <a:pt x="15579" y="12999"/>
                  </a:cubicBezTo>
                  <a:lnTo>
                    <a:pt x="15638" y="12875"/>
                  </a:lnTo>
                  <a:cubicBezTo>
                    <a:pt x="15538" y="12823"/>
                    <a:pt x="15519" y="12653"/>
                    <a:pt x="15451" y="12653"/>
                  </a:cubicBezTo>
                  <a:cubicBezTo>
                    <a:pt x="15434" y="12653"/>
                    <a:pt x="15415" y="12663"/>
                    <a:pt x="15391" y="12687"/>
                  </a:cubicBezTo>
                  <a:cubicBezTo>
                    <a:pt x="15514" y="12316"/>
                    <a:pt x="15084" y="12316"/>
                    <a:pt x="15020" y="12193"/>
                  </a:cubicBezTo>
                  <a:lnTo>
                    <a:pt x="14896" y="12316"/>
                  </a:lnTo>
                  <a:cubicBezTo>
                    <a:pt x="14837" y="12257"/>
                    <a:pt x="14713" y="12193"/>
                    <a:pt x="14590" y="12193"/>
                  </a:cubicBezTo>
                  <a:lnTo>
                    <a:pt x="14525" y="12257"/>
                  </a:lnTo>
                  <a:cubicBezTo>
                    <a:pt x="14509" y="12262"/>
                    <a:pt x="14495" y="12265"/>
                    <a:pt x="14481" y="12265"/>
                  </a:cubicBezTo>
                  <a:cubicBezTo>
                    <a:pt x="14341" y="12265"/>
                    <a:pt x="14331" y="12004"/>
                    <a:pt x="14219" y="11945"/>
                  </a:cubicBezTo>
                  <a:cubicBezTo>
                    <a:pt x="14219" y="11926"/>
                    <a:pt x="14225" y="11919"/>
                    <a:pt x="14234" y="11919"/>
                  </a:cubicBezTo>
                  <a:cubicBezTo>
                    <a:pt x="14252" y="11919"/>
                    <a:pt x="14278" y="11945"/>
                    <a:pt x="14278" y="11945"/>
                  </a:cubicBezTo>
                  <a:cubicBezTo>
                    <a:pt x="14342" y="11575"/>
                    <a:pt x="13783" y="11886"/>
                    <a:pt x="13783" y="11575"/>
                  </a:cubicBezTo>
                  <a:cubicBezTo>
                    <a:pt x="13724" y="11575"/>
                    <a:pt x="13660" y="11515"/>
                    <a:pt x="13660" y="11515"/>
                  </a:cubicBezTo>
                  <a:lnTo>
                    <a:pt x="13724" y="11515"/>
                  </a:lnTo>
                  <a:cubicBezTo>
                    <a:pt x="13724" y="11451"/>
                    <a:pt x="13724" y="11451"/>
                    <a:pt x="13660" y="11451"/>
                  </a:cubicBezTo>
                  <a:cubicBezTo>
                    <a:pt x="13660" y="11451"/>
                    <a:pt x="13600" y="11451"/>
                    <a:pt x="13536" y="11392"/>
                  </a:cubicBezTo>
                  <a:lnTo>
                    <a:pt x="13600" y="11268"/>
                  </a:lnTo>
                  <a:cubicBezTo>
                    <a:pt x="13600" y="11255"/>
                    <a:pt x="13598" y="11250"/>
                    <a:pt x="13593" y="11250"/>
                  </a:cubicBezTo>
                  <a:cubicBezTo>
                    <a:pt x="13575" y="11250"/>
                    <a:pt x="13524" y="11340"/>
                    <a:pt x="13477" y="11392"/>
                  </a:cubicBezTo>
                  <a:cubicBezTo>
                    <a:pt x="13412" y="11451"/>
                    <a:pt x="13412" y="11451"/>
                    <a:pt x="13353" y="11451"/>
                  </a:cubicBezTo>
                  <a:cubicBezTo>
                    <a:pt x="13415" y="11327"/>
                    <a:pt x="13368" y="11327"/>
                    <a:pt x="13321" y="11327"/>
                  </a:cubicBezTo>
                  <a:cubicBezTo>
                    <a:pt x="13274" y="11327"/>
                    <a:pt x="13227" y="11327"/>
                    <a:pt x="13289" y="11204"/>
                  </a:cubicBezTo>
                  <a:lnTo>
                    <a:pt x="13289" y="11204"/>
                  </a:lnTo>
                  <a:cubicBezTo>
                    <a:pt x="13279" y="11214"/>
                    <a:pt x="13267" y="11218"/>
                    <a:pt x="13251" y="11218"/>
                  </a:cubicBezTo>
                  <a:cubicBezTo>
                    <a:pt x="13204" y="11218"/>
                    <a:pt x="13132" y="11182"/>
                    <a:pt x="13050" y="11182"/>
                  </a:cubicBezTo>
                  <a:cubicBezTo>
                    <a:pt x="12989" y="11182"/>
                    <a:pt x="12924" y="11201"/>
                    <a:pt x="12859" y="11268"/>
                  </a:cubicBezTo>
                  <a:cubicBezTo>
                    <a:pt x="12859" y="11204"/>
                    <a:pt x="12859" y="11144"/>
                    <a:pt x="12735" y="11144"/>
                  </a:cubicBezTo>
                  <a:lnTo>
                    <a:pt x="12859" y="10956"/>
                  </a:lnTo>
                  <a:lnTo>
                    <a:pt x="12547" y="11080"/>
                  </a:lnTo>
                  <a:cubicBezTo>
                    <a:pt x="12611" y="10956"/>
                    <a:pt x="12611" y="10897"/>
                    <a:pt x="12794" y="10773"/>
                  </a:cubicBezTo>
                  <a:lnTo>
                    <a:pt x="12794" y="10773"/>
                  </a:lnTo>
                  <a:cubicBezTo>
                    <a:pt x="12641" y="10803"/>
                    <a:pt x="12595" y="10803"/>
                    <a:pt x="12549" y="10803"/>
                  </a:cubicBezTo>
                  <a:cubicBezTo>
                    <a:pt x="12503" y="10803"/>
                    <a:pt x="12456" y="10803"/>
                    <a:pt x="12300" y="10833"/>
                  </a:cubicBezTo>
                  <a:lnTo>
                    <a:pt x="12423" y="10773"/>
                  </a:lnTo>
                  <a:cubicBezTo>
                    <a:pt x="12364" y="10709"/>
                    <a:pt x="12176" y="10773"/>
                    <a:pt x="12240" y="10650"/>
                  </a:cubicBezTo>
                  <a:cubicBezTo>
                    <a:pt x="12300" y="10402"/>
                    <a:pt x="11746" y="10215"/>
                    <a:pt x="11682" y="9844"/>
                  </a:cubicBezTo>
                  <a:cubicBezTo>
                    <a:pt x="11625" y="9914"/>
                    <a:pt x="11595" y="9940"/>
                    <a:pt x="11578" y="9940"/>
                  </a:cubicBezTo>
                  <a:cubicBezTo>
                    <a:pt x="11532" y="9940"/>
                    <a:pt x="11591" y="9745"/>
                    <a:pt x="11516" y="9745"/>
                  </a:cubicBezTo>
                  <a:cubicBezTo>
                    <a:pt x="11497" y="9745"/>
                    <a:pt x="11471" y="9756"/>
                    <a:pt x="11434" y="9784"/>
                  </a:cubicBezTo>
                  <a:cubicBezTo>
                    <a:pt x="11499" y="9720"/>
                    <a:pt x="11499" y="9661"/>
                    <a:pt x="11622" y="9596"/>
                  </a:cubicBezTo>
                  <a:cubicBezTo>
                    <a:pt x="11424" y="9596"/>
                    <a:pt x="11464" y="9438"/>
                    <a:pt x="11361" y="9438"/>
                  </a:cubicBezTo>
                  <a:cubicBezTo>
                    <a:pt x="11335" y="9438"/>
                    <a:pt x="11301" y="9448"/>
                    <a:pt x="11251" y="9473"/>
                  </a:cubicBezTo>
                  <a:cubicBezTo>
                    <a:pt x="11311" y="9349"/>
                    <a:pt x="11375" y="9349"/>
                    <a:pt x="11375" y="9349"/>
                  </a:cubicBezTo>
                  <a:cubicBezTo>
                    <a:pt x="11375" y="9349"/>
                    <a:pt x="11311" y="9349"/>
                    <a:pt x="11311" y="9290"/>
                  </a:cubicBezTo>
                  <a:cubicBezTo>
                    <a:pt x="11311" y="9225"/>
                    <a:pt x="11375" y="9225"/>
                    <a:pt x="11434" y="9225"/>
                  </a:cubicBezTo>
                  <a:cubicBezTo>
                    <a:pt x="11410" y="9218"/>
                    <a:pt x="11386" y="9214"/>
                    <a:pt x="11362" y="9214"/>
                  </a:cubicBezTo>
                  <a:cubicBezTo>
                    <a:pt x="11202" y="9214"/>
                    <a:pt x="11039" y="9374"/>
                    <a:pt x="10880" y="9537"/>
                  </a:cubicBezTo>
                  <a:cubicBezTo>
                    <a:pt x="10880" y="9433"/>
                    <a:pt x="10880" y="9387"/>
                    <a:pt x="10849" y="9387"/>
                  </a:cubicBezTo>
                  <a:cubicBezTo>
                    <a:pt x="10823" y="9387"/>
                    <a:pt x="10777" y="9417"/>
                    <a:pt x="10692" y="9473"/>
                  </a:cubicBezTo>
                  <a:cubicBezTo>
                    <a:pt x="10757" y="9349"/>
                    <a:pt x="10757" y="9290"/>
                    <a:pt x="10880" y="9290"/>
                  </a:cubicBezTo>
                  <a:cubicBezTo>
                    <a:pt x="10827" y="9290"/>
                    <a:pt x="10690" y="9073"/>
                    <a:pt x="10575" y="9073"/>
                  </a:cubicBezTo>
                  <a:cubicBezTo>
                    <a:pt x="10552" y="9073"/>
                    <a:pt x="10530" y="9081"/>
                    <a:pt x="10509" y="9102"/>
                  </a:cubicBezTo>
                  <a:cubicBezTo>
                    <a:pt x="10509" y="9042"/>
                    <a:pt x="10445" y="9042"/>
                    <a:pt x="10445" y="9042"/>
                  </a:cubicBezTo>
                  <a:cubicBezTo>
                    <a:pt x="10322" y="8978"/>
                    <a:pt x="10322" y="8919"/>
                    <a:pt x="10198" y="8855"/>
                  </a:cubicBezTo>
                  <a:lnTo>
                    <a:pt x="10198" y="8919"/>
                  </a:lnTo>
                  <a:cubicBezTo>
                    <a:pt x="10153" y="8949"/>
                    <a:pt x="10122" y="8961"/>
                    <a:pt x="10101" y="8961"/>
                  </a:cubicBezTo>
                  <a:cubicBezTo>
                    <a:pt x="10037" y="8961"/>
                    <a:pt x="10060" y="8855"/>
                    <a:pt x="10015" y="8855"/>
                  </a:cubicBezTo>
                  <a:lnTo>
                    <a:pt x="10015" y="8795"/>
                  </a:lnTo>
                  <a:cubicBezTo>
                    <a:pt x="9983" y="8639"/>
                    <a:pt x="9952" y="8639"/>
                    <a:pt x="9921" y="8639"/>
                  </a:cubicBezTo>
                  <a:cubicBezTo>
                    <a:pt x="9890" y="8639"/>
                    <a:pt x="9859" y="8639"/>
                    <a:pt x="9827" y="8484"/>
                  </a:cubicBezTo>
                  <a:lnTo>
                    <a:pt x="9703" y="8607"/>
                  </a:lnTo>
                  <a:cubicBezTo>
                    <a:pt x="9658" y="8652"/>
                    <a:pt x="9630" y="8671"/>
                    <a:pt x="9612" y="8671"/>
                  </a:cubicBezTo>
                  <a:cubicBezTo>
                    <a:pt x="9532" y="8671"/>
                    <a:pt x="9670" y="8301"/>
                    <a:pt x="9520" y="8301"/>
                  </a:cubicBezTo>
                  <a:lnTo>
                    <a:pt x="9456" y="8424"/>
                  </a:lnTo>
                  <a:cubicBezTo>
                    <a:pt x="9450" y="8427"/>
                    <a:pt x="9445" y="8429"/>
                    <a:pt x="9440" y="8429"/>
                  </a:cubicBezTo>
                  <a:cubicBezTo>
                    <a:pt x="9357" y="8429"/>
                    <a:pt x="9580" y="7926"/>
                    <a:pt x="9580" y="7865"/>
                  </a:cubicBezTo>
                  <a:cubicBezTo>
                    <a:pt x="9580" y="7806"/>
                    <a:pt x="9644" y="7806"/>
                    <a:pt x="9644" y="7806"/>
                  </a:cubicBezTo>
                  <a:cubicBezTo>
                    <a:pt x="9644" y="7750"/>
                    <a:pt x="9638" y="7729"/>
                    <a:pt x="9626" y="7729"/>
                  </a:cubicBezTo>
                  <a:cubicBezTo>
                    <a:pt x="9588" y="7729"/>
                    <a:pt x="9495" y="7935"/>
                    <a:pt x="9369" y="7935"/>
                  </a:cubicBezTo>
                  <a:cubicBezTo>
                    <a:pt x="9357" y="7935"/>
                    <a:pt x="9345" y="7934"/>
                    <a:pt x="9332" y="7930"/>
                  </a:cubicBezTo>
                  <a:cubicBezTo>
                    <a:pt x="9397" y="7806"/>
                    <a:pt x="9580" y="7682"/>
                    <a:pt x="9520" y="7618"/>
                  </a:cubicBezTo>
                  <a:cubicBezTo>
                    <a:pt x="9520" y="7589"/>
                    <a:pt x="9493" y="7580"/>
                    <a:pt x="9451" y="7580"/>
                  </a:cubicBezTo>
                  <a:cubicBezTo>
                    <a:pt x="9394" y="7580"/>
                    <a:pt x="9309" y="7597"/>
                    <a:pt x="9235" y="7597"/>
                  </a:cubicBezTo>
                  <a:cubicBezTo>
                    <a:pt x="9138" y="7597"/>
                    <a:pt x="9059" y="7568"/>
                    <a:pt x="9085" y="7435"/>
                  </a:cubicBezTo>
                  <a:lnTo>
                    <a:pt x="9085" y="7435"/>
                  </a:lnTo>
                  <a:cubicBezTo>
                    <a:pt x="9026" y="7559"/>
                    <a:pt x="9026" y="7618"/>
                    <a:pt x="8902" y="7618"/>
                  </a:cubicBezTo>
                  <a:cubicBezTo>
                    <a:pt x="8800" y="7618"/>
                    <a:pt x="8866" y="7326"/>
                    <a:pt x="8754" y="7326"/>
                  </a:cubicBezTo>
                  <a:cubicBezTo>
                    <a:pt x="8730" y="7326"/>
                    <a:pt x="8698" y="7339"/>
                    <a:pt x="8655" y="7371"/>
                  </a:cubicBezTo>
                  <a:lnTo>
                    <a:pt x="8655" y="7247"/>
                  </a:lnTo>
                  <a:cubicBezTo>
                    <a:pt x="8594" y="7247"/>
                    <a:pt x="8518" y="7233"/>
                    <a:pt x="8442" y="7233"/>
                  </a:cubicBezTo>
                  <a:cubicBezTo>
                    <a:pt x="8363" y="7233"/>
                    <a:pt x="8283" y="7248"/>
                    <a:pt x="8220" y="7312"/>
                  </a:cubicBezTo>
                  <a:cubicBezTo>
                    <a:pt x="8531" y="6817"/>
                    <a:pt x="7666" y="7188"/>
                    <a:pt x="7972" y="6753"/>
                  </a:cubicBezTo>
                  <a:lnTo>
                    <a:pt x="7789" y="6629"/>
                  </a:lnTo>
                  <a:lnTo>
                    <a:pt x="7789" y="6570"/>
                  </a:lnTo>
                  <a:cubicBezTo>
                    <a:pt x="7762" y="6517"/>
                    <a:pt x="7724" y="6498"/>
                    <a:pt x="7680" y="6498"/>
                  </a:cubicBezTo>
                  <a:cubicBezTo>
                    <a:pt x="7620" y="6498"/>
                    <a:pt x="7549" y="6533"/>
                    <a:pt x="7478" y="6570"/>
                  </a:cubicBezTo>
                  <a:cubicBezTo>
                    <a:pt x="7478" y="6505"/>
                    <a:pt x="7478" y="6505"/>
                    <a:pt x="7542" y="6505"/>
                  </a:cubicBezTo>
                  <a:cubicBezTo>
                    <a:pt x="7460" y="6342"/>
                    <a:pt x="7404" y="6286"/>
                    <a:pt x="7287" y="6286"/>
                  </a:cubicBezTo>
                  <a:cubicBezTo>
                    <a:pt x="7227" y="6286"/>
                    <a:pt x="7151" y="6301"/>
                    <a:pt x="7048" y="6322"/>
                  </a:cubicBezTo>
                  <a:lnTo>
                    <a:pt x="7171" y="6199"/>
                  </a:lnTo>
                  <a:cubicBezTo>
                    <a:pt x="7048" y="6199"/>
                    <a:pt x="7048" y="5764"/>
                    <a:pt x="6736" y="5764"/>
                  </a:cubicBezTo>
                  <a:lnTo>
                    <a:pt x="6800" y="5704"/>
                  </a:lnTo>
                  <a:cubicBezTo>
                    <a:pt x="6551" y="5704"/>
                    <a:pt x="6580" y="5229"/>
                    <a:pt x="6382" y="5229"/>
                  </a:cubicBezTo>
                  <a:cubicBezTo>
                    <a:pt x="6332" y="5229"/>
                    <a:pt x="6268" y="5259"/>
                    <a:pt x="6182" y="5333"/>
                  </a:cubicBezTo>
                  <a:lnTo>
                    <a:pt x="5935" y="5333"/>
                  </a:lnTo>
                  <a:cubicBezTo>
                    <a:pt x="6059" y="5516"/>
                    <a:pt x="5747" y="5516"/>
                    <a:pt x="5747" y="5640"/>
                  </a:cubicBezTo>
                  <a:cubicBezTo>
                    <a:pt x="5688" y="5640"/>
                    <a:pt x="5688" y="5393"/>
                    <a:pt x="5811" y="5393"/>
                  </a:cubicBezTo>
                  <a:lnTo>
                    <a:pt x="5811" y="5457"/>
                  </a:lnTo>
                  <a:cubicBezTo>
                    <a:pt x="6059" y="5269"/>
                    <a:pt x="5623" y="5210"/>
                    <a:pt x="5811" y="5022"/>
                  </a:cubicBezTo>
                  <a:cubicBezTo>
                    <a:pt x="5623" y="4898"/>
                    <a:pt x="5500" y="4715"/>
                    <a:pt x="5376" y="4527"/>
                  </a:cubicBezTo>
                  <a:cubicBezTo>
                    <a:pt x="5252" y="4344"/>
                    <a:pt x="5129" y="4156"/>
                    <a:pt x="4946" y="4033"/>
                  </a:cubicBezTo>
                  <a:lnTo>
                    <a:pt x="4822" y="4221"/>
                  </a:lnTo>
                  <a:lnTo>
                    <a:pt x="4758" y="4156"/>
                  </a:lnTo>
                  <a:cubicBezTo>
                    <a:pt x="4758" y="4066"/>
                    <a:pt x="4792" y="4009"/>
                    <a:pt x="4834" y="4009"/>
                  </a:cubicBezTo>
                  <a:cubicBezTo>
                    <a:pt x="4850" y="4009"/>
                    <a:pt x="4866" y="4017"/>
                    <a:pt x="4882" y="4033"/>
                  </a:cubicBezTo>
                  <a:cubicBezTo>
                    <a:pt x="4908" y="3981"/>
                    <a:pt x="4881" y="3962"/>
                    <a:pt x="4835" y="3962"/>
                  </a:cubicBezTo>
                  <a:cubicBezTo>
                    <a:pt x="4771" y="3962"/>
                    <a:pt x="4672" y="3998"/>
                    <a:pt x="4634" y="4033"/>
                  </a:cubicBezTo>
                  <a:cubicBezTo>
                    <a:pt x="4575" y="3850"/>
                    <a:pt x="4882" y="3909"/>
                    <a:pt x="4882" y="3850"/>
                  </a:cubicBezTo>
                  <a:lnTo>
                    <a:pt x="4758" y="3785"/>
                  </a:lnTo>
                  <a:lnTo>
                    <a:pt x="4758" y="3850"/>
                  </a:lnTo>
                  <a:cubicBezTo>
                    <a:pt x="4675" y="3850"/>
                    <a:pt x="4622" y="3876"/>
                    <a:pt x="4576" y="3876"/>
                  </a:cubicBezTo>
                  <a:cubicBezTo>
                    <a:pt x="4553" y="3876"/>
                    <a:pt x="4532" y="3869"/>
                    <a:pt x="4511" y="3850"/>
                  </a:cubicBezTo>
                  <a:cubicBezTo>
                    <a:pt x="4451" y="3726"/>
                    <a:pt x="4575" y="3662"/>
                    <a:pt x="4575" y="3662"/>
                  </a:cubicBezTo>
                  <a:lnTo>
                    <a:pt x="4511" y="3602"/>
                  </a:lnTo>
                  <a:lnTo>
                    <a:pt x="4387" y="3479"/>
                  </a:lnTo>
                  <a:lnTo>
                    <a:pt x="4328" y="3662"/>
                  </a:lnTo>
                  <a:cubicBezTo>
                    <a:pt x="4307" y="3672"/>
                    <a:pt x="4290" y="3676"/>
                    <a:pt x="4276" y="3676"/>
                  </a:cubicBezTo>
                  <a:cubicBezTo>
                    <a:pt x="4240" y="3676"/>
                    <a:pt x="4220" y="3653"/>
                    <a:pt x="4202" y="3653"/>
                  </a:cubicBezTo>
                  <a:cubicBezTo>
                    <a:pt x="4186" y="3653"/>
                    <a:pt x="4172" y="3672"/>
                    <a:pt x="4151" y="3746"/>
                  </a:cubicBezTo>
                  <a:lnTo>
                    <a:pt x="4151" y="3746"/>
                  </a:lnTo>
                  <a:cubicBezTo>
                    <a:pt x="4224" y="3401"/>
                    <a:pt x="3709" y="3227"/>
                    <a:pt x="3709" y="3108"/>
                  </a:cubicBezTo>
                  <a:cubicBezTo>
                    <a:pt x="3522" y="3108"/>
                    <a:pt x="3462" y="3044"/>
                    <a:pt x="3339" y="2920"/>
                  </a:cubicBezTo>
                  <a:cubicBezTo>
                    <a:pt x="3339" y="2969"/>
                    <a:pt x="3268" y="3086"/>
                    <a:pt x="3205" y="3086"/>
                  </a:cubicBezTo>
                  <a:cubicBezTo>
                    <a:pt x="3185" y="3086"/>
                    <a:pt x="3166" y="3074"/>
                    <a:pt x="3151" y="3044"/>
                  </a:cubicBezTo>
                  <a:cubicBezTo>
                    <a:pt x="3449" y="2807"/>
                    <a:pt x="3121" y="2797"/>
                    <a:pt x="3254" y="2526"/>
                  </a:cubicBezTo>
                  <a:lnTo>
                    <a:pt x="3254" y="2526"/>
                  </a:lnTo>
                  <a:cubicBezTo>
                    <a:pt x="3243" y="2538"/>
                    <a:pt x="3228" y="2543"/>
                    <a:pt x="3212" y="2543"/>
                  </a:cubicBezTo>
                  <a:cubicBezTo>
                    <a:pt x="3155" y="2543"/>
                    <a:pt x="3076" y="2483"/>
                    <a:pt x="3010" y="2483"/>
                  </a:cubicBezTo>
                  <a:cubicBezTo>
                    <a:pt x="2964" y="2483"/>
                    <a:pt x="2924" y="2513"/>
                    <a:pt x="2903" y="2613"/>
                  </a:cubicBezTo>
                  <a:cubicBezTo>
                    <a:pt x="2844" y="2490"/>
                    <a:pt x="2968" y="2490"/>
                    <a:pt x="3027" y="2366"/>
                  </a:cubicBezTo>
                  <a:cubicBezTo>
                    <a:pt x="2720" y="2302"/>
                    <a:pt x="2720" y="1931"/>
                    <a:pt x="2473" y="1748"/>
                  </a:cubicBezTo>
                  <a:lnTo>
                    <a:pt x="2285" y="1931"/>
                  </a:lnTo>
                  <a:lnTo>
                    <a:pt x="2349" y="1560"/>
                  </a:lnTo>
                  <a:cubicBezTo>
                    <a:pt x="2307" y="1560"/>
                    <a:pt x="2211" y="1670"/>
                    <a:pt x="2170" y="1670"/>
                  </a:cubicBezTo>
                  <a:cubicBezTo>
                    <a:pt x="2153" y="1670"/>
                    <a:pt x="2145" y="1652"/>
                    <a:pt x="2153" y="1603"/>
                  </a:cubicBezTo>
                  <a:lnTo>
                    <a:pt x="2153" y="1603"/>
                  </a:lnTo>
                  <a:cubicBezTo>
                    <a:pt x="2134" y="1648"/>
                    <a:pt x="2087" y="1684"/>
                    <a:pt x="2038" y="1684"/>
                  </a:cubicBezTo>
                  <a:cubicBezTo>
                    <a:pt x="2038" y="1624"/>
                    <a:pt x="1979" y="1560"/>
                    <a:pt x="1979" y="1501"/>
                  </a:cubicBezTo>
                  <a:cubicBezTo>
                    <a:pt x="1914" y="1436"/>
                    <a:pt x="1914" y="1436"/>
                    <a:pt x="1914" y="1377"/>
                  </a:cubicBezTo>
                  <a:cubicBezTo>
                    <a:pt x="1855" y="1377"/>
                    <a:pt x="1855" y="1377"/>
                    <a:pt x="1855" y="1313"/>
                  </a:cubicBezTo>
                  <a:cubicBezTo>
                    <a:pt x="1731" y="1253"/>
                    <a:pt x="1608" y="1130"/>
                    <a:pt x="1543" y="1006"/>
                  </a:cubicBezTo>
                  <a:cubicBezTo>
                    <a:pt x="1420" y="942"/>
                    <a:pt x="1296" y="818"/>
                    <a:pt x="1237" y="635"/>
                  </a:cubicBezTo>
                  <a:cubicBezTo>
                    <a:pt x="1113" y="512"/>
                    <a:pt x="1049" y="388"/>
                    <a:pt x="989" y="141"/>
                  </a:cubicBezTo>
                  <a:cubicBezTo>
                    <a:pt x="989" y="212"/>
                    <a:pt x="968" y="243"/>
                    <a:pt x="938" y="243"/>
                  </a:cubicBezTo>
                  <a:cubicBezTo>
                    <a:pt x="916" y="243"/>
                    <a:pt x="891" y="227"/>
                    <a:pt x="866" y="200"/>
                  </a:cubicBezTo>
                  <a:cubicBezTo>
                    <a:pt x="866" y="264"/>
                    <a:pt x="742" y="324"/>
                    <a:pt x="742" y="388"/>
                  </a:cubicBezTo>
                  <a:cubicBezTo>
                    <a:pt x="742" y="324"/>
                    <a:pt x="678" y="264"/>
                    <a:pt x="678" y="200"/>
                  </a:cubicBezTo>
                  <a:cubicBezTo>
                    <a:pt x="619" y="141"/>
                    <a:pt x="619" y="76"/>
                    <a:pt x="554" y="17"/>
                  </a:cubicBezTo>
                  <a:cubicBezTo>
                    <a:pt x="529" y="69"/>
                    <a:pt x="504" y="88"/>
                    <a:pt x="473" y="88"/>
                  </a:cubicBezTo>
                  <a:cubicBezTo>
                    <a:pt x="431" y="88"/>
                    <a:pt x="379" y="51"/>
                    <a:pt x="307" y="17"/>
                  </a:cubicBezTo>
                  <a:cubicBezTo>
                    <a:pt x="277" y="17"/>
                    <a:pt x="230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5" name="Google Shape;2175;p35"/>
            <p:cNvSpPr/>
            <p:nvPr/>
          </p:nvSpPr>
          <p:spPr>
            <a:xfrm>
              <a:off x="2401275" y="15182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24"/>
                  </a:moveTo>
                  <a:cubicBezTo>
                    <a:pt x="1" y="60"/>
                    <a:pt x="1" y="60"/>
                    <a:pt x="60" y="1"/>
                  </a:cubicBezTo>
                  <a:cubicBezTo>
                    <a:pt x="1" y="60"/>
                    <a:pt x="1" y="60"/>
                    <a:pt x="1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6" name="Google Shape;2176;p35"/>
            <p:cNvSpPr/>
            <p:nvPr/>
          </p:nvSpPr>
          <p:spPr>
            <a:xfrm>
              <a:off x="2300750" y="14486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1" y="0"/>
                    <a:pt x="1" y="0"/>
                    <a:pt x="1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7" name="Google Shape;2177;p35"/>
            <p:cNvSpPr/>
            <p:nvPr/>
          </p:nvSpPr>
          <p:spPr>
            <a:xfrm>
              <a:off x="2497100" y="1603150"/>
              <a:ext cx="25" cy="3100"/>
            </a:xfrm>
            <a:custGeom>
              <a:rect b="b" l="l" r="r" t="t"/>
              <a:pathLst>
                <a:path extrusionOk="0" h="124" w="1">
                  <a:moveTo>
                    <a:pt x="0" y="12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8" name="Google Shape;2178;p35"/>
            <p:cNvSpPr/>
            <p:nvPr/>
          </p:nvSpPr>
          <p:spPr>
            <a:xfrm>
              <a:off x="2578950" y="1627875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0" y="124"/>
                  </a:lnTo>
                  <a:cubicBezTo>
                    <a:pt x="29" y="97"/>
                    <a:pt x="45" y="70"/>
                    <a:pt x="54" y="53"/>
                  </a:cubicBezTo>
                  <a:lnTo>
                    <a:pt x="54" y="53"/>
                  </a:lnTo>
                  <a:lnTo>
                    <a:pt x="65" y="64"/>
                  </a:lnTo>
                  <a:cubicBezTo>
                    <a:pt x="65" y="45"/>
                    <a:pt x="65" y="38"/>
                    <a:pt x="63" y="38"/>
                  </a:cubicBezTo>
                  <a:cubicBezTo>
                    <a:pt x="61" y="38"/>
                    <a:pt x="59" y="44"/>
                    <a:pt x="54" y="53"/>
                  </a:cubicBezTo>
                  <a:lnTo>
                    <a:pt x="5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79" name="Google Shape;2179;p35"/>
            <p:cNvSpPr/>
            <p:nvPr/>
          </p:nvSpPr>
          <p:spPr>
            <a:xfrm>
              <a:off x="2578200" y="1659175"/>
              <a:ext cx="2375" cy="2725"/>
            </a:xfrm>
            <a:custGeom>
              <a:rect b="b" l="l" r="r" t="t"/>
              <a:pathLst>
                <a:path extrusionOk="0" h="109" w="95">
                  <a:moveTo>
                    <a:pt x="16" y="1"/>
                  </a:moveTo>
                  <a:cubicBezTo>
                    <a:pt x="1" y="1"/>
                    <a:pt x="1" y="17"/>
                    <a:pt x="30" y="49"/>
                  </a:cubicBezTo>
                  <a:lnTo>
                    <a:pt x="30" y="108"/>
                  </a:lnTo>
                  <a:lnTo>
                    <a:pt x="95" y="49"/>
                  </a:lnTo>
                  <a:cubicBezTo>
                    <a:pt x="62" y="17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0" name="Google Shape;2180;p35"/>
            <p:cNvSpPr/>
            <p:nvPr/>
          </p:nvSpPr>
          <p:spPr>
            <a:xfrm>
              <a:off x="2571275" y="164022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60" y="1"/>
                  </a:moveTo>
                  <a:cubicBezTo>
                    <a:pt x="1" y="65"/>
                    <a:pt x="60" y="65"/>
                    <a:pt x="124" y="124"/>
                  </a:cubicBezTo>
                  <a:cubicBezTo>
                    <a:pt x="248" y="1"/>
                    <a:pt x="184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1" name="Google Shape;2181;p35"/>
            <p:cNvSpPr/>
            <p:nvPr/>
          </p:nvSpPr>
          <p:spPr>
            <a:xfrm>
              <a:off x="2574375" y="16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0" y="0"/>
                  </a:lnTo>
                  <a:cubicBezTo>
                    <a:pt x="60" y="0"/>
                    <a:pt x="60" y="0"/>
                    <a:pt x="60" y="65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2" name="Google Shape;2182;p35"/>
            <p:cNvSpPr/>
            <p:nvPr/>
          </p:nvSpPr>
          <p:spPr>
            <a:xfrm>
              <a:off x="2564875" y="1619525"/>
              <a:ext cx="7350" cy="2525"/>
            </a:xfrm>
            <a:custGeom>
              <a:rect b="b" l="l" r="r" t="t"/>
              <a:pathLst>
                <a:path extrusionOk="0" h="101" w="294">
                  <a:moveTo>
                    <a:pt x="250" y="1"/>
                  </a:moveTo>
                  <a:cubicBezTo>
                    <a:pt x="178" y="1"/>
                    <a:pt x="1" y="45"/>
                    <a:pt x="133" y="87"/>
                  </a:cubicBezTo>
                  <a:cubicBezTo>
                    <a:pt x="133" y="97"/>
                    <a:pt x="136" y="101"/>
                    <a:pt x="140" y="101"/>
                  </a:cubicBezTo>
                  <a:cubicBezTo>
                    <a:pt x="163" y="101"/>
                    <a:pt x="227" y="14"/>
                    <a:pt x="249" y="14"/>
                  </a:cubicBezTo>
                  <a:cubicBezTo>
                    <a:pt x="254" y="14"/>
                    <a:pt x="257" y="18"/>
                    <a:pt x="257" y="28"/>
                  </a:cubicBezTo>
                  <a:cubicBezTo>
                    <a:pt x="293" y="9"/>
                    <a:pt x="281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3" name="Google Shape;2183;p35"/>
            <p:cNvSpPr/>
            <p:nvPr/>
          </p:nvSpPr>
          <p:spPr>
            <a:xfrm>
              <a:off x="2565100" y="16449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60"/>
                  </a:lnTo>
                  <a:lnTo>
                    <a:pt x="60" y="18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4" name="Google Shape;2184;p35"/>
            <p:cNvSpPr/>
            <p:nvPr/>
          </p:nvSpPr>
          <p:spPr>
            <a:xfrm>
              <a:off x="2558925" y="1637150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0" y="0"/>
                  </a:moveTo>
                  <a:lnTo>
                    <a:pt x="59" y="124"/>
                  </a:lnTo>
                  <a:lnTo>
                    <a:pt x="124" y="124"/>
                  </a:lnTo>
                  <a:cubicBezTo>
                    <a:pt x="59" y="64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5" name="Google Shape;2185;p35"/>
            <p:cNvSpPr/>
            <p:nvPr/>
          </p:nvSpPr>
          <p:spPr>
            <a:xfrm>
              <a:off x="2562000" y="16402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2562000" y="16449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60"/>
                  </a:moveTo>
                  <a:lnTo>
                    <a:pt x="60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7" name="Google Shape;2187;p35"/>
            <p:cNvSpPr/>
            <p:nvPr/>
          </p:nvSpPr>
          <p:spPr>
            <a:xfrm>
              <a:off x="2535675" y="1615500"/>
              <a:ext cx="3100" cy="2300"/>
            </a:xfrm>
            <a:custGeom>
              <a:rect b="b" l="l" r="r" t="t"/>
              <a:pathLst>
                <a:path extrusionOk="0" h="92" w="124">
                  <a:moveTo>
                    <a:pt x="65" y="1"/>
                  </a:moveTo>
                  <a:cubicBezTo>
                    <a:pt x="0" y="1"/>
                    <a:pt x="0" y="65"/>
                    <a:pt x="65" y="65"/>
                  </a:cubicBezTo>
                  <a:cubicBezTo>
                    <a:pt x="65" y="65"/>
                    <a:pt x="91" y="91"/>
                    <a:pt x="109" y="91"/>
                  </a:cubicBezTo>
                  <a:cubicBezTo>
                    <a:pt x="117" y="91"/>
                    <a:pt x="124" y="85"/>
                    <a:pt x="124" y="6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8" name="Google Shape;2188;p35"/>
            <p:cNvSpPr/>
            <p:nvPr/>
          </p:nvSpPr>
          <p:spPr>
            <a:xfrm>
              <a:off x="2535675" y="162787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89" name="Google Shape;2189;p35"/>
            <p:cNvSpPr/>
            <p:nvPr/>
          </p:nvSpPr>
          <p:spPr>
            <a:xfrm>
              <a:off x="2524925" y="1626375"/>
              <a:ext cx="6925" cy="1925"/>
            </a:xfrm>
            <a:custGeom>
              <a:rect b="b" l="l" r="r" t="t"/>
              <a:pathLst>
                <a:path extrusionOk="0" h="77" w="277">
                  <a:moveTo>
                    <a:pt x="247" y="1"/>
                  </a:moveTo>
                  <a:cubicBezTo>
                    <a:pt x="183" y="1"/>
                    <a:pt x="0" y="1"/>
                    <a:pt x="124" y="60"/>
                  </a:cubicBezTo>
                  <a:cubicBezTo>
                    <a:pt x="154" y="60"/>
                    <a:pt x="201" y="77"/>
                    <a:pt x="232" y="77"/>
                  </a:cubicBezTo>
                  <a:cubicBezTo>
                    <a:pt x="262" y="77"/>
                    <a:pt x="276" y="6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2503275" y="1586200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" y="248"/>
                  </a:moveTo>
                  <a:lnTo>
                    <a:pt x="1" y="248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2460000" y="1579750"/>
              <a:ext cx="6200" cy="4900"/>
            </a:xfrm>
            <a:custGeom>
              <a:rect b="b" l="l" r="r" t="t"/>
              <a:pathLst>
                <a:path extrusionOk="0" h="196" w="248">
                  <a:moveTo>
                    <a:pt x="142" y="1"/>
                  </a:moveTo>
                  <a:cubicBezTo>
                    <a:pt x="104" y="1"/>
                    <a:pt x="74" y="23"/>
                    <a:pt x="1" y="135"/>
                  </a:cubicBezTo>
                  <a:cubicBezTo>
                    <a:pt x="15" y="180"/>
                    <a:pt x="34" y="196"/>
                    <a:pt x="54" y="196"/>
                  </a:cubicBezTo>
                  <a:cubicBezTo>
                    <a:pt x="94" y="196"/>
                    <a:pt x="139" y="134"/>
                    <a:pt x="164" y="134"/>
                  </a:cubicBezTo>
                  <a:cubicBezTo>
                    <a:pt x="176" y="134"/>
                    <a:pt x="184" y="149"/>
                    <a:pt x="184" y="194"/>
                  </a:cubicBezTo>
                  <a:cubicBezTo>
                    <a:pt x="248" y="135"/>
                    <a:pt x="184" y="71"/>
                    <a:pt x="248" y="11"/>
                  </a:cubicBezTo>
                  <a:cubicBezTo>
                    <a:pt x="198" y="11"/>
                    <a:pt x="168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2466175" y="158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2154000" y="12585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" y="0"/>
                  </a:moveTo>
                  <a:lnTo>
                    <a:pt x="124" y="124"/>
                  </a:lnTo>
                  <a:lnTo>
                    <a:pt x="184" y="124"/>
                  </a:lnTo>
                  <a:cubicBezTo>
                    <a:pt x="124" y="59"/>
                    <a:pt x="60" y="5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2146225" y="1260050"/>
              <a:ext cx="3100" cy="6200"/>
            </a:xfrm>
            <a:custGeom>
              <a:rect b="b" l="l" r="r" t="t"/>
              <a:pathLst>
                <a:path extrusionOk="0" h="248" w="124">
                  <a:moveTo>
                    <a:pt x="124" y="0"/>
                  </a:moveTo>
                  <a:cubicBezTo>
                    <a:pt x="124" y="65"/>
                    <a:pt x="64" y="124"/>
                    <a:pt x="0" y="188"/>
                  </a:cubicBezTo>
                  <a:cubicBezTo>
                    <a:pt x="64" y="188"/>
                    <a:pt x="124" y="188"/>
                    <a:pt x="124" y="248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2354925" y="149657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lnTo>
                    <a:pt x="0" y="124"/>
                  </a:lnTo>
                  <a:cubicBezTo>
                    <a:pt x="59" y="59"/>
                    <a:pt x="0" y="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2333275" y="14749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lnTo>
                    <a:pt x="1" y="124"/>
                  </a:lnTo>
                  <a:lnTo>
                    <a:pt x="60" y="18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7" name="Google Shape;2197;p35"/>
            <p:cNvSpPr/>
            <p:nvPr/>
          </p:nvSpPr>
          <p:spPr>
            <a:xfrm>
              <a:off x="2310025" y="1465450"/>
              <a:ext cx="3125" cy="3325"/>
            </a:xfrm>
            <a:custGeom>
              <a:rect b="b" l="l" r="r" t="t"/>
              <a:pathLst>
                <a:path extrusionOk="0" h="133" w="125">
                  <a:moveTo>
                    <a:pt x="67" y="1"/>
                  </a:moveTo>
                  <a:cubicBezTo>
                    <a:pt x="54" y="1"/>
                    <a:pt x="34" y="19"/>
                    <a:pt x="1" y="68"/>
                  </a:cubicBezTo>
                  <a:cubicBezTo>
                    <a:pt x="59" y="127"/>
                    <a:pt x="114" y="132"/>
                    <a:pt x="123" y="132"/>
                  </a:cubicBezTo>
                  <a:lnTo>
                    <a:pt x="123" y="132"/>
                  </a:lnTo>
                  <a:cubicBezTo>
                    <a:pt x="82" y="130"/>
                    <a:pt x="101" y="1"/>
                    <a:pt x="67" y="1"/>
                  </a:cubicBezTo>
                  <a:close/>
                  <a:moveTo>
                    <a:pt x="123" y="132"/>
                  </a:moveTo>
                  <a:lnTo>
                    <a:pt x="123" y="132"/>
                  </a:ln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4" y="132"/>
                    <a:pt x="123" y="1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8" name="Google Shape;2198;p35"/>
            <p:cNvSpPr/>
            <p:nvPr/>
          </p:nvSpPr>
          <p:spPr>
            <a:xfrm>
              <a:off x="2596000" y="1539825"/>
              <a:ext cx="13875" cy="4600"/>
            </a:xfrm>
            <a:custGeom>
              <a:rect b="b" l="l" r="r" t="t"/>
              <a:pathLst>
                <a:path extrusionOk="0" h="184" w="555">
                  <a:moveTo>
                    <a:pt x="555" y="1"/>
                  </a:moveTo>
                  <a:cubicBezTo>
                    <a:pt x="431" y="1"/>
                    <a:pt x="248" y="60"/>
                    <a:pt x="1" y="125"/>
                  </a:cubicBezTo>
                  <a:lnTo>
                    <a:pt x="1" y="184"/>
                  </a:lnTo>
                  <a:cubicBezTo>
                    <a:pt x="184" y="125"/>
                    <a:pt x="307" y="60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199" name="Google Shape;2199;p35"/>
            <p:cNvSpPr/>
            <p:nvPr/>
          </p:nvSpPr>
          <p:spPr>
            <a:xfrm>
              <a:off x="2577450" y="15506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60" y="0"/>
                  </a:moveTo>
                  <a:lnTo>
                    <a:pt x="1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0" name="Google Shape;2200;p35"/>
            <p:cNvSpPr/>
            <p:nvPr/>
          </p:nvSpPr>
          <p:spPr>
            <a:xfrm>
              <a:off x="2577450" y="1552200"/>
              <a:ext cx="7700" cy="4600"/>
            </a:xfrm>
            <a:custGeom>
              <a:rect b="b" l="l" r="r" t="t"/>
              <a:pathLst>
                <a:path extrusionOk="0" h="184" w="308">
                  <a:moveTo>
                    <a:pt x="125" y="1"/>
                  </a:moveTo>
                  <a:cubicBezTo>
                    <a:pt x="125" y="1"/>
                    <a:pt x="125" y="2"/>
                    <a:pt x="125" y="3"/>
                  </a:cubicBezTo>
                  <a:lnTo>
                    <a:pt x="125" y="3"/>
                  </a:lnTo>
                  <a:cubicBezTo>
                    <a:pt x="145" y="1"/>
                    <a:pt x="164" y="1"/>
                    <a:pt x="184" y="1"/>
                  </a:cubicBezTo>
                  <a:close/>
                  <a:moveTo>
                    <a:pt x="125" y="3"/>
                  </a:moveTo>
                  <a:cubicBezTo>
                    <a:pt x="83" y="7"/>
                    <a:pt x="41" y="20"/>
                    <a:pt x="1" y="60"/>
                  </a:cubicBezTo>
                  <a:cubicBezTo>
                    <a:pt x="60" y="60"/>
                    <a:pt x="184" y="124"/>
                    <a:pt x="184" y="184"/>
                  </a:cubicBezTo>
                  <a:cubicBezTo>
                    <a:pt x="307" y="124"/>
                    <a:pt x="248" y="124"/>
                    <a:pt x="248" y="124"/>
                  </a:cubicBezTo>
                  <a:cubicBezTo>
                    <a:pt x="185" y="61"/>
                    <a:pt x="126" y="60"/>
                    <a:pt x="125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2571275" y="1564575"/>
              <a:ext cx="1150" cy="1925"/>
            </a:xfrm>
            <a:custGeom>
              <a:rect b="b" l="l" r="r" t="t"/>
              <a:pathLst>
                <a:path extrusionOk="0" h="77" w="46">
                  <a:moveTo>
                    <a:pt x="1" y="0"/>
                  </a:moveTo>
                  <a:lnTo>
                    <a:pt x="1" y="59"/>
                  </a:lnTo>
                  <a:cubicBezTo>
                    <a:pt x="23" y="59"/>
                    <a:pt x="37" y="69"/>
                    <a:pt x="42" y="73"/>
                  </a:cubicBezTo>
                  <a:lnTo>
                    <a:pt x="42" y="73"/>
                  </a:lnTo>
                  <a:cubicBezTo>
                    <a:pt x="37" y="67"/>
                    <a:pt x="23" y="47"/>
                    <a:pt x="1" y="0"/>
                  </a:cubicBezTo>
                  <a:close/>
                  <a:moveTo>
                    <a:pt x="42" y="73"/>
                  </a:moveTo>
                  <a:lnTo>
                    <a:pt x="42" y="73"/>
                  </a:lnTo>
                  <a:cubicBezTo>
                    <a:pt x="44" y="75"/>
                    <a:pt x="45" y="76"/>
                    <a:pt x="45" y="76"/>
                  </a:cubicBezTo>
                  <a:cubicBezTo>
                    <a:pt x="45" y="76"/>
                    <a:pt x="44" y="75"/>
                    <a:pt x="42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2569925" y="1565625"/>
              <a:ext cx="1375" cy="925"/>
            </a:xfrm>
            <a:custGeom>
              <a:rect b="b" l="l" r="r" t="t"/>
              <a:pathLst>
                <a:path extrusionOk="0" h="37" w="55">
                  <a:moveTo>
                    <a:pt x="23" y="1"/>
                  </a:moveTo>
                  <a:cubicBezTo>
                    <a:pt x="1" y="1"/>
                    <a:pt x="1" y="37"/>
                    <a:pt x="22" y="37"/>
                  </a:cubicBezTo>
                  <a:cubicBezTo>
                    <a:pt x="30" y="37"/>
                    <a:pt x="41" y="31"/>
                    <a:pt x="55" y="17"/>
                  </a:cubicBezTo>
                  <a:cubicBezTo>
                    <a:pt x="41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2569675" y="1569150"/>
              <a:ext cx="4725" cy="3775"/>
            </a:xfrm>
            <a:custGeom>
              <a:rect b="b" l="l" r="r" t="t"/>
              <a:pathLst>
                <a:path extrusionOk="0" h="151" w="189">
                  <a:moveTo>
                    <a:pt x="65" y="0"/>
                  </a:moveTo>
                  <a:cubicBezTo>
                    <a:pt x="0" y="64"/>
                    <a:pt x="65" y="124"/>
                    <a:pt x="0" y="124"/>
                  </a:cubicBezTo>
                  <a:cubicBezTo>
                    <a:pt x="19" y="143"/>
                    <a:pt x="38" y="150"/>
                    <a:pt x="56" y="150"/>
                  </a:cubicBezTo>
                  <a:cubicBezTo>
                    <a:pt x="100" y="150"/>
                    <a:pt x="143" y="106"/>
                    <a:pt x="188" y="64"/>
                  </a:cubicBezTo>
                  <a:cubicBezTo>
                    <a:pt x="124" y="64"/>
                    <a:pt x="124" y="6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2577450" y="15707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2575850" y="156915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" y="0"/>
                  </a:moveTo>
                  <a:lnTo>
                    <a:pt x="65" y="64"/>
                  </a:lnTo>
                  <a:cubicBezTo>
                    <a:pt x="124" y="0"/>
                    <a:pt x="189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2574925" y="1564375"/>
              <a:ext cx="4050" cy="3300"/>
            </a:xfrm>
            <a:custGeom>
              <a:rect b="b" l="l" r="r" t="t"/>
              <a:pathLst>
                <a:path extrusionOk="0" h="132" w="162">
                  <a:moveTo>
                    <a:pt x="80" y="1"/>
                  </a:moveTo>
                  <a:cubicBezTo>
                    <a:pt x="35" y="1"/>
                    <a:pt x="1" y="55"/>
                    <a:pt x="38" y="132"/>
                  </a:cubicBezTo>
                  <a:cubicBezTo>
                    <a:pt x="83" y="86"/>
                    <a:pt x="96" y="43"/>
                    <a:pt x="122" y="43"/>
                  </a:cubicBezTo>
                  <a:cubicBezTo>
                    <a:pt x="132" y="43"/>
                    <a:pt x="144" y="50"/>
                    <a:pt x="161" y="67"/>
                  </a:cubicBezTo>
                  <a:cubicBezTo>
                    <a:pt x="139" y="21"/>
                    <a:pt x="107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2586725" y="1553675"/>
              <a:ext cx="3125" cy="2050"/>
            </a:xfrm>
            <a:custGeom>
              <a:rect b="b" l="l" r="r" t="t"/>
              <a:pathLst>
                <a:path extrusionOk="0" h="82" w="125">
                  <a:moveTo>
                    <a:pt x="1" y="1"/>
                  </a:moveTo>
                  <a:cubicBezTo>
                    <a:pt x="49" y="1"/>
                    <a:pt x="19" y="81"/>
                    <a:pt x="37" y="81"/>
                  </a:cubicBezTo>
                  <a:cubicBezTo>
                    <a:pt x="42" y="81"/>
                    <a:pt x="49" y="77"/>
                    <a:pt x="60" y="6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8" name="Google Shape;2208;p35"/>
            <p:cNvSpPr/>
            <p:nvPr/>
          </p:nvSpPr>
          <p:spPr>
            <a:xfrm>
              <a:off x="2575850" y="15784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65" y="65"/>
                    <a:pt x="65" y="125"/>
                    <a:pt x="1" y="125"/>
                  </a:cubicBezTo>
                  <a:cubicBezTo>
                    <a:pt x="65" y="125"/>
                    <a:pt x="124" y="65"/>
                    <a:pt x="189" y="6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09" name="Google Shape;2209;p35"/>
            <p:cNvSpPr/>
            <p:nvPr/>
          </p:nvSpPr>
          <p:spPr>
            <a:xfrm>
              <a:off x="2580550" y="1578825"/>
              <a:ext cx="1500" cy="1225"/>
            </a:xfrm>
            <a:custGeom>
              <a:rect b="b" l="l" r="r" t="t"/>
              <a:pathLst>
                <a:path extrusionOk="0" h="49" w="60">
                  <a:moveTo>
                    <a:pt x="30" y="0"/>
                  </a:moveTo>
                  <a:cubicBezTo>
                    <a:pt x="15" y="0"/>
                    <a:pt x="1" y="16"/>
                    <a:pt x="1" y="48"/>
                  </a:cubicBezTo>
                  <a:lnTo>
                    <a:pt x="60" y="48"/>
                  </a:lnTo>
                  <a:cubicBezTo>
                    <a:pt x="60" y="16"/>
                    <a:pt x="45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2580550" y="15676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83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2575850" y="158767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1"/>
                  </a:moveTo>
                  <a:lnTo>
                    <a:pt x="1" y="1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2" name="Google Shape;2212;p35"/>
            <p:cNvSpPr/>
            <p:nvPr/>
          </p:nvSpPr>
          <p:spPr>
            <a:xfrm>
              <a:off x="2575850" y="15907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89" y="1"/>
                  </a:moveTo>
                  <a:lnTo>
                    <a:pt x="189" y="1"/>
                  </a:lnTo>
                  <a:cubicBezTo>
                    <a:pt x="65" y="65"/>
                    <a:pt x="65" y="124"/>
                    <a:pt x="1" y="124"/>
                  </a:cubicBezTo>
                  <a:cubicBezTo>
                    <a:pt x="1" y="188"/>
                    <a:pt x="124" y="188"/>
                    <a:pt x="189" y="188"/>
                  </a:cubicBezTo>
                  <a:cubicBezTo>
                    <a:pt x="124" y="124"/>
                    <a:pt x="124" y="124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3" name="Google Shape;2213;p35"/>
            <p:cNvSpPr/>
            <p:nvPr/>
          </p:nvSpPr>
          <p:spPr>
            <a:xfrm>
              <a:off x="2580550" y="15954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4" name="Google Shape;2214;p35"/>
            <p:cNvSpPr/>
            <p:nvPr/>
          </p:nvSpPr>
          <p:spPr>
            <a:xfrm>
              <a:off x="2580550" y="15831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cubicBezTo>
                    <a:pt x="60" y="1"/>
                    <a:pt x="1" y="60"/>
                    <a:pt x="1" y="12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2583650" y="15831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6" name="Google Shape;2216;p35"/>
            <p:cNvSpPr/>
            <p:nvPr/>
          </p:nvSpPr>
          <p:spPr>
            <a:xfrm>
              <a:off x="2583650" y="15831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7" name="Google Shape;2217;p35"/>
            <p:cNvSpPr/>
            <p:nvPr/>
          </p:nvSpPr>
          <p:spPr>
            <a:xfrm>
              <a:off x="2583650" y="1572225"/>
              <a:ext cx="7675" cy="2000"/>
            </a:xfrm>
            <a:custGeom>
              <a:rect b="b" l="l" r="r" t="t"/>
              <a:pathLst>
                <a:path extrusionOk="0" h="80" w="307">
                  <a:moveTo>
                    <a:pt x="307" y="1"/>
                  </a:moveTo>
                  <a:cubicBezTo>
                    <a:pt x="183" y="1"/>
                    <a:pt x="183" y="65"/>
                    <a:pt x="0" y="65"/>
                  </a:cubicBezTo>
                  <a:cubicBezTo>
                    <a:pt x="61" y="65"/>
                    <a:pt x="121" y="79"/>
                    <a:pt x="174" y="79"/>
                  </a:cubicBezTo>
                  <a:cubicBezTo>
                    <a:pt x="229" y="79"/>
                    <a:pt x="276" y="64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8" name="Google Shape;2218;p35"/>
            <p:cNvSpPr/>
            <p:nvPr/>
          </p:nvSpPr>
          <p:spPr>
            <a:xfrm>
              <a:off x="2583650" y="1578400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124" y="1"/>
                  </a:moveTo>
                  <a:cubicBezTo>
                    <a:pt x="124" y="1"/>
                    <a:pt x="59" y="65"/>
                    <a:pt x="0" y="65"/>
                  </a:cubicBez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19" name="Google Shape;2219;p35"/>
            <p:cNvSpPr/>
            <p:nvPr/>
          </p:nvSpPr>
          <p:spPr>
            <a:xfrm>
              <a:off x="2586725" y="158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0" name="Google Shape;2220;p35"/>
            <p:cNvSpPr/>
            <p:nvPr/>
          </p:nvSpPr>
          <p:spPr>
            <a:xfrm>
              <a:off x="2585125" y="15893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0" y="60"/>
                  </a:cubicBezTo>
                  <a:cubicBezTo>
                    <a:pt x="65" y="60"/>
                    <a:pt x="124" y="60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1" name="Google Shape;2221;p35"/>
            <p:cNvSpPr/>
            <p:nvPr/>
          </p:nvSpPr>
          <p:spPr>
            <a:xfrm>
              <a:off x="2585125" y="15862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60"/>
                  </a:ln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2" name="Google Shape;2222;p35"/>
            <p:cNvSpPr/>
            <p:nvPr/>
          </p:nvSpPr>
          <p:spPr>
            <a:xfrm>
              <a:off x="2592925" y="16000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3" name="Google Shape;2223;p35"/>
            <p:cNvSpPr/>
            <p:nvPr/>
          </p:nvSpPr>
          <p:spPr>
            <a:xfrm>
              <a:off x="2586725" y="1587675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4" name="Google Shape;2224;p35"/>
            <p:cNvSpPr/>
            <p:nvPr/>
          </p:nvSpPr>
          <p:spPr>
            <a:xfrm>
              <a:off x="2585125" y="159387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124"/>
                    <a:pt x="65" y="124"/>
                  </a:cubicBezTo>
                  <a:cubicBezTo>
                    <a:pt x="65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5" name="Google Shape;2225;p35"/>
            <p:cNvSpPr/>
            <p:nvPr/>
          </p:nvSpPr>
          <p:spPr>
            <a:xfrm>
              <a:off x="2583650" y="15876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6" name="Google Shape;2226;p35"/>
            <p:cNvSpPr/>
            <p:nvPr/>
          </p:nvSpPr>
          <p:spPr>
            <a:xfrm>
              <a:off x="2585125" y="15876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7" name="Google Shape;2227;p35"/>
            <p:cNvSpPr/>
            <p:nvPr/>
          </p:nvSpPr>
          <p:spPr>
            <a:xfrm>
              <a:off x="2592925" y="1590775"/>
              <a:ext cx="21650" cy="9300"/>
            </a:xfrm>
            <a:custGeom>
              <a:rect b="b" l="l" r="r" t="t"/>
              <a:pathLst>
                <a:path extrusionOk="0" h="372" w="866">
                  <a:moveTo>
                    <a:pt x="678" y="1"/>
                  </a:moveTo>
                  <a:cubicBezTo>
                    <a:pt x="554" y="1"/>
                    <a:pt x="183" y="188"/>
                    <a:pt x="0" y="371"/>
                  </a:cubicBezTo>
                  <a:cubicBezTo>
                    <a:pt x="30" y="342"/>
                    <a:pt x="61" y="327"/>
                    <a:pt x="92" y="327"/>
                  </a:cubicBezTo>
                  <a:cubicBezTo>
                    <a:pt x="122" y="327"/>
                    <a:pt x="153" y="342"/>
                    <a:pt x="183" y="371"/>
                  </a:cubicBezTo>
                  <a:cubicBezTo>
                    <a:pt x="247" y="312"/>
                    <a:pt x="307" y="124"/>
                    <a:pt x="430" y="124"/>
                  </a:cubicBezTo>
                  <a:cubicBezTo>
                    <a:pt x="554" y="188"/>
                    <a:pt x="430" y="188"/>
                    <a:pt x="371" y="312"/>
                  </a:cubicBezTo>
                  <a:cubicBezTo>
                    <a:pt x="495" y="188"/>
                    <a:pt x="618" y="312"/>
                    <a:pt x="866" y="124"/>
                  </a:cubicBezTo>
                  <a:lnTo>
                    <a:pt x="742" y="124"/>
                  </a:lnTo>
                  <a:cubicBezTo>
                    <a:pt x="801" y="124"/>
                    <a:pt x="866" y="124"/>
                    <a:pt x="866" y="65"/>
                  </a:cubicBezTo>
                  <a:lnTo>
                    <a:pt x="866" y="65"/>
                  </a:lnTo>
                  <a:cubicBezTo>
                    <a:pt x="815" y="89"/>
                    <a:pt x="764" y="103"/>
                    <a:pt x="726" y="103"/>
                  </a:cubicBezTo>
                  <a:cubicBezTo>
                    <a:pt x="671" y="103"/>
                    <a:pt x="643" y="74"/>
                    <a:pt x="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8" name="Google Shape;2228;p35"/>
            <p:cNvSpPr/>
            <p:nvPr/>
          </p:nvSpPr>
          <p:spPr>
            <a:xfrm>
              <a:off x="2588225" y="1596950"/>
              <a:ext cx="4725" cy="3850"/>
            </a:xfrm>
            <a:custGeom>
              <a:rect b="b" l="l" r="r" t="t"/>
              <a:pathLst>
                <a:path extrusionOk="0" h="154" w="189">
                  <a:moveTo>
                    <a:pt x="124" y="1"/>
                  </a:moveTo>
                  <a:lnTo>
                    <a:pt x="0" y="124"/>
                  </a:lnTo>
                  <a:cubicBezTo>
                    <a:pt x="22" y="146"/>
                    <a:pt x="42" y="153"/>
                    <a:pt x="63" y="153"/>
                  </a:cubicBezTo>
                  <a:cubicBezTo>
                    <a:pt x="105" y="153"/>
                    <a:pt x="145" y="124"/>
                    <a:pt x="188" y="124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29" name="Google Shape;2229;p35"/>
            <p:cNvSpPr/>
            <p:nvPr/>
          </p:nvSpPr>
          <p:spPr>
            <a:xfrm>
              <a:off x="2588225" y="1590125"/>
              <a:ext cx="10900" cy="6850"/>
            </a:xfrm>
            <a:custGeom>
              <a:rect b="b" l="l" r="r" t="t"/>
              <a:pathLst>
                <a:path extrusionOk="0" h="274" w="436">
                  <a:moveTo>
                    <a:pt x="0" y="91"/>
                  </a:moveTo>
                  <a:lnTo>
                    <a:pt x="0" y="150"/>
                  </a:lnTo>
                  <a:lnTo>
                    <a:pt x="64" y="150"/>
                  </a:lnTo>
                  <a:cubicBezTo>
                    <a:pt x="64" y="91"/>
                    <a:pt x="0" y="91"/>
                    <a:pt x="0" y="91"/>
                  </a:cubicBezTo>
                  <a:close/>
                  <a:moveTo>
                    <a:pt x="356" y="0"/>
                  </a:moveTo>
                  <a:cubicBezTo>
                    <a:pt x="296" y="0"/>
                    <a:pt x="228" y="27"/>
                    <a:pt x="188" y="27"/>
                  </a:cubicBezTo>
                  <a:cubicBezTo>
                    <a:pt x="312" y="91"/>
                    <a:pt x="124" y="27"/>
                    <a:pt x="64" y="150"/>
                  </a:cubicBezTo>
                  <a:cubicBezTo>
                    <a:pt x="188" y="91"/>
                    <a:pt x="312" y="150"/>
                    <a:pt x="435" y="27"/>
                  </a:cubicBezTo>
                  <a:cubicBezTo>
                    <a:pt x="414" y="7"/>
                    <a:pt x="386" y="0"/>
                    <a:pt x="356" y="0"/>
                  </a:cubicBezTo>
                  <a:close/>
                  <a:moveTo>
                    <a:pt x="0" y="150"/>
                  </a:moveTo>
                  <a:lnTo>
                    <a:pt x="124" y="274"/>
                  </a:lnTo>
                  <a:cubicBezTo>
                    <a:pt x="124" y="214"/>
                    <a:pt x="124" y="214"/>
                    <a:pt x="64" y="150"/>
                  </a:cubicBezTo>
                  <a:cubicBezTo>
                    <a:pt x="64" y="172"/>
                    <a:pt x="64" y="179"/>
                    <a:pt x="62" y="179"/>
                  </a:cubicBezTo>
                  <a:cubicBezTo>
                    <a:pt x="57" y="179"/>
                    <a:pt x="43" y="150"/>
                    <a:pt x="0" y="1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0" name="Google Shape;2230;p35"/>
            <p:cNvSpPr/>
            <p:nvPr/>
          </p:nvSpPr>
          <p:spPr>
            <a:xfrm>
              <a:off x="2597500" y="15707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1" name="Google Shape;2231;p35"/>
            <p:cNvSpPr/>
            <p:nvPr/>
          </p:nvSpPr>
          <p:spPr>
            <a:xfrm>
              <a:off x="2589825" y="1570750"/>
              <a:ext cx="7700" cy="7675"/>
            </a:xfrm>
            <a:custGeom>
              <a:rect b="b" l="l" r="r" t="t"/>
              <a:pathLst>
                <a:path extrusionOk="0" h="307" w="308">
                  <a:moveTo>
                    <a:pt x="307" y="60"/>
                  </a:moveTo>
                  <a:lnTo>
                    <a:pt x="307" y="60"/>
                  </a:lnTo>
                  <a:cubicBezTo>
                    <a:pt x="305" y="62"/>
                    <a:pt x="303" y="64"/>
                    <a:pt x="301" y="66"/>
                  </a:cubicBezTo>
                  <a:lnTo>
                    <a:pt x="301" y="66"/>
                  </a:lnTo>
                  <a:cubicBezTo>
                    <a:pt x="305" y="62"/>
                    <a:pt x="307" y="60"/>
                    <a:pt x="307" y="60"/>
                  </a:cubicBezTo>
                  <a:close/>
                  <a:moveTo>
                    <a:pt x="307" y="0"/>
                  </a:moveTo>
                  <a:lnTo>
                    <a:pt x="307" y="0"/>
                  </a:lnTo>
                  <a:cubicBezTo>
                    <a:pt x="307" y="0"/>
                    <a:pt x="248" y="0"/>
                    <a:pt x="183" y="60"/>
                  </a:cubicBezTo>
                  <a:cubicBezTo>
                    <a:pt x="183" y="109"/>
                    <a:pt x="111" y="228"/>
                    <a:pt x="50" y="281"/>
                  </a:cubicBezTo>
                  <a:lnTo>
                    <a:pt x="50" y="281"/>
                  </a:lnTo>
                  <a:cubicBezTo>
                    <a:pt x="141" y="229"/>
                    <a:pt x="199" y="168"/>
                    <a:pt x="301" y="66"/>
                  </a:cubicBezTo>
                  <a:lnTo>
                    <a:pt x="301" y="66"/>
                  </a:lnTo>
                  <a:cubicBezTo>
                    <a:pt x="292" y="74"/>
                    <a:pt x="275" y="88"/>
                    <a:pt x="263" y="88"/>
                  </a:cubicBezTo>
                  <a:cubicBezTo>
                    <a:pt x="254" y="88"/>
                    <a:pt x="248" y="81"/>
                    <a:pt x="248" y="60"/>
                  </a:cubicBezTo>
                  <a:cubicBezTo>
                    <a:pt x="248" y="30"/>
                    <a:pt x="263" y="30"/>
                    <a:pt x="277" y="30"/>
                  </a:cubicBezTo>
                  <a:cubicBezTo>
                    <a:pt x="292" y="30"/>
                    <a:pt x="307" y="30"/>
                    <a:pt x="307" y="0"/>
                  </a:cubicBezTo>
                  <a:close/>
                  <a:moveTo>
                    <a:pt x="50" y="281"/>
                  </a:moveTo>
                  <a:cubicBezTo>
                    <a:pt x="35" y="290"/>
                    <a:pt x="18" y="298"/>
                    <a:pt x="0" y="307"/>
                  </a:cubicBezTo>
                  <a:cubicBezTo>
                    <a:pt x="14" y="307"/>
                    <a:pt x="32" y="297"/>
                    <a:pt x="50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2" name="Google Shape;2232;p35"/>
            <p:cNvSpPr/>
            <p:nvPr/>
          </p:nvSpPr>
          <p:spPr>
            <a:xfrm>
              <a:off x="2594400" y="15815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1"/>
                  </a:moveTo>
                  <a:lnTo>
                    <a:pt x="124" y="65"/>
                  </a:lnTo>
                  <a:cubicBezTo>
                    <a:pt x="124" y="43"/>
                    <a:pt x="117" y="36"/>
                    <a:pt x="106" y="36"/>
                  </a:cubicBezTo>
                  <a:cubicBezTo>
                    <a:pt x="84" y="36"/>
                    <a:pt x="43" y="65"/>
                    <a:pt x="0" y="65"/>
                  </a:cubicBezTo>
                  <a:lnTo>
                    <a:pt x="124" y="124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3" name="Google Shape;2233;p35"/>
            <p:cNvSpPr/>
            <p:nvPr/>
          </p:nvSpPr>
          <p:spPr>
            <a:xfrm>
              <a:off x="2588225" y="1601650"/>
              <a:ext cx="4725" cy="1525"/>
            </a:xfrm>
            <a:custGeom>
              <a:rect b="b" l="l" r="r" t="t"/>
              <a:pathLst>
                <a:path extrusionOk="0" h="61" w="189">
                  <a:moveTo>
                    <a:pt x="124" y="1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4" name="Google Shape;2234;p35"/>
            <p:cNvSpPr/>
            <p:nvPr/>
          </p:nvSpPr>
          <p:spPr>
            <a:xfrm>
              <a:off x="2589825" y="16047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24" y="0"/>
                  </a:moveTo>
                  <a:lnTo>
                    <a:pt x="0" y="60"/>
                  </a:lnTo>
                  <a:lnTo>
                    <a:pt x="124" y="6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5" name="Google Shape;2235;p35"/>
            <p:cNvSpPr/>
            <p:nvPr/>
          </p:nvSpPr>
          <p:spPr>
            <a:xfrm>
              <a:off x="2653125" y="17484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6" name="Google Shape;2236;p35"/>
            <p:cNvSpPr/>
            <p:nvPr/>
          </p:nvSpPr>
          <p:spPr>
            <a:xfrm>
              <a:off x="2659300" y="1748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7" name="Google Shape;2237;p35"/>
            <p:cNvSpPr/>
            <p:nvPr/>
          </p:nvSpPr>
          <p:spPr>
            <a:xfrm>
              <a:off x="2631250" y="1683500"/>
              <a:ext cx="4950" cy="5100"/>
            </a:xfrm>
            <a:custGeom>
              <a:rect b="b" l="l" r="r" t="t"/>
              <a:pathLst>
                <a:path extrusionOk="0" h="204" w="198">
                  <a:moveTo>
                    <a:pt x="198" y="1"/>
                  </a:moveTo>
                  <a:cubicBezTo>
                    <a:pt x="157" y="1"/>
                    <a:pt x="142" y="27"/>
                    <a:pt x="153" y="45"/>
                  </a:cubicBezTo>
                  <a:lnTo>
                    <a:pt x="153" y="45"/>
                  </a:lnTo>
                  <a:cubicBezTo>
                    <a:pt x="168" y="31"/>
                    <a:pt x="183" y="16"/>
                    <a:pt x="198" y="1"/>
                  </a:cubicBezTo>
                  <a:close/>
                  <a:moveTo>
                    <a:pt x="153" y="45"/>
                  </a:moveTo>
                  <a:cubicBezTo>
                    <a:pt x="69" y="130"/>
                    <a:pt x="0" y="204"/>
                    <a:pt x="30" y="204"/>
                  </a:cubicBezTo>
                  <a:cubicBezTo>
                    <a:pt x="38" y="204"/>
                    <a:pt x="52" y="199"/>
                    <a:pt x="74" y="189"/>
                  </a:cubicBezTo>
                  <a:lnTo>
                    <a:pt x="198" y="65"/>
                  </a:lnTo>
                  <a:cubicBezTo>
                    <a:pt x="175" y="65"/>
                    <a:pt x="160" y="56"/>
                    <a:pt x="153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8" name="Google Shape;2238;p35"/>
            <p:cNvSpPr/>
            <p:nvPr/>
          </p:nvSpPr>
          <p:spPr>
            <a:xfrm>
              <a:off x="2685650" y="1719100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124" y="1"/>
                  </a:moveTo>
                  <a:cubicBezTo>
                    <a:pt x="60" y="60"/>
                    <a:pt x="60" y="60"/>
                    <a:pt x="0" y="60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39" name="Google Shape;2239;p35"/>
            <p:cNvSpPr/>
            <p:nvPr/>
          </p:nvSpPr>
          <p:spPr>
            <a:xfrm>
              <a:off x="2699500" y="17129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cubicBezTo>
                    <a:pt x="64" y="60"/>
                    <a:pt x="64" y="60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0" name="Google Shape;2240;p35"/>
            <p:cNvSpPr/>
            <p:nvPr/>
          </p:nvSpPr>
          <p:spPr>
            <a:xfrm>
              <a:off x="2619125" y="17453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5" y="0"/>
                  </a:moveTo>
                  <a:lnTo>
                    <a:pt x="1" y="124"/>
                  </a:lnTo>
                  <a:cubicBezTo>
                    <a:pt x="65" y="124"/>
                    <a:pt x="65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1" name="Google Shape;2241;p35"/>
            <p:cNvSpPr/>
            <p:nvPr/>
          </p:nvSpPr>
          <p:spPr>
            <a:xfrm>
              <a:off x="2609850" y="16356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" y="124"/>
                  </a:lnTo>
                  <a:cubicBezTo>
                    <a:pt x="65" y="60"/>
                    <a:pt x="124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2" name="Google Shape;2242;p35"/>
            <p:cNvSpPr/>
            <p:nvPr/>
          </p:nvSpPr>
          <p:spPr>
            <a:xfrm>
              <a:off x="2662400" y="1709850"/>
              <a:ext cx="25" cy="3100"/>
            </a:xfrm>
            <a:custGeom>
              <a:rect b="b" l="l" r="r" t="t"/>
              <a:pathLst>
                <a:path extrusionOk="0" h="124" w="1">
                  <a:moveTo>
                    <a:pt x="0" y="0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3" name="Google Shape;2243;p35"/>
            <p:cNvSpPr/>
            <p:nvPr/>
          </p:nvSpPr>
          <p:spPr>
            <a:xfrm>
              <a:off x="2608375" y="16387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0" y="0"/>
                  </a:moveTo>
                  <a:lnTo>
                    <a:pt x="60" y="0"/>
                  </a:lnTo>
                  <a:cubicBezTo>
                    <a:pt x="0" y="60"/>
                    <a:pt x="0" y="124"/>
                    <a:pt x="124" y="124"/>
                  </a:cubicBezTo>
                  <a:cubicBezTo>
                    <a:pt x="60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4" name="Google Shape;2244;p35"/>
            <p:cNvSpPr/>
            <p:nvPr/>
          </p:nvSpPr>
          <p:spPr>
            <a:xfrm>
              <a:off x="2507850" y="171602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1" y="0"/>
                  </a:moveTo>
                  <a:cubicBezTo>
                    <a:pt x="1" y="60"/>
                    <a:pt x="1" y="60"/>
                    <a:pt x="65" y="60"/>
                  </a:cubicBezTo>
                  <a:cubicBezTo>
                    <a:pt x="65" y="6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5" name="Google Shape;2245;p35"/>
            <p:cNvSpPr/>
            <p:nvPr/>
          </p:nvSpPr>
          <p:spPr>
            <a:xfrm>
              <a:off x="2480025" y="1673125"/>
              <a:ext cx="3125" cy="1125"/>
            </a:xfrm>
            <a:custGeom>
              <a:rect b="b" l="l" r="r" t="t"/>
              <a:pathLst>
                <a:path extrusionOk="0" h="45" w="125">
                  <a:moveTo>
                    <a:pt x="65" y="0"/>
                  </a:moveTo>
                  <a:cubicBezTo>
                    <a:pt x="49" y="0"/>
                    <a:pt x="33" y="15"/>
                    <a:pt x="1" y="45"/>
                  </a:cubicBezTo>
                  <a:lnTo>
                    <a:pt x="124" y="45"/>
                  </a:lnTo>
                  <a:cubicBezTo>
                    <a:pt x="95" y="15"/>
                    <a:pt x="80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6" name="Google Shape;2246;p35"/>
            <p:cNvSpPr/>
            <p:nvPr/>
          </p:nvSpPr>
          <p:spPr>
            <a:xfrm>
              <a:off x="2597500" y="16171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60"/>
                  </a:moveTo>
                  <a:cubicBezTo>
                    <a:pt x="0" y="1"/>
                    <a:pt x="0" y="60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7" name="Google Shape;2247;p35"/>
            <p:cNvSpPr/>
            <p:nvPr/>
          </p:nvSpPr>
          <p:spPr>
            <a:xfrm>
              <a:off x="2609850" y="16078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1" y="0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8" name="Google Shape;2248;p35"/>
            <p:cNvSpPr/>
            <p:nvPr/>
          </p:nvSpPr>
          <p:spPr>
            <a:xfrm>
              <a:off x="2634575" y="1638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49" name="Google Shape;2249;p35"/>
            <p:cNvSpPr/>
            <p:nvPr/>
          </p:nvSpPr>
          <p:spPr>
            <a:xfrm>
              <a:off x="2599100" y="16155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0" name="Google Shape;2250;p35"/>
            <p:cNvSpPr/>
            <p:nvPr/>
          </p:nvSpPr>
          <p:spPr>
            <a:xfrm>
              <a:off x="2596000" y="161710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1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1" name="Google Shape;2251;p35"/>
            <p:cNvSpPr/>
            <p:nvPr/>
          </p:nvSpPr>
          <p:spPr>
            <a:xfrm>
              <a:off x="2597500" y="16171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64" y="1"/>
                  </a:moveTo>
                  <a:lnTo>
                    <a:pt x="0" y="60"/>
                  </a:lnTo>
                  <a:lnTo>
                    <a:pt x="64" y="6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2" name="Google Shape;2252;p35"/>
            <p:cNvSpPr/>
            <p:nvPr/>
          </p:nvSpPr>
          <p:spPr>
            <a:xfrm>
              <a:off x="2571275" y="1719100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1" y="1"/>
                  </a:moveTo>
                  <a:cubicBezTo>
                    <a:pt x="1" y="60"/>
                    <a:pt x="1" y="60"/>
                    <a:pt x="60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3" name="Google Shape;2253;p35"/>
            <p:cNvSpPr/>
            <p:nvPr/>
          </p:nvSpPr>
          <p:spPr>
            <a:xfrm>
              <a:off x="2677850" y="1678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4" name="Google Shape;2254;p35"/>
            <p:cNvSpPr/>
            <p:nvPr/>
          </p:nvSpPr>
          <p:spPr>
            <a:xfrm>
              <a:off x="2670175" y="1678925"/>
              <a:ext cx="10800" cy="6200"/>
            </a:xfrm>
            <a:custGeom>
              <a:rect b="b" l="l" r="r" t="t"/>
              <a:pathLst>
                <a:path extrusionOk="0" h="248" w="432">
                  <a:moveTo>
                    <a:pt x="308" y="1"/>
                  </a:moveTo>
                  <a:lnTo>
                    <a:pt x="1" y="248"/>
                  </a:lnTo>
                  <a:lnTo>
                    <a:pt x="1" y="248"/>
                  </a:lnTo>
                  <a:lnTo>
                    <a:pt x="431" y="1"/>
                  </a:lnTo>
                  <a:lnTo>
                    <a:pt x="431" y="1"/>
                  </a:lnTo>
                  <a:cubicBezTo>
                    <a:pt x="369" y="30"/>
                    <a:pt x="339" y="45"/>
                    <a:pt x="323" y="45"/>
                  </a:cubicBezTo>
                  <a:cubicBezTo>
                    <a:pt x="308" y="45"/>
                    <a:pt x="308" y="30"/>
                    <a:pt x="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5" name="Google Shape;2255;p35"/>
            <p:cNvSpPr/>
            <p:nvPr/>
          </p:nvSpPr>
          <p:spPr>
            <a:xfrm>
              <a:off x="2475450" y="1602900"/>
              <a:ext cx="234950" cy="159500"/>
            </a:xfrm>
            <a:custGeom>
              <a:rect b="b" l="l" r="r" t="t"/>
              <a:pathLst>
                <a:path extrusionOk="0" h="6380" w="9398">
                  <a:moveTo>
                    <a:pt x="5366" y="197"/>
                  </a:moveTo>
                  <a:lnTo>
                    <a:pt x="5366" y="197"/>
                  </a:lnTo>
                  <a:cubicBezTo>
                    <a:pt x="5369" y="198"/>
                    <a:pt x="5373" y="198"/>
                    <a:pt x="5377" y="198"/>
                  </a:cubicBezTo>
                  <a:cubicBezTo>
                    <a:pt x="5373" y="198"/>
                    <a:pt x="5369" y="198"/>
                    <a:pt x="5366" y="197"/>
                  </a:cubicBezTo>
                  <a:close/>
                  <a:moveTo>
                    <a:pt x="6306" y="816"/>
                  </a:moveTo>
                  <a:cubicBezTo>
                    <a:pt x="6148" y="866"/>
                    <a:pt x="6257" y="920"/>
                    <a:pt x="6369" y="935"/>
                  </a:cubicBezTo>
                  <a:lnTo>
                    <a:pt x="6369" y="935"/>
                  </a:lnTo>
                  <a:cubicBezTo>
                    <a:pt x="6406" y="880"/>
                    <a:pt x="6426" y="865"/>
                    <a:pt x="6441" y="865"/>
                  </a:cubicBezTo>
                  <a:cubicBezTo>
                    <a:pt x="6460" y="865"/>
                    <a:pt x="6472" y="888"/>
                    <a:pt x="6500" y="888"/>
                  </a:cubicBezTo>
                  <a:cubicBezTo>
                    <a:pt x="6523" y="888"/>
                    <a:pt x="6557" y="873"/>
                    <a:pt x="6613" y="816"/>
                  </a:cubicBezTo>
                  <a:lnTo>
                    <a:pt x="6613" y="816"/>
                  </a:lnTo>
                  <a:cubicBezTo>
                    <a:pt x="6572" y="836"/>
                    <a:pt x="6538" y="843"/>
                    <a:pt x="6506" y="843"/>
                  </a:cubicBezTo>
                  <a:cubicBezTo>
                    <a:pt x="6443" y="843"/>
                    <a:pt x="6389" y="816"/>
                    <a:pt x="6306" y="816"/>
                  </a:cubicBezTo>
                  <a:close/>
                  <a:moveTo>
                    <a:pt x="6369" y="935"/>
                  </a:moveTo>
                  <a:cubicBezTo>
                    <a:pt x="6368" y="937"/>
                    <a:pt x="6367" y="938"/>
                    <a:pt x="6366" y="940"/>
                  </a:cubicBezTo>
                  <a:lnTo>
                    <a:pt x="6430" y="940"/>
                  </a:lnTo>
                  <a:cubicBezTo>
                    <a:pt x="6411" y="940"/>
                    <a:pt x="6390" y="938"/>
                    <a:pt x="6369" y="935"/>
                  </a:cubicBezTo>
                  <a:close/>
                  <a:moveTo>
                    <a:pt x="6168" y="2685"/>
                  </a:moveTo>
                  <a:lnTo>
                    <a:pt x="6168" y="2685"/>
                  </a:lnTo>
                  <a:cubicBezTo>
                    <a:pt x="6137" y="2713"/>
                    <a:pt x="6127" y="2724"/>
                    <a:pt x="6140" y="2728"/>
                  </a:cubicBezTo>
                  <a:lnTo>
                    <a:pt x="6140" y="2728"/>
                  </a:lnTo>
                  <a:cubicBezTo>
                    <a:pt x="6146" y="2715"/>
                    <a:pt x="6155" y="2701"/>
                    <a:pt x="6168" y="2686"/>
                  </a:cubicBezTo>
                  <a:lnTo>
                    <a:pt x="6168" y="2686"/>
                  </a:lnTo>
                  <a:cubicBezTo>
                    <a:pt x="6168" y="2686"/>
                    <a:pt x="6168" y="2685"/>
                    <a:pt x="6168" y="2685"/>
                  </a:cubicBezTo>
                  <a:close/>
                  <a:moveTo>
                    <a:pt x="7914" y="2794"/>
                  </a:moveTo>
                  <a:cubicBezTo>
                    <a:pt x="7901" y="2794"/>
                    <a:pt x="7882" y="2801"/>
                    <a:pt x="7858" y="2813"/>
                  </a:cubicBezTo>
                  <a:lnTo>
                    <a:pt x="7858" y="2813"/>
                  </a:lnTo>
                  <a:lnTo>
                    <a:pt x="7914" y="2794"/>
                  </a:lnTo>
                  <a:lnTo>
                    <a:pt x="7914" y="2794"/>
                  </a:lnTo>
                  <a:cubicBezTo>
                    <a:pt x="7914" y="2794"/>
                    <a:pt x="7914" y="2794"/>
                    <a:pt x="7914" y="2794"/>
                  </a:cubicBezTo>
                  <a:close/>
                  <a:moveTo>
                    <a:pt x="7914" y="2794"/>
                  </a:moveTo>
                  <a:cubicBezTo>
                    <a:pt x="7910" y="2802"/>
                    <a:pt x="7906" y="2809"/>
                    <a:pt x="7903" y="2816"/>
                  </a:cubicBezTo>
                  <a:lnTo>
                    <a:pt x="7903" y="2816"/>
                  </a:lnTo>
                  <a:cubicBezTo>
                    <a:pt x="7910" y="2808"/>
                    <a:pt x="7914" y="2800"/>
                    <a:pt x="7914" y="2794"/>
                  </a:cubicBezTo>
                  <a:close/>
                  <a:moveTo>
                    <a:pt x="3769" y="3536"/>
                  </a:moveTo>
                  <a:lnTo>
                    <a:pt x="3769" y="3596"/>
                  </a:lnTo>
                  <a:cubicBezTo>
                    <a:pt x="3752" y="3615"/>
                    <a:pt x="3739" y="3622"/>
                    <a:pt x="3732" y="3622"/>
                  </a:cubicBezTo>
                  <a:cubicBezTo>
                    <a:pt x="3715" y="3622"/>
                    <a:pt x="3727" y="3578"/>
                    <a:pt x="3769" y="3536"/>
                  </a:cubicBezTo>
                  <a:close/>
                  <a:moveTo>
                    <a:pt x="8406" y="3720"/>
                  </a:moveTo>
                  <a:cubicBezTo>
                    <a:pt x="8392" y="3726"/>
                    <a:pt x="8376" y="3733"/>
                    <a:pt x="8360" y="3743"/>
                  </a:cubicBezTo>
                  <a:lnTo>
                    <a:pt x="8360" y="3743"/>
                  </a:lnTo>
                  <a:cubicBezTo>
                    <a:pt x="8374" y="3736"/>
                    <a:pt x="8390" y="3729"/>
                    <a:pt x="8406" y="3720"/>
                  </a:cubicBezTo>
                  <a:close/>
                  <a:moveTo>
                    <a:pt x="8524" y="3681"/>
                  </a:moveTo>
                  <a:cubicBezTo>
                    <a:pt x="8499" y="3681"/>
                    <a:pt x="8459" y="3695"/>
                    <a:pt x="8408" y="3719"/>
                  </a:cubicBezTo>
                  <a:cubicBezTo>
                    <a:pt x="8408" y="3720"/>
                    <a:pt x="8407" y="3720"/>
                    <a:pt x="8406" y="3720"/>
                  </a:cubicBezTo>
                  <a:lnTo>
                    <a:pt x="8406" y="3720"/>
                  </a:lnTo>
                  <a:cubicBezTo>
                    <a:pt x="8421" y="3715"/>
                    <a:pt x="8434" y="3711"/>
                    <a:pt x="8447" y="3711"/>
                  </a:cubicBezTo>
                  <a:cubicBezTo>
                    <a:pt x="8478" y="3711"/>
                    <a:pt x="8504" y="3731"/>
                    <a:pt x="8532" y="3783"/>
                  </a:cubicBezTo>
                  <a:cubicBezTo>
                    <a:pt x="8567" y="3710"/>
                    <a:pt x="8561" y="3681"/>
                    <a:pt x="8524" y="3681"/>
                  </a:cubicBezTo>
                  <a:close/>
                  <a:moveTo>
                    <a:pt x="205" y="3915"/>
                  </a:moveTo>
                  <a:cubicBezTo>
                    <a:pt x="209" y="3921"/>
                    <a:pt x="214" y="3928"/>
                    <a:pt x="219" y="3934"/>
                  </a:cubicBezTo>
                  <a:lnTo>
                    <a:pt x="219" y="3934"/>
                  </a:lnTo>
                  <a:lnTo>
                    <a:pt x="184" y="3966"/>
                  </a:lnTo>
                  <a:cubicBezTo>
                    <a:pt x="192" y="3950"/>
                    <a:pt x="199" y="3932"/>
                    <a:pt x="205" y="3915"/>
                  </a:cubicBezTo>
                  <a:close/>
                  <a:moveTo>
                    <a:pt x="7726" y="4337"/>
                  </a:moveTo>
                  <a:lnTo>
                    <a:pt x="7726" y="4337"/>
                  </a:lnTo>
                  <a:cubicBezTo>
                    <a:pt x="7738" y="4350"/>
                    <a:pt x="7748" y="4364"/>
                    <a:pt x="7755" y="4380"/>
                  </a:cubicBezTo>
                  <a:lnTo>
                    <a:pt x="7755" y="4380"/>
                  </a:lnTo>
                  <a:cubicBezTo>
                    <a:pt x="7743" y="4373"/>
                    <a:pt x="7733" y="4360"/>
                    <a:pt x="7726" y="4337"/>
                  </a:cubicBezTo>
                  <a:close/>
                  <a:moveTo>
                    <a:pt x="6534" y="4326"/>
                  </a:moveTo>
                  <a:cubicBezTo>
                    <a:pt x="6519" y="4348"/>
                    <a:pt x="6504" y="4373"/>
                    <a:pt x="6489" y="4402"/>
                  </a:cubicBezTo>
                  <a:cubicBezTo>
                    <a:pt x="6489" y="4361"/>
                    <a:pt x="6515" y="4346"/>
                    <a:pt x="6534" y="4326"/>
                  </a:cubicBezTo>
                  <a:close/>
                  <a:moveTo>
                    <a:pt x="8692" y="4375"/>
                  </a:moveTo>
                  <a:cubicBezTo>
                    <a:pt x="8710" y="4375"/>
                    <a:pt x="8697" y="4419"/>
                    <a:pt x="8655" y="4461"/>
                  </a:cubicBezTo>
                  <a:lnTo>
                    <a:pt x="8655" y="4402"/>
                  </a:lnTo>
                  <a:cubicBezTo>
                    <a:pt x="8673" y="4383"/>
                    <a:pt x="8685" y="4375"/>
                    <a:pt x="8692" y="4375"/>
                  </a:cubicBezTo>
                  <a:close/>
                  <a:moveTo>
                    <a:pt x="8900" y="4435"/>
                  </a:moveTo>
                  <a:cubicBezTo>
                    <a:pt x="8896" y="4435"/>
                    <a:pt x="8881" y="4461"/>
                    <a:pt x="8838" y="4461"/>
                  </a:cubicBezTo>
                  <a:lnTo>
                    <a:pt x="8903" y="4461"/>
                  </a:lnTo>
                  <a:cubicBezTo>
                    <a:pt x="8903" y="4441"/>
                    <a:pt x="8903" y="4435"/>
                    <a:pt x="8900" y="4435"/>
                  </a:cubicBezTo>
                  <a:close/>
                  <a:moveTo>
                    <a:pt x="7666" y="4543"/>
                  </a:moveTo>
                  <a:cubicBezTo>
                    <a:pt x="7672" y="4543"/>
                    <a:pt x="7673" y="4550"/>
                    <a:pt x="7670" y="4560"/>
                  </a:cubicBezTo>
                  <a:lnTo>
                    <a:pt x="7670" y="4560"/>
                  </a:lnTo>
                  <a:cubicBezTo>
                    <a:pt x="7666" y="4555"/>
                    <a:pt x="7661" y="4551"/>
                    <a:pt x="7657" y="4546"/>
                  </a:cubicBezTo>
                  <a:lnTo>
                    <a:pt x="7657" y="4546"/>
                  </a:lnTo>
                  <a:cubicBezTo>
                    <a:pt x="7661" y="4544"/>
                    <a:pt x="7664" y="4543"/>
                    <a:pt x="7666" y="4543"/>
                  </a:cubicBezTo>
                  <a:close/>
                  <a:moveTo>
                    <a:pt x="7120" y="5808"/>
                  </a:moveTo>
                  <a:lnTo>
                    <a:pt x="7108" y="5821"/>
                  </a:lnTo>
                  <a:cubicBezTo>
                    <a:pt x="7112" y="5817"/>
                    <a:pt x="7116" y="5812"/>
                    <a:pt x="7120" y="5808"/>
                  </a:cubicBezTo>
                  <a:close/>
                  <a:moveTo>
                    <a:pt x="7709" y="5896"/>
                  </a:moveTo>
                  <a:cubicBezTo>
                    <a:pt x="7698" y="5906"/>
                    <a:pt x="7689" y="5920"/>
                    <a:pt x="7683" y="5937"/>
                  </a:cubicBezTo>
                  <a:lnTo>
                    <a:pt x="7683" y="5937"/>
                  </a:lnTo>
                  <a:cubicBezTo>
                    <a:pt x="7691" y="5934"/>
                    <a:pt x="7701" y="5917"/>
                    <a:pt x="7709" y="5896"/>
                  </a:cubicBezTo>
                  <a:close/>
                  <a:moveTo>
                    <a:pt x="7968" y="6020"/>
                  </a:moveTo>
                  <a:cubicBezTo>
                    <a:pt x="7957" y="6059"/>
                    <a:pt x="7952" y="6107"/>
                    <a:pt x="7949" y="6150"/>
                  </a:cubicBezTo>
                  <a:lnTo>
                    <a:pt x="7949" y="6150"/>
                  </a:lnTo>
                  <a:cubicBezTo>
                    <a:pt x="7959" y="6106"/>
                    <a:pt x="7965" y="6061"/>
                    <a:pt x="7968" y="6020"/>
                  </a:cubicBezTo>
                  <a:close/>
                  <a:moveTo>
                    <a:pt x="7949" y="6150"/>
                  </a:moveTo>
                  <a:cubicBezTo>
                    <a:pt x="7941" y="6187"/>
                    <a:pt x="7929" y="6224"/>
                    <a:pt x="7914" y="6256"/>
                  </a:cubicBezTo>
                  <a:cubicBezTo>
                    <a:pt x="7918" y="6261"/>
                    <a:pt x="7922" y="6263"/>
                    <a:pt x="7925" y="6263"/>
                  </a:cubicBezTo>
                  <a:cubicBezTo>
                    <a:pt x="7941" y="6263"/>
                    <a:pt x="7944" y="6211"/>
                    <a:pt x="7949" y="6150"/>
                  </a:cubicBezTo>
                  <a:close/>
                  <a:moveTo>
                    <a:pt x="5333" y="1"/>
                  </a:moveTo>
                  <a:cubicBezTo>
                    <a:pt x="5313" y="1"/>
                    <a:pt x="5286" y="4"/>
                    <a:pt x="5253" y="10"/>
                  </a:cubicBezTo>
                  <a:lnTo>
                    <a:pt x="5194" y="134"/>
                  </a:lnTo>
                  <a:cubicBezTo>
                    <a:pt x="5131" y="134"/>
                    <a:pt x="5035" y="150"/>
                    <a:pt x="4957" y="150"/>
                  </a:cubicBezTo>
                  <a:cubicBezTo>
                    <a:pt x="4882" y="150"/>
                    <a:pt x="4823" y="135"/>
                    <a:pt x="4823" y="74"/>
                  </a:cubicBezTo>
                  <a:lnTo>
                    <a:pt x="4823" y="74"/>
                  </a:lnTo>
                  <a:cubicBezTo>
                    <a:pt x="4699" y="198"/>
                    <a:pt x="4882" y="74"/>
                    <a:pt x="4699" y="257"/>
                  </a:cubicBezTo>
                  <a:cubicBezTo>
                    <a:pt x="4752" y="218"/>
                    <a:pt x="4785" y="204"/>
                    <a:pt x="4806" y="204"/>
                  </a:cubicBezTo>
                  <a:cubicBezTo>
                    <a:pt x="4859" y="204"/>
                    <a:pt x="4844" y="286"/>
                    <a:pt x="4884" y="286"/>
                  </a:cubicBezTo>
                  <a:cubicBezTo>
                    <a:pt x="4904" y="286"/>
                    <a:pt x="4939" y="264"/>
                    <a:pt x="5006" y="198"/>
                  </a:cubicBezTo>
                  <a:lnTo>
                    <a:pt x="5006" y="198"/>
                  </a:lnTo>
                  <a:cubicBezTo>
                    <a:pt x="4823" y="381"/>
                    <a:pt x="4946" y="381"/>
                    <a:pt x="4758" y="569"/>
                  </a:cubicBezTo>
                  <a:cubicBezTo>
                    <a:pt x="4795" y="532"/>
                    <a:pt x="4831" y="497"/>
                    <a:pt x="4854" y="497"/>
                  </a:cubicBezTo>
                  <a:cubicBezTo>
                    <a:pt x="4871" y="497"/>
                    <a:pt x="4882" y="516"/>
                    <a:pt x="4882" y="569"/>
                  </a:cubicBezTo>
                  <a:cubicBezTo>
                    <a:pt x="4882" y="505"/>
                    <a:pt x="4946" y="505"/>
                    <a:pt x="4946" y="505"/>
                  </a:cubicBezTo>
                  <a:lnTo>
                    <a:pt x="5006" y="445"/>
                  </a:lnTo>
                  <a:cubicBezTo>
                    <a:pt x="5044" y="432"/>
                    <a:pt x="5078" y="427"/>
                    <a:pt x="5107" y="427"/>
                  </a:cubicBezTo>
                  <a:cubicBezTo>
                    <a:pt x="5218" y="427"/>
                    <a:pt x="5266" y="505"/>
                    <a:pt x="5317" y="505"/>
                  </a:cubicBezTo>
                  <a:cubicBezTo>
                    <a:pt x="5317" y="537"/>
                    <a:pt x="5301" y="537"/>
                    <a:pt x="5278" y="537"/>
                  </a:cubicBezTo>
                  <a:cubicBezTo>
                    <a:pt x="5254" y="537"/>
                    <a:pt x="5223" y="537"/>
                    <a:pt x="5194" y="569"/>
                  </a:cubicBezTo>
                  <a:lnTo>
                    <a:pt x="5317" y="569"/>
                  </a:lnTo>
                  <a:cubicBezTo>
                    <a:pt x="5211" y="620"/>
                    <a:pt x="5149" y="765"/>
                    <a:pt x="5055" y="765"/>
                  </a:cubicBezTo>
                  <a:cubicBezTo>
                    <a:pt x="5040" y="765"/>
                    <a:pt x="5023" y="761"/>
                    <a:pt x="5006" y="752"/>
                  </a:cubicBezTo>
                  <a:lnTo>
                    <a:pt x="5006" y="752"/>
                  </a:lnTo>
                  <a:lnTo>
                    <a:pt x="5070" y="816"/>
                  </a:lnTo>
                  <a:cubicBezTo>
                    <a:pt x="5006" y="876"/>
                    <a:pt x="5006" y="999"/>
                    <a:pt x="5070" y="999"/>
                  </a:cubicBezTo>
                  <a:cubicBezTo>
                    <a:pt x="5070" y="1031"/>
                    <a:pt x="5116" y="1031"/>
                    <a:pt x="5146" y="1031"/>
                  </a:cubicBezTo>
                  <a:cubicBezTo>
                    <a:pt x="5176" y="1031"/>
                    <a:pt x="5191" y="1031"/>
                    <a:pt x="5129" y="1063"/>
                  </a:cubicBezTo>
                  <a:lnTo>
                    <a:pt x="5317" y="1123"/>
                  </a:lnTo>
                  <a:lnTo>
                    <a:pt x="5253" y="1123"/>
                  </a:lnTo>
                  <a:cubicBezTo>
                    <a:pt x="5317" y="1246"/>
                    <a:pt x="5624" y="1246"/>
                    <a:pt x="5441" y="1558"/>
                  </a:cubicBezTo>
                  <a:cubicBezTo>
                    <a:pt x="5500" y="1558"/>
                    <a:pt x="5565" y="1558"/>
                    <a:pt x="5565" y="1682"/>
                  </a:cubicBezTo>
                  <a:lnTo>
                    <a:pt x="5441" y="1741"/>
                  </a:lnTo>
                  <a:cubicBezTo>
                    <a:pt x="5492" y="1797"/>
                    <a:pt x="5407" y="1941"/>
                    <a:pt x="5504" y="1941"/>
                  </a:cubicBezTo>
                  <a:cubicBezTo>
                    <a:pt x="5519" y="1941"/>
                    <a:pt x="5539" y="1937"/>
                    <a:pt x="5565" y="1929"/>
                  </a:cubicBezTo>
                  <a:lnTo>
                    <a:pt x="5565" y="1929"/>
                  </a:lnTo>
                  <a:cubicBezTo>
                    <a:pt x="5253" y="2176"/>
                    <a:pt x="5624" y="2236"/>
                    <a:pt x="5624" y="2359"/>
                  </a:cubicBezTo>
                  <a:lnTo>
                    <a:pt x="5748" y="2300"/>
                  </a:lnTo>
                  <a:cubicBezTo>
                    <a:pt x="5812" y="2359"/>
                    <a:pt x="5871" y="2423"/>
                    <a:pt x="5995" y="2483"/>
                  </a:cubicBezTo>
                  <a:lnTo>
                    <a:pt x="6118" y="2359"/>
                  </a:lnTo>
                  <a:cubicBezTo>
                    <a:pt x="6228" y="2359"/>
                    <a:pt x="6143" y="2554"/>
                    <a:pt x="6168" y="2685"/>
                  </a:cubicBezTo>
                  <a:lnTo>
                    <a:pt x="6168" y="2685"/>
                  </a:lnTo>
                  <a:cubicBezTo>
                    <a:pt x="6172" y="2680"/>
                    <a:pt x="6177" y="2676"/>
                    <a:pt x="6183" y="2671"/>
                  </a:cubicBezTo>
                  <a:lnTo>
                    <a:pt x="6183" y="2671"/>
                  </a:lnTo>
                  <a:cubicBezTo>
                    <a:pt x="6177" y="2676"/>
                    <a:pt x="6172" y="2681"/>
                    <a:pt x="6168" y="2686"/>
                  </a:cubicBezTo>
                  <a:lnTo>
                    <a:pt x="6168" y="2686"/>
                  </a:lnTo>
                  <a:cubicBezTo>
                    <a:pt x="6171" y="2702"/>
                    <a:pt x="6176" y="2717"/>
                    <a:pt x="6183" y="2730"/>
                  </a:cubicBezTo>
                  <a:cubicBezTo>
                    <a:pt x="6161" y="2730"/>
                    <a:pt x="6147" y="2730"/>
                    <a:pt x="6140" y="2728"/>
                  </a:cubicBezTo>
                  <a:lnTo>
                    <a:pt x="6140" y="2728"/>
                  </a:lnTo>
                  <a:cubicBezTo>
                    <a:pt x="6099" y="2813"/>
                    <a:pt x="6193" y="2854"/>
                    <a:pt x="6242" y="2854"/>
                  </a:cubicBezTo>
                  <a:cubicBezTo>
                    <a:pt x="6366" y="2918"/>
                    <a:pt x="6489" y="2918"/>
                    <a:pt x="6430" y="3042"/>
                  </a:cubicBezTo>
                  <a:cubicBezTo>
                    <a:pt x="6489" y="3042"/>
                    <a:pt x="6489" y="3101"/>
                    <a:pt x="6430" y="3101"/>
                  </a:cubicBezTo>
                  <a:lnTo>
                    <a:pt x="6430" y="3165"/>
                  </a:lnTo>
                  <a:cubicBezTo>
                    <a:pt x="6489" y="3165"/>
                    <a:pt x="6489" y="3165"/>
                    <a:pt x="6554" y="3225"/>
                  </a:cubicBezTo>
                  <a:lnTo>
                    <a:pt x="6430" y="3289"/>
                  </a:lnTo>
                  <a:cubicBezTo>
                    <a:pt x="6430" y="3306"/>
                    <a:pt x="6435" y="3313"/>
                    <a:pt x="6445" y="3313"/>
                  </a:cubicBezTo>
                  <a:cubicBezTo>
                    <a:pt x="6470" y="3313"/>
                    <a:pt x="6525" y="3270"/>
                    <a:pt x="6613" y="3225"/>
                  </a:cubicBezTo>
                  <a:cubicBezTo>
                    <a:pt x="6613" y="3225"/>
                    <a:pt x="6651" y="3225"/>
                    <a:pt x="6695" y="3198"/>
                  </a:cubicBezTo>
                  <a:lnTo>
                    <a:pt x="6695" y="3198"/>
                  </a:lnTo>
                  <a:cubicBezTo>
                    <a:pt x="6536" y="3333"/>
                    <a:pt x="6844" y="3237"/>
                    <a:pt x="6613" y="3413"/>
                  </a:cubicBezTo>
                  <a:cubicBezTo>
                    <a:pt x="6633" y="3402"/>
                    <a:pt x="6652" y="3399"/>
                    <a:pt x="6672" y="3399"/>
                  </a:cubicBezTo>
                  <a:cubicBezTo>
                    <a:pt x="6734" y="3399"/>
                    <a:pt x="6800" y="3434"/>
                    <a:pt x="6885" y="3434"/>
                  </a:cubicBezTo>
                  <a:cubicBezTo>
                    <a:pt x="6947" y="3434"/>
                    <a:pt x="7020" y="3415"/>
                    <a:pt x="7108" y="3348"/>
                  </a:cubicBezTo>
                  <a:lnTo>
                    <a:pt x="7108" y="3348"/>
                  </a:lnTo>
                  <a:lnTo>
                    <a:pt x="7048" y="3413"/>
                  </a:lnTo>
                  <a:cubicBezTo>
                    <a:pt x="7048" y="3454"/>
                    <a:pt x="7048" y="3499"/>
                    <a:pt x="7069" y="3499"/>
                  </a:cubicBezTo>
                  <a:cubicBezTo>
                    <a:pt x="7076" y="3499"/>
                    <a:pt x="7086" y="3493"/>
                    <a:pt x="7099" y="3481"/>
                  </a:cubicBezTo>
                  <a:lnTo>
                    <a:pt x="7099" y="3481"/>
                  </a:lnTo>
                  <a:lnTo>
                    <a:pt x="6925" y="3660"/>
                  </a:lnTo>
                  <a:lnTo>
                    <a:pt x="6925" y="3660"/>
                  </a:lnTo>
                  <a:lnTo>
                    <a:pt x="7231" y="3536"/>
                  </a:lnTo>
                  <a:lnTo>
                    <a:pt x="7231" y="3536"/>
                  </a:lnTo>
                  <a:cubicBezTo>
                    <a:pt x="7172" y="3660"/>
                    <a:pt x="7108" y="3719"/>
                    <a:pt x="6925" y="3783"/>
                  </a:cubicBezTo>
                  <a:cubicBezTo>
                    <a:pt x="7027" y="3762"/>
                    <a:pt x="7081" y="3755"/>
                    <a:pt x="7117" y="3755"/>
                  </a:cubicBezTo>
                  <a:cubicBezTo>
                    <a:pt x="7190" y="3755"/>
                    <a:pt x="7190" y="3783"/>
                    <a:pt x="7355" y="3783"/>
                  </a:cubicBezTo>
                  <a:lnTo>
                    <a:pt x="7231" y="3843"/>
                  </a:lnTo>
                  <a:cubicBezTo>
                    <a:pt x="7295" y="3843"/>
                    <a:pt x="7478" y="3843"/>
                    <a:pt x="7355" y="3907"/>
                  </a:cubicBezTo>
                  <a:cubicBezTo>
                    <a:pt x="7295" y="4031"/>
                    <a:pt x="7355" y="4090"/>
                    <a:pt x="7419" y="4214"/>
                  </a:cubicBezTo>
                  <a:cubicBezTo>
                    <a:pt x="7471" y="4270"/>
                    <a:pt x="7477" y="4322"/>
                    <a:pt x="7521" y="4377"/>
                  </a:cubicBezTo>
                  <a:lnTo>
                    <a:pt x="7521" y="4377"/>
                  </a:lnTo>
                  <a:cubicBezTo>
                    <a:pt x="7506" y="4382"/>
                    <a:pt x="7493" y="4407"/>
                    <a:pt x="7478" y="4461"/>
                  </a:cubicBezTo>
                  <a:lnTo>
                    <a:pt x="7478" y="4402"/>
                  </a:lnTo>
                  <a:cubicBezTo>
                    <a:pt x="7419" y="4461"/>
                    <a:pt x="7231" y="4461"/>
                    <a:pt x="7172" y="4585"/>
                  </a:cubicBezTo>
                  <a:cubicBezTo>
                    <a:pt x="7189" y="4426"/>
                    <a:pt x="7166" y="4379"/>
                    <a:pt x="7127" y="4379"/>
                  </a:cubicBezTo>
                  <a:cubicBezTo>
                    <a:pt x="7069" y="4379"/>
                    <a:pt x="6976" y="4484"/>
                    <a:pt x="6930" y="4484"/>
                  </a:cubicBezTo>
                  <a:cubicBezTo>
                    <a:pt x="6899" y="4484"/>
                    <a:pt x="6889" y="4437"/>
                    <a:pt x="6925" y="4278"/>
                  </a:cubicBezTo>
                  <a:lnTo>
                    <a:pt x="6737" y="4278"/>
                  </a:lnTo>
                  <a:lnTo>
                    <a:pt x="6737" y="4214"/>
                  </a:lnTo>
                  <a:cubicBezTo>
                    <a:pt x="6650" y="4214"/>
                    <a:pt x="6594" y="4246"/>
                    <a:pt x="6547" y="4308"/>
                  </a:cubicBezTo>
                  <a:lnTo>
                    <a:pt x="6547" y="4308"/>
                  </a:lnTo>
                  <a:cubicBezTo>
                    <a:pt x="6551" y="4300"/>
                    <a:pt x="6554" y="4290"/>
                    <a:pt x="6554" y="4278"/>
                  </a:cubicBezTo>
                  <a:cubicBezTo>
                    <a:pt x="6476" y="4227"/>
                    <a:pt x="6430" y="4197"/>
                    <a:pt x="6390" y="4197"/>
                  </a:cubicBezTo>
                  <a:cubicBezTo>
                    <a:pt x="6334" y="4197"/>
                    <a:pt x="6290" y="4257"/>
                    <a:pt x="6183" y="4402"/>
                  </a:cubicBezTo>
                  <a:lnTo>
                    <a:pt x="6183" y="4214"/>
                  </a:lnTo>
                  <a:cubicBezTo>
                    <a:pt x="6174" y="4230"/>
                    <a:pt x="6166" y="4236"/>
                    <a:pt x="6158" y="4236"/>
                  </a:cubicBezTo>
                  <a:cubicBezTo>
                    <a:pt x="6113" y="4236"/>
                    <a:pt x="6062" y="4044"/>
                    <a:pt x="5961" y="4044"/>
                  </a:cubicBezTo>
                  <a:cubicBezTo>
                    <a:pt x="5935" y="4044"/>
                    <a:pt x="5905" y="4057"/>
                    <a:pt x="5871" y="4090"/>
                  </a:cubicBezTo>
                  <a:lnTo>
                    <a:pt x="5871" y="4031"/>
                  </a:lnTo>
                  <a:cubicBezTo>
                    <a:pt x="5850" y="4041"/>
                    <a:pt x="5830" y="4046"/>
                    <a:pt x="5811" y="4046"/>
                  </a:cubicBezTo>
                  <a:cubicBezTo>
                    <a:pt x="5678" y="4046"/>
                    <a:pt x="5605" y="3808"/>
                    <a:pt x="5519" y="3808"/>
                  </a:cubicBezTo>
                  <a:cubicBezTo>
                    <a:pt x="5477" y="3808"/>
                    <a:pt x="5433" y="3864"/>
                    <a:pt x="5377" y="4031"/>
                  </a:cubicBezTo>
                  <a:lnTo>
                    <a:pt x="5194" y="4154"/>
                  </a:lnTo>
                  <a:cubicBezTo>
                    <a:pt x="5317" y="4214"/>
                    <a:pt x="5129" y="4402"/>
                    <a:pt x="5129" y="4461"/>
                  </a:cubicBezTo>
                  <a:cubicBezTo>
                    <a:pt x="5122" y="4468"/>
                    <a:pt x="5116" y="4472"/>
                    <a:pt x="5111" y="4472"/>
                  </a:cubicBezTo>
                  <a:cubicBezTo>
                    <a:pt x="5071" y="4472"/>
                    <a:pt x="5077" y="4278"/>
                    <a:pt x="5129" y="4278"/>
                  </a:cubicBezTo>
                  <a:cubicBezTo>
                    <a:pt x="5253" y="3966"/>
                    <a:pt x="4946" y="4154"/>
                    <a:pt x="5006" y="3907"/>
                  </a:cubicBezTo>
                  <a:cubicBezTo>
                    <a:pt x="4699" y="3843"/>
                    <a:pt x="4452" y="3660"/>
                    <a:pt x="4140" y="3536"/>
                  </a:cubicBezTo>
                  <a:lnTo>
                    <a:pt x="4140" y="3783"/>
                  </a:lnTo>
                  <a:lnTo>
                    <a:pt x="4017" y="3783"/>
                  </a:lnTo>
                  <a:cubicBezTo>
                    <a:pt x="4017" y="3719"/>
                    <a:pt x="4017" y="3596"/>
                    <a:pt x="4140" y="3596"/>
                  </a:cubicBezTo>
                  <a:cubicBezTo>
                    <a:pt x="4128" y="3571"/>
                    <a:pt x="4114" y="3561"/>
                    <a:pt x="4098" y="3561"/>
                  </a:cubicBezTo>
                  <a:cubicBezTo>
                    <a:pt x="4036" y="3561"/>
                    <a:pt x="3957" y="3719"/>
                    <a:pt x="3957" y="3719"/>
                  </a:cubicBezTo>
                  <a:cubicBezTo>
                    <a:pt x="3834" y="3596"/>
                    <a:pt x="4081" y="3472"/>
                    <a:pt x="4017" y="3472"/>
                  </a:cubicBezTo>
                  <a:lnTo>
                    <a:pt x="3957" y="3472"/>
                  </a:lnTo>
                  <a:cubicBezTo>
                    <a:pt x="3893" y="3596"/>
                    <a:pt x="3893" y="3660"/>
                    <a:pt x="3769" y="3660"/>
                  </a:cubicBezTo>
                  <a:cubicBezTo>
                    <a:pt x="3769" y="3596"/>
                    <a:pt x="3834" y="3536"/>
                    <a:pt x="3769" y="3472"/>
                  </a:cubicBezTo>
                  <a:lnTo>
                    <a:pt x="3646" y="3413"/>
                  </a:lnTo>
                  <a:lnTo>
                    <a:pt x="3646" y="3660"/>
                  </a:lnTo>
                  <a:cubicBezTo>
                    <a:pt x="3629" y="3677"/>
                    <a:pt x="3611" y="3679"/>
                    <a:pt x="3595" y="3679"/>
                  </a:cubicBezTo>
                  <a:cubicBezTo>
                    <a:pt x="3590" y="3679"/>
                    <a:pt x="3585" y="3679"/>
                    <a:pt x="3580" y="3679"/>
                  </a:cubicBezTo>
                  <a:cubicBezTo>
                    <a:pt x="3547" y="3679"/>
                    <a:pt x="3522" y="3688"/>
                    <a:pt x="3522" y="3843"/>
                  </a:cubicBezTo>
                  <a:cubicBezTo>
                    <a:pt x="3522" y="3472"/>
                    <a:pt x="3092" y="3596"/>
                    <a:pt x="3092" y="3536"/>
                  </a:cubicBezTo>
                  <a:cubicBezTo>
                    <a:pt x="3031" y="3597"/>
                    <a:pt x="2985" y="3612"/>
                    <a:pt x="2939" y="3612"/>
                  </a:cubicBezTo>
                  <a:cubicBezTo>
                    <a:pt x="2891" y="3612"/>
                    <a:pt x="2843" y="3596"/>
                    <a:pt x="2780" y="3596"/>
                  </a:cubicBezTo>
                  <a:cubicBezTo>
                    <a:pt x="2838" y="3596"/>
                    <a:pt x="2793" y="3793"/>
                    <a:pt x="2740" y="3793"/>
                  </a:cubicBezTo>
                  <a:cubicBezTo>
                    <a:pt x="2734" y="3793"/>
                    <a:pt x="2727" y="3790"/>
                    <a:pt x="2721" y="3783"/>
                  </a:cubicBezTo>
                  <a:cubicBezTo>
                    <a:pt x="2845" y="3348"/>
                    <a:pt x="2597" y="3596"/>
                    <a:pt x="2597" y="3225"/>
                  </a:cubicBezTo>
                  <a:cubicBezTo>
                    <a:pt x="2597" y="3472"/>
                    <a:pt x="2350" y="3225"/>
                    <a:pt x="2409" y="3596"/>
                  </a:cubicBezTo>
                  <a:cubicBezTo>
                    <a:pt x="2350" y="3536"/>
                    <a:pt x="2409" y="3413"/>
                    <a:pt x="2409" y="3289"/>
                  </a:cubicBezTo>
                  <a:lnTo>
                    <a:pt x="2409" y="3289"/>
                  </a:lnTo>
                  <a:cubicBezTo>
                    <a:pt x="2379" y="3309"/>
                    <a:pt x="2350" y="3318"/>
                    <a:pt x="2322" y="3318"/>
                  </a:cubicBezTo>
                  <a:cubicBezTo>
                    <a:pt x="2182" y="3318"/>
                    <a:pt x="2062" y="3101"/>
                    <a:pt x="1855" y="3101"/>
                  </a:cubicBezTo>
                  <a:cubicBezTo>
                    <a:pt x="1855" y="3165"/>
                    <a:pt x="1855" y="3289"/>
                    <a:pt x="1791" y="3348"/>
                  </a:cubicBezTo>
                  <a:lnTo>
                    <a:pt x="1791" y="3042"/>
                  </a:lnTo>
                  <a:cubicBezTo>
                    <a:pt x="1745" y="3042"/>
                    <a:pt x="1697" y="3224"/>
                    <a:pt x="1650" y="3224"/>
                  </a:cubicBezTo>
                  <a:cubicBezTo>
                    <a:pt x="1636" y="3224"/>
                    <a:pt x="1622" y="3207"/>
                    <a:pt x="1608" y="3165"/>
                  </a:cubicBezTo>
                  <a:lnTo>
                    <a:pt x="1608" y="3289"/>
                  </a:lnTo>
                  <a:cubicBezTo>
                    <a:pt x="1544" y="3165"/>
                    <a:pt x="1420" y="3165"/>
                    <a:pt x="1361" y="3101"/>
                  </a:cubicBezTo>
                  <a:lnTo>
                    <a:pt x="1049" y="3101"/>
                  </a:lnTo>
                  <a:cubicBezTo>
                    <a:pt x="926" y="3042"/>
                    <a:pt x="802" y="3042"/>
                    <a:pt x="678" y="2977"/>
                  </a:cubicBezTo>
                  <a:cubicBezTo>
                    <a:pt x="619" y="2918"/>
                    <a:pt x="495" y="2854"/>
                    <a:pt x="307" y="2671"/>
                  </a:cubicBezTo>
                  <a:lnTo>
                    <a:pt x="307" y="2671"/>
                  </a:lnTo>
                  <a:cubicBezTo>
                    <a:pt x="372" y="2794"/>
                    <a:pt x="307" y="2854"/>
                    <a:pt x="307" y="2854"/>
                  </a:cubicBezTo>
                  <a:cubicBezTo>
                    <a:pt x="307" y="2854"/>
                    <a:pt x="248" y="2977"/>
                    <a:pt x="307" y="3042"/>
                  </a:cubicBezTo>
                  <a:cubicBezTo>
                    <a:pt x="184" y="2977"/>
                    <a:pt x="124" y="2918"/>
                    <a:pt x="60" y="2854"/>
                  </a:cubicBezTo>
                  <a:cubicBezTo>
                    <a:pt x="60" y="2854"/>
                    <a:pt x="60" y="2918"/>
                    <a:pt x="1" y="2918"/>
                  </a:cubicBezTo>
                  <a:lnTo>
                    <a:pt x="124" y="4090"/>
                  </a:lnTo>
                  <a:cubicBezTo>
                    <a:pt x="124" y="3982"/>
                    <a:pt x="220" y="4064"/>
                    <a:pt x="243" y="3962"/>
                  </a:cubicBezTo>
                  <a:lnTo>
                    <a:pt x="243" y="3962"/>
                  </a:lnTo>
                  <a:cubicBezTo>
                    <a:pt x="245" y="3963"/>
                    <a:pt x="246" y="3965"/>
                    <a:pt x="248" y="3966"/>
                  </a:cubicBezTo>
                  <a:cubicBezTo>
                    <a:pt x="275" y="4022"/>
                    <a:pt x="290" y="4053"/>
                    <a:pt x="304" y="4053"/>
                  </a:cubicBezTo>
                  <a:cubicBezTo>
                    <a:pt x="321" y="4053"/>
                    <a:pt x="336" y="4008"/>
                    <a:pt x="372" y="3907"/>
                  </a:cubicBezTo>
                  <a:lnTo>
                    <a:pt x="372" y="3907"/>
                  </a:lnTo>
                  <a:cubicBezTo>
                    <a:pt x="372" y="3966"/>
                    <a:pt x="307" y="4031"/>
                    <a:pt x="372" y="4090"/>
                  </a:cubicBezTo>
                  <a:cubicBezTo>
                    <a:pt x="372" y="4018"/>
                    <a:pt x="392" y="3988"/>
                    <a:pt x="409" y="3988"/>
                  </a:cubicBezTo>
                  <a:cubicBezTo>
                    <a:pt x="421" y="3988"/>
                    <a:pt x="431" y="4004"/>
                    <a:pt x="431" y="4031"/>
                  </a:cubicBezTo>
                  <a:cubicBezTo>
                    <a:pt x="495" y="4031"/>
                    <a:pt x="555" y="4090"/>
                    <a:pt x="619" y="4154"/>
                  </a:cubicBezTo>
                  <a:cubicBezTo>
                    <a:pt x="678" y="4214"/>
                    <a:pt x="743" y="4278"/>
                    <a:pt x="866" y="4337"/>
                  </a:cubicBezTo>
                  <a:lnTo>
                    <a:pt x="866" y="4154"/>
                  </a:lnTo>
                  <a:cubicBezTo>
                    <a:pt x="926" y="4214"/>
                    <a:pt x="926" y="4278"/>
                    <a:pt x="926" y="4337"/>
                  </a:cubicBezTo>
                  <a:cubicBezTo>
                    <a:pt x="1049" y="4090"/>
                    <a:pt x="802" y="4278"/>
                    <a:pt x="926" y="4031"/>
                  </a:cubicBezTo>
                  <a:lnTo>
                    <a:pt x="926" y="4031"/>
                  </a:lnTo>
                  <a:cubicBezTo>
                    <a:pt x="926" y="4154"/>
                    <a:pt x="990" y="4214"/>
                    <a:pt x="1049" y="4214"/>
                  </a:cubicBezTo>
                  <a:cubicBezTo>
                    <a:pt x="1173" y="4278"/>
                    <a:pt x="1237" y="4278"/>
                    <a:pt x="1237" y="4461"/>
                  </a:cubicBezTo>
                  <a:cubicBezTo>
                    <a:pt x="1244" y="4469"/>
                    <a:pt x="1249" y="4472"/>
                    <a:pt x="1254" y="4472"/>
                  </a:cubicBezTo>
                  <a:cubicBezTo>
                    <a:pt x="1281" y="4472"/>
                    <a:pt x="1253" y="4328"/>
                    <a:pt x="1281" y="4328"/>
                  </a:cubicBezTo>
                  <a:cubicBezTo>
                    <a:pt x="1285" y="4328"/>
                    <a:pt x="1290" y="4331"/>
                    <a:pt x="1297" y="4337"/>
                  </a:cubicBezTo>
                  <a:lnTo>
                    <a:pt x="1297" y="4402"/>
                  </a:lnTo>
                  <a:lnTo>
                    <a:pt x="1361" y="4278"/>
                  </a:lnTo>
                  <a:cubicBezTo>
                    <a:pt x="1420" y="4337"/>
                    <a:pt x="1420" y="4461"/>
                    <a:pt x="1420" y="4525"/>
                  </a:cubicBezTo>
                  <a:cubicBezTo>
                    <a:pt x="1361" y="4525"/>
                    <a:pt x="1361" y="4585"/>
                    <a:pt x="1361" y="4585"/>
                  </a:cubicBezTo>
                  <a:cubicBezTo>
                    <a:pt x="1361" y="4626"/>
                    <a:pt x="1381" y="4640"/>
                    <a:pt x="1408" y="4640"/>
                  </a:cubicBezTo>
                  <a:cubicBezTo>
                    <a:pt x="1463" y="4640"/>
                    <a:pt x="1544" y="4585"/>
                    <a:pt x="1544" y="4585"/>
                  </a:cubicBezTo>
                  <a:lnTo>
                    <a:pt x="1485" y="4525"/>
                  </a:lnTo>
                  <a:cubicBezTo>
                    <a:pt x="1649" y="4525"/>
                    <a:pt x="1814" y="4607"/>
                    <a:pt x="1979" y="4607"/>
                  </a:cubicBezTo>
                  <a:cubicBezTo>
                    <a:pt x="2061" y="4607"/>
                    <a:pt x="2144" y="4586"/>
                    <a:pt x="2226" y="4525"/>
                  </a:cubicBezTo>
                  <a:lnTo>
                    <a:pt x="2226" y="4461"/>
                  </a:lnTo>
                  <a:cubicBezTo>
                    <a:pt x="2272" y="4430"/>
                    <a:pt x="2298" y="4419"/>
                    <a:pt x="2315" y="4419"/>
                  </a:cubicBezTo>
                  <a:cubicBezTo>
                    <a:pt x="2367" y="4419"/>
                    <a:pt x="2332" y="4525"/>
                    <a:pt x="2474" y="4525"/>
                  </a:cubicBezTo>
                  <a:cubicBezTo>
                    <a:pt x="2533" y="4461"/>
                    <a:pt x="2597" y="4461"/>
                    <a:pt x="2657" y="4461"/>
                  </a:cubicBezTo>
                  <a:cubicBezTo>
                    <a:pt x="2597" y="4525"/>
                    <a:pt x="2657" y="4649"/>
                    <a:pt x="2597" y="4708"/>
                  </a:cubicBezTo>
                  <a:cubicBezTo>
                    <a:pt x="2780" y="4585"/>
                    <a:pt x="2721" y="4649"/>
                    <a:pt x="2845" y="4402"/>
                  </a:cubicBezTo>
                  <a:lnTo>
                    <a:pt x="2845" y="4525"/>
                  </a:lnTo>
                  <a:cubicBezTo>
                    <a:pt x="2904" y="4402"/>
                    <a:pt x="2968" y="4337"/>
                    <a:pt x="3027" y="4337"/>
                  </a:cubicBezTo>
                  <a:cubicBezTo>
                    <a:pt x="2968" y="4402"/>
                    <a:pt x="3027" y="4525"/>
                    <a:pt x="2968" y="4649"/>
                  </a:cubicBezTo>
                  <a:cubicBezTo>
                    <a:pt x="2998" y="4722"/>
                    <a:pt x="3031" y="4747"/>
                    <a:pt x="3064" y="4747"/>
                  </a:cubicBezTo>
                  <a:cubicBezTo>
                    <a:pt x="3127" y="4747"/>
                    <a:pt x="3190" y="4661"/>
                    <a:pt x="3230" y="4661"/>
                  </a:cubicBezTo>
                  <a:cubicBezTo>
                    <a:pt x="3258" y="4661"/>
                    <a:pt x="3275" y="4700"/>
                    <a:pt x="3275" y="4832"/>
                  </a:cubicBezTo>
                  <a:cubicBezTo>
                    <a:pt x="3398" y="4525"/>
                    <a:pt x="3151" y="4649"/>
                    <a:pt x="3215" y="4525"/>
                  </a:cubicBezTo>
                  <a:cubicBezTo>
                    <a:pt x="3215" y="4461"/>
                    <a:pt x="3339" y="4337"/>
                    <a:pt x="3398" y="4337"/>
                  </a:cubicBezTo>
                  <a:cubicBezTo>
                    <a:pt x="3398" y="4402"/>
                    <a:pt x="3398" y="4832"/>
                    <a:pt x="3522" y="4832"/>
                  </a:cubicBezTo>
                  <a:cubicBezTo>
                    <a:pt x="3522" y="4867"/>
                    <a:pt x="3532" y="4877"/>
                    <a:pt x="3546" y="4877"/>
                  </a:cubicBezTo>
                  <a:cubicBezTo>
                    <a:pt x="3568" y="4877"/>
                    <a:pt x="3600" y="4851"/>
                    <a:pt x="3622" y="4851"/>
                  </a:cubicBezTo>
                  <a:cubicBezTo>
                    <a:pt x="3636" y="4851"/>
                    <a:pt x="3646" y="4862"/>
                    <a:pt x="3646" y="4896"/>
                  </a:cubicBezTo>
                  <a:cubicBezTo>
                    <a:pt x="3670" y="4825"/>
                    <a:pt x="3685" y="4816"/>
                    <a:pt x="3698" y="4816"/>
                  </a:cubicBezTo>
                  <a:cubicBezTo>
                    <a:pt x="3702" y="4816"/>
                    <a:pt x="3706" y="4817"/>
                    <a:pt x="3709" y="4817"/>
                  </a:cubicBezTo>
                  <a:cubicBezTo>
                    <a:pt x="3725" y="4817"/>
                    <a:pt x="3740" y="4802"/>
                    <a:pt x="3769" y="4649"/>
                  </a:cubicBezTo>
                  <a:lnTo>
                    <a:pt x="3769" y="4649"/>
                  </a:lnTo>
                  <a:lnTo>
                    <a:pt x="3646" y="4708"/>
                  </a:lnTo>
                  <a:cubicBezTo>
                    <a:pt x="3741" y="4662"/>
                    <a:pt x="3837" y="4466"/>
                    <a:pt x="3905" y="4466"/>
                  </a:cubicBezTo>
                  <a:cubicBezTo>
                    <a:pt x="3925" y="4466"/>
                    <a:pt x="3943" y="4483"/>
                    <a:pt x="3957" y="4525"/>
                  </a:cubicBezTo>
                  <a:cubicBezTo>
                    <a:pt x="3957" y="4585"/>
                    <a:pt x="3893" y="4649"/>
                    <a:pt x="3893" y="4708"/>
                  </a:cubicBezTo>
                  <a:cubicBezTo>
                    <a:pt x="3893" y="4722"/>
                    <a:pt x="3896" y="4727"/>
                    <a:pt x="3901" y="4727"/>
                  </a:cubicBezTo>
                  <a:cubicBezTo>
                    <a:pt x="3913" y="4727"/>
                    <a:pt x="3938" y="4692"/>
                    <a:pt x="3950" y="4692"/>
                  </a:cubicBezTo>
                  <a:cubicBezTo>
                    <a:pt x="3955" y="4692"/>
                    <a:pt x="3957" y="4696"/>
                    <a:pt x="3957" y="4708"/>
                  </a:cubicBezTo>
                  <a:cubicBezTo>
                    <a:pt x="3925" y="4864"/>
                    <a:pt x="3878" y="4880"/>
                    <a:pt x="3824" y="4880"/>
                  </a:cubicBezTo>
                  <a:cubicBezTo>
                    <a:pt x="3810" y="4880"/>
                    <a:pt x="3795" y="4879"/>
                    <a:pt x="3780" y="4879"/>
                  </a:cubicBezTo>
                  <a:cubicBezTo>
                    <a:pt x="3737" y="4879"/>
                    <a:pt x="3691" y="4888"/>
                    <a:pt x="3646" y="4956"/>
                  </a:cubicBezTo>
                  <a:cubicBezTo>
                    <a:pt x="3658" y="4978"/>
                    <a:pt x="3672" y="4987"/>
                    <a:pt x="3686" y="4987"/>
                  </a:cubicBezTo>
                  <a:cubicBezTo>
                    <a:pt x="3721" y="4987"/>
                    <a:pt x="3759" y="4938"/>
                    <a:pt x="3777" y="4938"/>
                  </a:cubicBezTo>
                  <a:cubicBezTo>
                    <a:pt x="3791" y="4938"/>
                    <a:pt x="3793" y="4969"/>
                    <a:pt x="3769" y="5079"/>
                  </a:cubicBezTo>
                  <a:cubicBezTo>
                    <a:pt x="3810" y="4956"/>
                    <a:pt x="3838" y="4922"/>
                    <a:pt x="3861" y="4922"/>
                  </a:cubicBezTo>
                  <a:cubicBezTo>
                    <a:pt x="3889" y="4922"/>
                    <a:pt x="3911" y="4977"/>
                    <a:pt x="3944" y="4977"/>
                  </a:cubicBezTo>
                  <a:cubicBezTo>
                    <a:pt x="3963" y="4977"/>
                    <a:pt x="3986" y="4958"/>
                    <a:pt x="4017" y="4896"/>
                  </a:cubicBezTo>
                  <a:lnTo>
                    <a:pt x="4017" y="5020"/>
                  </a:lnTo>
                  <a:lnTo>
                    <a:pt x="4081" y="4956"/>
                  </a:lnTo>
                  <a:lnTo>
                    <a:pt x="4017" y="5143"/>
                  </a:lnTo>
                  <a:cubicBezTo>
                    <a:pt x="4042" y="5105"/>
                    <a:pt x="4062" y="5090"/>
                    <a:pt x="4079" y="5090"/>
                  </a:cubicBezTo>
                  <a:cubicBezTo>
                    <a:pt x="4137" y="5090"/>
                    <a:pt x="4151" y="5274"/>
                    <a:pt x="4191" y="5274"/>
                  </a:cubicBezTo>
                  <a:cubicBezTo>
                    <a:pt x="4195" y="5274"/>
                    <a:pt x="4200" y="5272"/>
                    <a:pt x="4205" y="5267"/>
                  </a:cubicBezTo>
                  <a:cubicBezTo>
                    <a:pt x="4081" y="5203"/>
                    <a:pt x="4205" y="5079"/>
                    <a:pt x="4205" y="4896"/>
                  </a:cubicBezTo>
                  <a:cubicBezTo>
                    <a:pt x="4223" y="4884"/>
                    <a:pt x="4238" y="4878"/>
                    <a:pt x="4249" y="4878"/>
                  </a:cubicBezTo>
                  <a:cubicBezTo>
                    <a:pt x="4354" y="4878"/>
                    <a:pt x="4223" y="5326"/>
                    <a:pt x="4387" y="5326"/>
                  </a:cubicBezTo>
                  <a:cubicBezTo>
                    <a:pt x="4387" y="5326"/>
                    <a:pt x="4328" y="5203"/>
                    <a:pt x="4387" y="5143"/>
                  </a:cubicBezTo>
                  <a:cubicBezTo>
                    <a:pt x="4452" y="5203"/>
                    <a:pt x="4452" y="5267"/>
                    <a:pt x="4452" y="5326"/>
                  </a:cubicBezTo>
                  <a:cubicBezTo>
                    <a:pt x="4635" y="5326"/>
                    <a:pt x="4511" y="5203"/>
                    <a:pt x="4575" y="5079"/>
                  </a:cubicBezTo>
                  <a:lnTo>
                    <a:pt x="4575" y="5079"/>
                  </a:lnTo>
                  <a:cubicBezTo>
                    <a:pt x="4575" y="5150"/>
                    <a:pt x="4580" y="5176"/>
                    <a:pt x="4589" y="5176"/>
                  </a:cubicBezTo>
                  <a:cubicBezTo>
                    <a:pt x="4610" y="5176"/>
                    <a:pt x="4653" y="5020"/>
                    <a:pt x="4699" y="5020"/>
                  </a:cubicBezTo>
                  <a:lnTo>
                    <a:pt x="4699" y="5143"/>
                  </a:lnTo>
                  <a:cubicBezTo>
                    <a:pt x="4715" y="5159"/>
                    <a:pt x="4729" y="5166"/>
                    <a:pt x="4741" y="5166"/>
                  </a:cubicBezTo>
                  <a:cubicBezTo>
                    <a:pt x="4807" y="5166"/>
                    <a:pt x="4830" y="4972"/>
                    <a:pt x="4890" y="4972"/>
                  </a:cubicBezTo>
                  <a:cubicBezTo>
                    <a:pt x="4905" y="4972"/>
                    <a:pt x="4924" y="4986"/>
                    <a:pt x="4946" y="5020"/>
                  </a:cubicBezTo>
                  <a:lnTo>
                    <a:pt x="4823" y="5203"/>
                  </a:lnTo>
                  <a:lnTo>
                    <a:pt x="4882" y="5143"/>
                  </a:lnTo>
                  <a:lnTo>
                    <a:pt x="4882" y="5143"/>
                  </a:lnTo>
                  <a:lnTo>
                    <a:pt x="4823" y="5326"/>
                  </a:lnTo>
                  <a:cubicBezTo>
                    <a:pt x="4875" y="5275"/>
                    <a:pt x="4905" y="5256"/>
                    <a:pt x="4926" y="5256"/>
                  </a:cubicBezTo>
                  <a:cubicBezTo>
                    <a:pt x="4957" y="5256"/>
                    <a:pt x="4971" y="5292"/>
                    <a:pt x="5006" y="5326"/>
                  </a:cubicBezTo>
                  <a:cubicBezTo>
                    <a:pt x="5006" y="5219"/>
                    <a:pt x="5099" y="5068"/>
                    <a:pt x="5165" y="5068"/>
                  </a:cubicBezTo>
                  <a:cubicBezTo>
                    <a:pt x="5175" y="5068"/>
                    <a:pt x="5185" y="5071"/>
                    <a:pt x="5194" y="5079"/>
                  </a:cubicBezTo>
                  <a:cubicBezTo>
                    <a:pt x="5194" y="5143"/>
                    <a:pt x="5129" y="5203"/>
                    <a:pt x="5194" y="5203"/>
                  </a:cubicBezTo>
                  <a:cubicBezTo>
                    <a:pt x="5194" y="5280"/>
                    <a:pt x="5169" y="5334"/>
                    <a:pt x="5150" y="5334"/>
                  </a:cubicBezTo>
                  <a:cubicBezTo>
                    <a:pt x="5138" y="5334"/>
                    <a:pt x="5129" y="5314"/>
                    <a:pt x="5129" y="5267"/>
                  </a:cubicBezTo>
                  <a:lnTo>
                    <a:pt x="5006" y="5391"/>
                  </a:lnTo>
                  <a:cubicBezTo>
                    <a:pt x="5037" y="5451"/>
                    <a:pt x="5083" y="5467"/>
                    <a:pt x="5121" y="5467"/>
                  </a:cubicBezTo>
                  <a:cubicBezTo>
                    <a:pt x="5161" y="5467"/>
                    <a:pt x="5194" y="5450"/>
                    <a:pt x="5194" y="5450"/>
                  </a:cubicBezTo>
                  <a:lnTo>
                    <a:pt x="5377" y="5267"/>
                  </a:lnTo>
                  <a:lnTo>
                    <a:pt x="5377" y="5267"/>
                  </a:lnTo>
                  <a:cubicBezTo>
                    <a:pt x="5377" y="5326"/>
                    <a:pt x="5377" y="5326"/>
                    <a:pt x="5317" y="5391"/>
                  </a:cubicBezTo>
                  <a:cubicBezTo>
                    <a:pt x="5377" y="5391"/>
                    <a:pt x="5377" y="5326"/>
                    <a:pt x="5441" y="5326"/>
                  </a:cubicBezTo>
                  <a:cubicBezTo>
                    <a:pt x="5377" y="5450"/>
                    <a:pt x="5377" y="5574"/>
                    <a:pt x="5317" y="5638"/>
                  </a:cubicBezTo>
                  <a:lnTo>
                    <a:pt x="5500" y="5514"/>
                  </a:lnTo>
                  <a:lnTo>
                    <a:pt x="5500" y="5514"/>
                  </a:lnTo>
                  <a:cubicBezTo>
                    <a:pt x="5441" y="5574"/>
                    <a:pt x="5500" y="5697"/>
                    <a:pt x="5500" y="5697"/>
                  </a:cubicBezTo>
                  <a:cubicBezTo>
                    <a:pt x="5511" y="5719"/>
                    <a:pt x="5526" y="5727"/>
                    <a:pt x="5543" y="5727"/>
                  </a:cubicBezTo>
                  <a:cubicBezTo>
                    <a:pt x="5607" y="5727"/>
                    <a:pt x="5705" y="5608"/>
                    <a:pt x="5769" y="5608"/>
                  </a:cubicBezTo>
                  <a:cubicBezTo>
                    <a:pt x="5786" y="5608"/>
                    <a:pt x="5801" y="5617"/>
                    <a:pt x="5812" y="5638"/>
                  </a:cubicBezTo>
                  <a:cubicBezTo>
                    <a:pt x="5812" y="5638"/>
                    <a:pt x="5871" y="5638"/>
                    <a:pt x="5871" y="5574"/>
                  </a:cubicBezTo>
                  <a:cubicBezTo>
                    <a:pt x="5920" y="5622"/>
                    <a:pt x="5966" y="5739"/>
                    <a:pt x="6067" y="5739"/>
                  </a:cubicBezTo>
                  <a:cubicBezTo>
                    <a:pt x="6099" y="5739"/>
                    <a:pt x="6137" y="5727"/>
                    <a:pt x="6183" y="5697"/>
                  </a:cubicBezTo>
                  <a:lnTo>
                    <a:pt x="6183" y="5945"/>
                  </a:lnTo>
                  <a:cubicBezTo>
                    <a:pt x="6306" y="5885"/>
                    <a:pt x="6183" y="5638"/>
                    <a:pt x="6366" y="5574"/>
                  </a:cubicBezTo>
                  <a:cubicBezTo>
                    <a:pt x="6379" y="5567"/>
                    <a:pt x="6388" y="5565"/>
                    <a:pt x="6395" y="5565"/>
                  </a:cubicBezTo>
                  <a:cubicBezTo>
                    <a:pt x="6453" y="5565"/>
                    <a:pt x="6313" y="5768"/>
                    <a:pt x="6366" y="5821"/>
                  </a:cubicBezTo>
                  <a:cubicBezTo>
                    <a:pt x="6409" y="5781"/>
                    <a:pt x="6508" y="5654"/>
                    <a:pt x="6586" y="5654"/>
                  </a:cubicBezTo>
                  <a:cubicBezTo>
                    <a:pt x="6624" y="5654"/>
                    <a:pt x="6657" y="5682"/>
                    <a:pt x="6677" y="5762"/>
                  </a:cubicBezTo>
                  <a:cubicBezTo>
                    <a:pt x="6634" y="5762"/>
                    <a:pt x="6620" y="5733"/>
                    <a:pt x="6598" y="5733"/>
                  </a:cubicBezTo>
                  <a:cubicBezTo>
                    <a:pt x="6587" y="5733"/>
                    <a:pt x="6573" y="5740"/>
                    <a:pt x="6554" y="5762"/>
                  </a:cubicBezTo>
                  <a:lnTo>
                    <a:pt x="6613" y="5885"/>
                  </a:lnTo>
                  <a:cubicBezTo>
                    <a:pt x="6489" y="6068"/>
                    <a:pt x="6430" y="6009"/>
                    <a:pt x="6430" y="6192"/>
                  </a:cubicBezTo>
                  <a:cubicBezTo>
                    <a:pt x="6492" y="5977"/>
                    <a:pt x="6568" y="5977"/>
                    <a:pt x="6645" y="5977"/>
                  </a:cubicBezTo>
                  <a:cubicBezTo>
                    <a:pt x="6722" y="5977"/>
                    <a:pt x="6798" y="5977"/>
                    <a:pt x="6860" y="5762"/>
                  </a:cubicBezTo>
                  <a:lnTo>
                    <a:pt x="6925" y="5885"/>
                  </a:lnTo>
                  <a:cubicBezTo>
                    <a:pt x="6903" y="5864"/>
                    <a:pt x="6889" y="5857"/>
                    <a:pt x="6879" y="5857"/>
                  </a:cubicBezTo>
                  <a:cubicBezTo>
                    <a:pt x="6860" y="5857"/>
                    <a:pt x="6860" y="5885"/>
                    <a:pt x="6860" y="5885"/>
                  </a:cubicBezTo>
                  <a:cubicBezTo>
                    <a:pt x="6872" y="5931"/>
                    <a:pt x="6884" y="5949"/>
                    <a:pt x="6895" y="5949"/>
                  </a:cubicBezTo>
                  <a:cubicBezTo>
                    <a:pt x="6945" y="5949"/>
                    <a:pt x="6999" y="5633"/>
                    <a:pt x="7088" y="5633"/>
                  </a:cubicBezTo>
                  <a:cubicBezTo>
                    <a:pt x="7094" y="5633"/>
                    <a:pt x="7101" y="5634"/>
                    <a:pt x="7108" y="5638"/>
                  </a:cubicBezTo>
                  <a:cubicBezTo>
                    <a:pt x="7167" y="5693"/>
                    <a:pt x="7171" y="5752"/>
                    <a:pt x="7120" y="5808"/>
                  </a:cubicBezTo>
                  <a:lnTo>
                    <a:pt x="7120" y="5808"/>
                  </a:lnTo>
                  <a:lnTo>
                    <a:pt x="7231" y="5697"/>
                  </a:lnTo>
                  <a:cubicBezTo>
                    <a:pt x="7295" y="5762"/>
                    <a:pt x="7231" y="5821"/>
                    <a:pt x="7231" y="5821"/>
                  </a:cubicBezTo>
                  <a:lnTo>
                    <a:pt x="7355" y="5762"/>
                  </a:lnTo>
                  <a:lnTo>
                    <a:pt x="7355" y="5821"/>
                  </a:lnTo>
                  <a:cubicBezTo>
                    <a:pt x="7419" y="5762"/>
                    <a:pt x="7478" y="5638"/>
                    <a:pt x="7543" y="5574"/>
                  </a:cubicBezTo>
                  <a:lnTo>
                    <a:pt x="7543" y="5574"/>
                  </a:lnTo>
                  <a:cubicBezTo>
                    <a:pt x="7543" y="5638"/>
                    <a:pt x="7478" y="5638"/>
                    <a:pt x="7478" y="5697"/>
                  </a:cubicBezTo>
                  <a:lnTo>
                    <a:pt x="7602" y="5574"/>
                  </a:lnTo>
                  <a:lnTo>
                    <a:pt x="7602" y="5574"/>
                  </a:lnTo>
                  <a:cubicBezTo>
                    <a:pt x="7602" y="5697"/>
                    <a:pt x="7543" y="5821"/>
                    <a:pt x="7478" y="5821"/>
                  </a:cubicBezTo>
                  <a:cubicBezTo>
                    <a:pt x="7478" y="5955"/>
                    <a:pt x="7485" y="5995"/>
                    <a:pt x="7497" y="5995"/>
                  </a:cubicBezTo>
                  <a:cubicBezTo>
                    <a:pt x="7514" y="5995"/>
                    <a:pt x="7545" y="5909"/>
                    <a:pt x="7587" y="5909"/>
                  </a:cubicBezTo>
                  <a:cubicBezTo>
                    <a:pt x="7610" y="5909"/>
                    <a:pt x="7637" y="5934"/>
                    <a:pt x="7666" y="6009"/>
                  </a:cubicBezTo>
                  <a:lnTo>
                    <a:pt x="7602" y="6009"/>
                  </a:lnTo>
                  <a:cubicBezTo>
                    <a:pt x="7602" y="6316"/>
                    <a:pt x="7666" y="6192"/>
                    <a:pt x="7726" y="6380"/>
                  </a:cubicBezTo>
                  <a:cubicBezTo>
                    <a:pt x="7726" y="6326"/>
                    <a:pt x="7640" y="6059"/>
                    <a:pt x="7683" y="5937"/>
                  </a:cubicBezTo>
                  <a:lnTo>
                    <a:pt x="7683" y="5937"/>
                  </a:lnTo>
                  <a:cubicBezTo>
                    <a:pt x="7682" y="5938"/>
                    <a:pt x="7681" y="5938"/>
                    <a:pt x="7680" y="5938"/>
                  </a:cubicBezTo>
                  <a:cubicBezTo>
                    <a:pt x="7672" y="5938"/>
                    <a:pt x="7666" y="5924"/>
                    <a:pt x="7666" y="5885"/>
                  </a:cubicBezTo>
                  <a:cubicBezTo>
                    <a:pt x="7666" y="5804"/>
                    <a:pt x="7677" y="5781"/>
                    <a:pt x="7690" y="5781"/>
                  </a:cubicBezTo>
                  <a:cubicBezTo>
                    <a:pt x="7707" y="5781"/>
                    <a:pt x="7726" y="5821"/>
                    <a:pt x="7726" y="5821"/>
                  </a:cubicBezTo>
                  <a:cubicBezTo>
                    <a:pt x="7726" y="5843"/>
                    <a:pt x="7719" y="5872"/>
                    <a:pt x="7709" y="5896"/>
                  </a:cubicBezTo>
                  <a:lnTo>
                    <a:pt x="7709" y="5896"/>
                  </a:lnTo>
                  <a:cubicBezTo>
                    <a:pt x="7714" y="5892"/>
                    <a:pt x="7720" y="5888"/>
                    <a:pt x="7726" y="5885"/>
                  </a:cubicBezTo>
                  <a:cubicBezTo>
                    <a:pt x="7726" y="5885"/>
                    <a:pt x="7790" y="5885"/>
                    <a:pt x="7849" y="5821"/>
                  </a:cubicBezTo>
                  <a:lnTo>
                    <a:pt x="7849" y="5945"/>
                  </a:lnTo>
                  <a:lnTo>
                    <a:pt x="7914" y="5945"/>
                  </a:lnTo>
                  <a:lnTo>
                    <a:pt x="7849" y="6192"/>
                  </a:lnTo>
                  <a:cubicBezTo>
                    <a:pt x="7914" y="6133"/>
                    <a:pt x="7914" y="6009"/>
                    <a:pt x="7973" y="5885"/>
                  </a:cubicBezTo>
                  <a:lnTo>
                    <a:pt x="7973" y="5885"/>
                  </a:lnTo>
                  <a:cubicBezTo>
                    <a:pt x="7973" y="5911"/>
                    <a:pt x="7973" y="5961"/>
                    <a:pt x="7968" y="6020"/>
                  </a:cubicBezTo>
                  <a:lnTo>
                    <a:pt x="7968" y="6020"/>
                  </a:lnTo>
                  <a:cubicBezTo>
                    <a:pt x="7980" y="5977"/>
                    <a:pt x="8001" y="5945"/>
                    <a:pt x="8037" y="5945"/>
                  </a:cubicBezTo>
                  <a:cubicBezTo>
                    <a:pt x="8090" y="5997"/>
                    <a:pt x="8131" y="6017"/>
                    <a:pt x="8180" y="6017"/>
                  </a:cubicBezTo>
                  <a:cubicBezTo>
                    <a:pt x="8246" y="6017"/>
                    <a:pt x="8326" y="5982"/>
                    <a:pt x="8468" y="5945"/>
                  </a:cubicBezTo>
                  <a:cubicBezTo>
                    <a:pt x="8532" y="5945"/>
                    <a:pt x="8532" y="6009"/>
                    <a:pt x="8532" y="6009"/>
                  </a:cubicBezTo>
                  <a:cubicBezTo>
                    <a:pt x="8468" y="6068"/>
                    <a:pt x="8468" y="6068"/>
                    <a:pt x="8468" y="6133"/>
                  </a:cubicBezTo>
                  <a:lnTo>
                    <a:pt x="8532" y="6068"/>
                  </a:lnTo>
                  <a:lnTo>
                    <a:pt x="8655" y="5945"/>
                  </a:lnTo>
                  <a:lnTo>
                    <a:pt x="8655" y="6068"/>
                  </a:lnTo>
                  <a:cubicBezTo>
                    <a:pt x="8715" y="6009"/>
                    <a:pt x="8715" y="5945"/>
                    <a:pt x="8715" y="5885"/>
                  </a:cubicBezTo>
                  <a:cubicBezTo>
                    <a:pt x="8715" y="5885"/>
                    <a:pt x="8715" y="5821"/>
                    <a:pt x="8779" y="5821"/>
                  </a:cubicBezTo>
                  <a:lnTo>
                    <a:pt x="8838" y="5762"/>
                  </a:lnTo>
                  <a:cubicBezTo>
                    <a:pt x="8838" y="5697"/>
                    <a:pt x="8903" y="5638"/>
                    <a:pt x="8962" y="5638"/>
                  </a:cubicBezTo>
                  <a:lnTo>
                    <a:pt x="9150" y="5143"/>
                  </a:lnTo>
                  <a:cubicBezTo>
                    <a:pt x="9209" y="5079"/>
                    <a:pt x="9274" y="5020"/>
                    <a:pt x="9274" y="4956"/>
                  </a:cubicBezTo>
                  <a:cubicBezTo>
                    <a:pt x="9274" y="4896"/>
                    <a:pt x="9274" y="4832"/>
                    <a:pt x="9209" y="4832"/>
                  </a:cubicBezTo>
                  <a:cubicBezTo>
                    <a:pt x="9209" y="4773"/>
                    <a:pt x="9333" y="4773"/>
                    <a:pt x="9397" y="4773"/>
                  </a:cubicBezTo>
                  <a:cubicBezTo>
                    <a:pt x="9274" y="4708"/>
                    <a:pt x="9209" y="4708"/>
                    <a:pt x="9150" y="4708"/>
                  </a:cubicBezTo>
                  <a:cubicBezTo>
                    <a:pt x="9086" y="4649"/>
                    <a:pt x="9086" y="4649"/>
                    <a:pt x="8903" y="4649"/>
                  </a:cubicBezTo>
                  <a:cubicBezTo>
                    <a:pt x="8962" y="4649"/>
                    <a:pt x="8962" y="4585"/>
                    <a:pt x="8962" y="4525"/>
                  </a:cubicBezTo>
                  <a:lnTo>
                    <a:pt x="8962" y="4525"/>
                  </a:lnTo>
                  <a:cubicBezTo>
                    <a:pt x="8903" y="4649"/>
                    <a:pt x="8655" y="4649"/>
                    <a:pt x="8532" y="4708"/>
                  </a:cubicBezTo>
                  <a:lnTo>
                    <a:pt x="8408" y="4832"/>
                  </a:lnTo>
                  <a:lnTo>
                    <a:pt x="8395" y="4832"/>
                  </a:lnTo>
                  <a:cubicBezTo>
                    <a:pt x="8389" y="4822"/>
                    <a:pt x="8382" y="4817"/>
                    <a:pt x="8373" y="4817"/>
                  </a:cubicBezTo>
                  <a:cubicBezTo>
                    <a:pt x="8365" y="4817"/>
                    <a:pt x="8355" y="4821"/>
                    <a:pt x="8344" y="4832"/>
                  </a:cubicBezTo>
                  <a:lnTo>
                    <a:pt x="8287" y="4832"/>
                  </a:lnTo>
                  <a:cubicBezTo>
                    <a:pt x="8286" y="4814"/>
                    <a:pt x="8285" y="4794"/>
                    <a:pt x="8285" y="4774"/>
                  </a:cubicBezTo>
                  <a:lnTo>
                    <a:pt x="8285" y="4774"/>
                  </a:lnTo>
                  <a:cubicBezTo>
                    <a:pt x="8325" y="4758"/>
                    <a:pt x="8375" y="4742"/>
                    <a:pt x="8408" y="4708"/>
                  </a:cubicBezTo>
                  <a:lnTo>
                    <a:pt x="8344" y="4708"/>
                  </a:lnTo>
                  <a:cubicBezTo>
                    <a:pt x="8408" y="4649"/>
                    <a:pt x="8532" y="4585"/>
                    <a:pt x="8591" y="4525"/>
                  </a:cubicBezTo>
                  <a:lnTo>
                    <a:pt x="8591" y="4525"/>
                  </a:lnTo>
                  <a:cubicBezTo>
                    <a:pt x="8591" y="4585"/>
                    <a:pt x="8591" y="4649"/>
                    <a:pt x="8532" y="4649"/>
                  </a:cubicBezTo>
                  <a:cubicBezTo>
                    <a:pt x="8640" y="4649"/>
                    <a:pt x="8748" y="4600"/>
                    <a:pt x="8856" y="4505"/>
                  </a:cubicBezTo>
                  <a:lnTo>
                    <a:pt x="8856" y="4505"/>
                  </a:lnTo>
                  <a:cubicBezTo>
                    <a:pt x="8861" y="4508"/>
                    <a:pt x="8866" y="4509"/>
                    <a:pt x="8871" y="4509"/>
                  </a:cubicBezTo>
                  <a:cubicBezTo>
                    <a:pt x="8887" y="4509"/>
                    <a:pt x="8903" y="4493"/>
                    <a:pt x="8903" y="4461"/>
                  </a:cubicBezTo>
                  <a:lnTo>
                    <a:pt x="8903" y="4461"/>
                  </a:lnTo>
                  <a:cubicBezTo>
                    <a:pt x="8887" y="4476"/>
                    <a:pt x="8872" y="4491"/>
                    <a:pt x="8856" y="4505"/>
                  </a:cubicBezTo>
                  <a:lnTo>
                    <a:pt x="8856" y="4505"/>
                  </a:lnTo>
                  <a:cubicBezTo>
                    <a:pt x="8846" y="4498"/>
                    <a:pt x="8838" y="4483"/>
                    <a:pt x="8838" y="4461"/>
                  </a:cubicBezTo>
                  <a:lnTo>
                    <a:pt x="9026" y="4278"/>
                  </a:lnTo>
                  <a:lnTo>
                    <a:pt x="8903" y="4337"/>
                  </a:lnTo>
                  <a:lnTo>
                    <a:pt x="8962" y="4090"/>
                  </a:lnTo>
                  <a:lnTo>
                    <a:pt x="8962" y="4090"/>
                  </a:lnTo>
                  <a:cubicBezTo>
                    <a:pt x="8716" y="4142"/>
                    <a:pt x="8466" y="4232"/>
                    <a:pt x="8283" y="4232"/>
                  </a:cubicBezTo>
                  <a:cubicBezTo>
                    <a:pt x="8252" y="4232"/>
                    <a:pt x="8223" y="4229"/>
                    <a:pt x="8196" y="4223"/>
                  </a:cubicBezTo>
                  <a:lnTo>
                    <a:pt x="8196" y="4223"/>
                  </a:lnTo>
                  <a:cubicBezTo>
                    <a:pt x="8186" y="4218"/>
                    <a:pt x="8175" y="4214"/>
                    <a:pt x="8161" y="4214"/>
                  </a:cubicBezTo>
                  <a:cubicBezTo>
                    <a:pt x="8285" y="4154"/>
                    <a:pt x="8344" y="4031"/>
                    <a:pt x="8532" y="3907"/>
                  </a:cubicBezTo>
                  <a:lnTo>
                    <a:pt x="8532" y="3907"/>
                  </a:lnTo>
                  <a:cubicBezTo>
                    <a:pt x="8408" y="4090"/>
                    <a:pt x="8715" y="3966"/>
                    <a:pt x="8715" y="4090"/>
                  </a:cubicBezTo>
                  <a:cubicBezTo>
                    <a:pt x="8715" y="4031"/>
                    <a:pt x="8779" y="3966"/>
                    <a:pt x="8838" y="3966"/>
                  </a:cubicBezTo>
                  <a:lnTo>
                    <a:pt x="8591" y="3966"/>
                  </a:lnTo>
                  <a:cubicBezTo>
                    <a:pt x="8715" y="3843"/>
                    <a:pt x="8655" y="3843"/>
                    <a:pt x="8655" y="3783"/>
                  </a:cubicBezTo>
                  <a:lnTo>
                    <a:pt x="8655" y="3783"/>
                  </a:lnTo>
                  <a:cubicBezTo>
                    <a:pt x="8573" y="3844"/>
                    <a:pt x="8518" y="3865"/>
                    <a:pt x="8477" y="3865"/>
                  </a:cubicBezTo>
                  <a:cubicBezTo>
                    <a:pt x="8394" y="3865"/>
                    <a:pt x="8367" y="3783"/>
                    <a:pt x="8285" y="3783"/>
                  </a:cubicBezTo>
                  <a:cubicBezTo>
                    <a:pt x="8313" y="3769"/>
                    <a:pt x="8337" y="3755"/>
                    <a:pt x="8360" y="3743"/>
                  </a:cubicBezTo>
                  <a:lnTo>
                    <a:pt x="8360" y="3743"/>
                  </a:lnTo>
                  <a:cubicBezTo>
                    <a:pt x="8322" y="3759"/>
                    <a:pt x="8293" y="3767"/>
                    <a:pt x="8276" y="3767"/>
                  </a:cubicBezTo>
                  <a:cubicBezTo>
                    <a:pt x="8252" y="3767"/>
                    <a:pt x="8252" y="3751"/>
                    <a:pt x="8285" y="3719"/>
                  </a:cubicBezTo>
                  <a:lnTo>
                    <a:pt x="8344" y="3719"/>
                  </a:lnTo>
                  <a:cubicBezTo>
                    <a:pt x="8220" y="3719"/>
                    <a:pt x="8220" y="3596"/>
                    <a:pt x="8285" y="3596"/>
                  </a:cubicBezTo>
                  <a:lnTo>
                    <a:pt x="8344" y="3596"/>
                  </a:lnTo>
                  <a:cubicBezTo>
                    <a:pt x="8300" y="3504"/>
                    <a:pt x="8185" y="3344"/>
                    <a:pt x="8028" y="3344"/>
                  </a:cubicBezTo>
                  <a:cubicBezTo>
                    <a:pt x="7973" y="3344"/>
                    <a:pt x="7913" y="3364"/>
                    <a:pt x="7849" y="3413"/>
                  </a:cubicBezTo>
                  <a:cubicBezTo>
                    <a:pt x="7849" y="3348"/>
                    <a:pt x="8161" y="3225"/>
                    <a:pt x="8220" y="3165"/>
                  </a:cubicBezTo>
                  <a:lnTo>
                    <a:pt x="8220" y="3165"/>
                  </a:lnTo>
                  <a:lnTo>
                    <a:pt x="7295" y="3536"/>
                  </a:lnTo>
                  <a:cubicBezTo>
                    <a:pt x="7478" y="3413"/>
                    <a:pt x="7914" y="3042"/>
                    <a:pt x="8097" y="3042"/>
                  </a:cubicBezTo>
                  <a:cubicBezTo>
                    <a:pt x="8097" y="2977"/>
                    <a:pt x="8097" y="2918"/>
                    <a:pt x="8037" y="2918"/>
                  </a:cubicBezTo>
                  <a:cubicBezTo>
                    <a:pt x="7973" y="2977"/>
                    <a:pt x="7726" y="3165"/>
                    <a:pt x="7726" y="3165"/>
                  </a:cubicBezTo>
                  <a:cubicBezTo>
                    <a:pt x="7908" y="2926"/>
                    <a:pt x="7797" y="3034"/>
                    <a:pt x="7903" y="2816"/>
                  </a:cubicBezTo>
                  <a:lnTo>
                    <a:pt x="7903" y="2816"/>
                  </a:lnTo>
                  <a:cubicBezTo>
                    <a:pt x="7842" y="2890"/>
                    <a:pt x="7543" y="3042"/>
                    <a:pt x="7543" y="3042"/>
                  </a:cubicBezTo>
                  <a:cubicBezTo>
                    <a:pt x="7591" y="2990"/>
                    <a:pt x="7760" y="2861"/>
                    <a:pt x="7858" y="2813"/>
                  </a:cubicBezTo>
                  <a:lnTo>
                    <a:pt x="7858" y="2813"/>
                  </a:lnTo>
                  <a:lnTo>
                    <a:pt x="7543" y="2918"/>
                  </a:lnTo>
                  <a:cubicBezTo>
                    <a:pt x="7602" y="2854"/>
                    <a:pt x="7790" y="2730"/>
                    <a:pt x="7849" y="2606"/>
                  </a:cubicBezTo>
                  <a:lnTo>
                    <a:pt x="7849" y="2606"/>
                  </a:lnTo>
                  <a:cubicBezTo>
                    <a:pt x="7837" y="2620"/>
                    <a:pt x="7827" y="2625"/>
                    <a:pt x="7820" y="2625"/>
                  </a:cubicBezTo>
                  <a:cubicBezTo>
                    <a:pt x="7790" y="2625"/>
                    <a:pt x="7790" y="2547"/>
                    <a:pt x="7790" y="2547"/>
                  </a:cubicBezTo>
                  <a:lnTo>
                    <a:pt x="7726" y="2606"/>
                  </a:lnTo>
                  <a:cubicBezTo>
                    <a:pt x="7716" y="2585"/>
                    <a:pt x="7693" y="2577"/>
                    <a:pt x="7661" y="2577"/>
                  </a:cubicBezTo>
                  <a:cubicBezTo>
                    <a:pt x="7541" y="2577"/>
                    <a:pt x="7297" y="2700"/>
                    <a:pt x="7174" y="2700"/>
                  </a:cubicBezTo>
                  <a:cubicBezTo>
                    <a:pt x="7142" y="2700"/>
                    <a:pt x="7119" y="2692"/>
                    <a:pt x="7108" y="2671"/>
                  </a:cubicBezTo>
                  <a:cubicBezTo>
                    <a:pt x="7231" y="2671"/>
                    <a:pt x="7543" y="2423"/>
                    <a:pt x="7543" y="2359"/>
                  </a:cubicBezTo>
                  <a:lnTo>
                    <a:pt x="7543" y="2359"/>
                  </a:lnTo>
                  <a:cubicBezTo>
                    <a:pt x="7355" y="2423"/>
                    <a:pt x="6677" y="2730"/>
                    <a:pt x="6489" y="2730"/>
                  </a:cubicBezTo>
                  <a:lnTo>
                    <a:pt x="6613" y="2606"/>
                  </a:lnTo>
                  <a:lnTo>
                    <a:pt x="6430" y="2606"/>
                  </a:lnTo>
                  <a:cubicBezTo>
                    <a:pt x="6737" y="2483"/>
                    <a:pt x="7295" y="2359"/>
                    <a:pt x="7543" y="2300"/>
                  </a:cubicBezTo>
                  <a:cubicBezTo>
                    <a:pt x="7602" y="2176"/>
                    <a:pt x="7666" y="2176"/>
                    <a:pt x="7602" y="2112"/>
                  </a:cubicBezTo>
                  <a:cubicBezTo>
                    <a:pt x="7623" y="2092"/>
                    <a:pt x="7652" y="2086"/>
                    <a:pt x="7679" y="2086"/>
                  </a:cubicBezTo>
                  <a:cubicBezTo>
                    <a:pt x="7735" y="2086"/>
                    <a:pt x="7790" y="2112"/>
                    <a:pt x="7790" y="2112"/>
                  </a:cubicBezTo>
                  <a:lnTo>
                    <a:pt x="7726" y="1929"/>
                  </a:lnTo>
                  <a:cubicBezTo>
                    <a:pt x="7634" y="1991"/>
                    <a:pt x="7572" y="1991"/>
                    <a:pt x="7518" y="1991"/>
                  </a:cubicBezTo>
                  <a:cubicBezTo>
                    <a:pt x="7464" y="1991"/>
                    <a:pt x="7417" y="1991"/>
                    <a:pt x="7355" y="2053"/>
                  </a:cubicBezTo>
                  <a:lnTo>
                    <a:pt x="7602" y="2053"/>
                  </a:lnTo>
                  <a:cubicBezTo>
                    <a:pt x="7473" y="2140"/>
                    <a:pt x="7249" y="2227"/>
                    <a:pt x="7107" y="2227"/>
                  </a:cubicBezTo>
                  <a:cubicBezTo>
                    <a:pt x="7048" y="2227"/>
                    <a:pt x="7003" y="2212"/>
                    <a:pt x="6984" y="2176"/>
                  </a:cubicBezTo>
                  <a:cubicBezTo>
                    <a:pt x="7048" y="2112"/>
                    <a:pt x="7355" y="1988"/>
                    <a:pt x="7419" y="1929"/>
                  </a:cubicBezTo>
                  <a:lnTo>
                    <a:pt x="7419" y="1929"/>
                  </a:lnTo>
                  <a:cubicBezTo>
                    <a:pt x="7400" y="1946"/>
                    <a:pt x="7377" y="1953"/>
                    <a:pt x="7354" y="1953"/>
                  </a:cubicBezTo>
                  <a:cubicBezTo>
                    <a:pt x="7299" y="1953"/>
                    <a:pt x="7250" y="1910"/>
                    <a:pt x="7295" y="1865"/>
                  </a:cubicBezTo>
                  <a:lnTo>
                    <a:pt x="7419" y="1865"/>
                  </a:lnTo>
                  <a:cubicBezTo>
                    <a:pt x="7419" y="1828"/>
                    <a:pt x="7392" y="1819"/>
                    <a:pt x="7358" y="1819"/>
                  </a:cubicBezTo>
                  <a:cubicBezTo>
                    <a:pt x="7320" y="1819"/>
                    <a:pt x="7272" y="1830"/>
                    <a:pt x="7240" y="1830"/>
                  </a:cubicBezTo>
                  <a:cubicBezTo>
                    <a:pt x="7201" y="1830"/>
                    <a:pt x="7183" y="1814"/>
                    <a:pt x="7231" y="1741"/>
                  </a:cubicBezTo>
                  <a:cubicBezTo>
                    <a:pt x="7231" y="1690"/>
                    <a:pt x="7369" y="1545"/>
                    <a:pt x="7331" y="1545"/>
                  </a:cubicBezTo>
                  <a:cubicBezTo>
                    <a:pt x="7324" y="1545"/>
                    <a:pt x="7313" y="1549"/>
                    <a:pt x="7295" y="1558"/>
                  </a:cubicBezTo>
                  <a:cubicBezTo>
                    <a:pt x="7108" y="1741"/>
                    <a:pt x="6430" y="2176"/>
                    <a:pt x="6242" y="2236"/>
                  </a:cubicBezTo>
                  <a:cubicBezTo>
                    <a:pt x="6242" y="2176"/>
                    <a:pt x="6366" y="1929"/>
                    <a:pt x="6489" y="1865"/>
                  </a:cubicBezTo>
                  <a:cubicBezTo>
                    <a:pt x="6613" y="1741"/>
                    <a:pt x="6925" y="1682"/>
                    <a:pt x="7048" y="1558"/>
                  </a:cubicBezTo>
                  <a:lnTo>
                    <a:pt x="7048" y="1558"/>
                  </a:lnTo>
                  <a:cubicBezTo>
                    <a:pt x="6984" y="1617"/>
                    <a:pt x="6925" y="1617"/>
                    <a:pt x="6925" y="1617"/>
                  </a:cubicBezTo>
                  <a:cubicBezTo>
                    <a:pt x="6925" y="1558"/>
                    <a:pt x="7048" y="1558"/>
                    <a:pt x="6984" y="1494"/>
                  </a:cubicBezTo>
                  <a:lnTo>
                    <a:pt x="6984" y="1494"/>
                  </a:lnTo>
                  <a:cubicBezTo>
                    <a:pt x="6955" y="1504"/>
                    <a:pt x="6935" y="1508"/>
                    <a:pt x="6921" y="1508"/>
                  </a:cubicBezTo>
                  <a:cubicBezTo>
                    <a:pt x="6880" y="1508"/>
                    <a:pt x="6898" y="1472"/>
                    <a:pt x="6890" y="1472"/>
                  </a:cubicBezTo>
                  <a:cubicBezTo>
                    <a:pt x="6885" y="1472"/>
                    <a:pt x="6866" y="1491"/>
                    <a:pt x="6801" y="1558"/>
                  </a:cubicBezTo>
                  <a:cubicBezTo>
                    <a:pt x="6737" y="1494"/>
                    <a:pt x="6860" y="1434"/>
                    <a:pt x="6801" y="1370"/>
                  </a:cubicBezTo>
                  <a:lnTo>
                    <a:pt x="6801" y="1370"/>
                  </a:lnTo>
                  <a:cubicBezTo>
                    <a:pt x="6677" y="1494"/>
                    <a:pt x="6306" y="1558"/>
                    <a:pt x="6242" y="1558"/>
                  </a:cubicBezTo>
                  <a:cubicBezTo>
                    <a:pt x="6242" y="1494"/>
                    <a:pt x="6306" y="1434"/>
                    <a:pt x="6366" y="1434"/>
                  </a:cubicBezTo>
                  <a:cubicBezTo>
                    <a:pt x="6306" y="1311"/>
                    <a:pt x="6366" y="1187"/>
                    <a:pt x="6306" y="1063"/>
                  </a:cubicBezTo>
                  <a:cubicBezTo>
                    <a:pt x="6366" y="1063"/>
                    <a:pt x="6430" y="940"/>
                    <a:pt x="6489" y="940"/>
                  </a:cubicBezTo>
                  <a:lnTo>
                    <a:pt x="6430" y="940"/>
                  </a:lnTo>
                  <a:cubicBezTo>
                    <a:pt x="6249" y="1031"/>
                    <a:pt x="6032" y="1087"/>
                    <a:pt x="5858" y="1087"/>
                  </a:cubicBezTo>
                  <a:cubicBezTo>
                    <a:pt x="5795" y="1087"/>
                    <a:pt x="5737" y="1079"/>
                    <a:pt x="5688" y="1063"/>
                  </a:cubicBezTo>
                  <a:cubicBezTo>
                    <a:pt x="5565" y="999"/>
                    <a:pt x="5812" y="940"/>
                    <a:pt x="5748" y="940"/>
                  </a:cubicBezTo>
                  <a:cubicBezTo>
                    <a:pt x="5748" y="857"/>
                    <a:pt x="5692" y="836"/>
                    <a:pt x="5622" y="836"/>
                  </a:cubicBezTo>
                  <a:cubicBezTo>
                    <a:pt x="5554" y="836"/>
                    <a:pt x="5474" y="856"/>
                    <a:pt x="5419" y="856"/>
                  </a:cubicBezTo>
                  <a:cubicBezTo>
                    <a:pt x="5363" y="856"/>
                    <a:pt x="5335" y="835"/>
                    <a:pt x="5377" y="752"/>
                  </a:cubicBezTo>
                  <a:cubicBezTo>
                    <a:pt x="5500" y="628"/>
                    <a:pt x="5688" y="569"/>
                    <a:pt x="5812" y="505"/>
                  </a:cubicBezTo>
                  <a:lnTo>
                    <a:pt x="5812" y="505"/>
                  </a:lnTo>
                  <a:cubicBezTo>
                    <a:pt x="5871" y="569"/>
                    <a:pt x="5748" y="693"/>
                    <a:pt x="5812" y="752"/>
                  </a:cubicBezTo>
                  <a:lnTo>
                    <a:pt x="5812" y="628"/>
                  </a:lnTo>
                  <a:cubicBezTo>
                    <a:pt x="5871" y="628"/>
                    <a:pt x="5935" y="693"/>
                    <a:pt x="5935" y="693"/>
                  </a:cubicBezTo>
                  <a:cubicBezTo>
                    <a:pt x="6059" y="569"/>
                    <a:pt x="5812" y="381"/>
                    <a:pt x="5871" y="198"/>
                  </a:cubicBezTo>
                  <a:lnTo>
                    <a:pt x="5688" y="198"/>
                  </a:lnTo>
                  <a:lnTo>
                    <a:pt x="5688" y="257"/>
                  </a:lnTo>
                  <a:cubicBezTo>
                    <a:pt x="5664" y="303"/>
                    <a:pt x="5632" y="315"/>
                    <a:pt x="5598" y="315"/>
                  </a:cubicBezTo>
                  <a:cubicBezTo>
                    <a:pt x="5562" y="315"/>
                    <a:pt x="5524" y="302"/>
                    <a:pt x="5492" y="302"/>
                  </a:cubicBezTo>
                  <a:cubicBezTo>
                    <a:pt x="5472" y="302"/>
                    <a:pt x="5455" y="307"/>
                    <a:pt x="5441" y="322"/>
                  </a:cubicBezTo>
                  <a:cubicBezTo>
                    <a:pt x="5317" y="322"/>
                    <a:pt x="5129" y="322"/>
                    <a:pt x="5194" y="198"/>
                  </a:cubicBezTo>
                  <a:lnTo>
                    <a:pt x="5340" y="146"/>
                  </a:lnTo>
                  <a:lnTo>
                    <a:pt x="5340" y="146"/>
                  </a:lnTo>
                  <a:cubicBezTo>
                    <a:pt x="5324" y="164"/>
                    <a:pt x="5332" y="192"/>
                    <a:pt x="5366" y="197"/>
                  </a:cubicBezTo>
                  <a:lnTo>
                    <a:pt x="5366" y="197"/>
                  </a:lnTo>
                  <a:cubicBezTo>
                    <a:pt x="5338" y="193"/>
                    <a:pt x="5343" y="170"/>
                    <a:pt x="5357" y="141"/>
                  </a:cubicBezTo>
                  <a:lnTo>
                    <a:pt x="5357" y="141"/>
                  </a:lnTo>
                  <a:lnTo>
                    <a:pt x="5377" y="134"/>
                  </a:lnTo>
                  <a:cubicBezTo>
                    <a:pt x="5370" y="134"/>
                    <a:pt x="5364" y="135"/>
                    <a:pt x="5359" y="136"/>
                  </a:cubicBezTo>
                  <a:lnTo>
                    <a:pt x="5359" y="136"/>
                  </a:lnTo>
                  <a:cubicBezTo>
                    <a:pt x="5386" y="78"/>
                    <a:pt x="5439" y="1"/>
                    <a:pt x="5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6" name="Google Shape;2256;p35"/>
            <p:cNvSpPr/>
            <p:nvPr/>
          </p:nvSpPr>
          <p:spPr>
            <a:xfrm>
              <a:off x="2698000" y="17144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7" name="Google Shape;2257;p35"/>
            <p:cNvSpPr/>
            <p:nvPr/>
          </p:nvSpPr>
          <p:spPr>
            <a:xfrm>
              <a:off x="2620725" y="174385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0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8" name="Google Shape;2258;p35"/>
            <p:cNvSpPr/>
            <p:nvPr/>
          </p:nvSpPr>
          <p:spPr>
            <a:xfrm>
              <a:off x="2651650" y="1640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60" y="1"/>
                    <a:pt x="60" y="65"/>
                    <a:pt x="0" y="65"/>
                  </a:cubicBezTo>
                  <a:cubicBezTo>
                    <a:pt x="60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59" name="Google Shape;2259;p35"/>
            <p:cNvSpPr/>
            <p:nvPr/>
          </p:nvSpPr>
          <p:spPr>
            <a:xfrm>
              <a:off x="2592925" y="16109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1"/>
                  </a:moveTo>
                  <a:lnTo>
                    <a:pt x="0" y="60"/>
                  </a:lnTo>
                  <a:lnTo>
                    <a:pt x="5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0" name="Google Shape;2260;p35"/>
            <p:cNvSpPr/>
            <p:nvPr/>
          </p:nvSpPr>
          <p:spPr>
            <a:xfrm>
              <a:off x="2606750" y="1587675"/>
              <a:ext cx="1650" cy="1250"/>
            </a:xfrm>
            <a:custGeom>
              <a:rect b="b" l="l" r="r" t="t"/>
              <a:pathLst>
                <a:path extrusionOk="0" h="50" w="66">
                  <a:moveTo>
                    <a:pt x="1" y="1"/>
                  </a:moveTo>
                  <a:cubicBezTo>
                    <a:pt x="1" y="33"/>
                    <a:pt x="17" y="49"/>
                    <a:pt x="33" y="49"/>
                  </a:cubicBezTo>
                  <a:cubicBezTo>
                    <a:pt x="49" y="49"/>
                    <a:pt x="65" y="33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1" name="Google Shape;2261;p35"/>
            <p:cNvSpPr/>
            <p:nvPr/>
          </p:nvSpPr>
          <p:spPr>
            <a:xfrm>
              <a:off x="2600575" y="16016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89" y="1"/>
                  </a:moveTo>
                  <a:cubicBezTo>
                    <a:pt x="1" y="60"/>
                    <a:pt x="65" y="124"/>
                    <a:pt x="124" y="124"/>
                  </a:cubicBezTo>
                  <a:cubicBezTo>
                    <a:pt x="248" y="60"/>
                    <a:pt x="18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2" name="Google Shape;2262;p35"/>
            <p:cNvSpPr/>
            <p:nvPr/>
          </p:nvSpPr>
          <p:spPr>
            <a:xfrm>
              <a:off x="2602175" y="16000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0" y="0"/>
                  </a:moveTo>
                  <a:lnTo>
                    <a:pt x="60" y="0"/>
                  </a:lnTo>
                  <a:cubicBezTo>
                    <a:pt x="1" y="65"/>
                    <a:pt x="60" y="65"/>
                    <a:pt x="125" y="65"/>
                  </a:cubicBezTo>
                  <a:cubicBezTo>
                    <a:pt x="60" y="65"/>
                    <a:pt x="60" y="65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3" name="Google Shape;2263;p35"/>
            <p:cNvSpPr/>
            <p:nvPr/>
          </p:nvSpPr>
          <p:spPr>
            <a:xfrm>
              <a:off x="2597500" y="1618600"/>
              <a:ext cx="6900" cy="2250"/>
            </a:xfrm>
            <a:custGeom>
              <a:rect b="b" l="l" r="r" t="t"/>
              <a:pathLst>
                <a:path extrusionOk="0" h="90" w="276">
                  <a:moveTo>
                    <a:pt x="188" y="0"/>
                  </a:moveTo>
                  <a:cubicBezTo>
                    <a:pt x="188" y="0"/>
                    <a:pt x="0" y="65"/>
                    <a:pt x="64" y="65"/>
                  </a:cubicBezTo>
                  <a:cubicBezTo>
                    <a:pt x="10" y="82"/>
                    <a:pt x="8" y="89"/>
                    <a:pt x="29" y="89"/>
                  </a:cubicBezTo>
                  <a:cubicBezTo>
                    <a:pt x="82" y="89"/>
                    <a:pt x="276" y="46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4" name="Google Shape;2264;p35"/>
            <p:cNvSpPr/>
            <p:nvPr/>
          </p:nvSpPr>
          <p:spPr>
            <a:xfrm>
              <a:off x="2609850" y="1598575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89" y="0"/>
                  </a:moveTo>
                  <a:lnTo>
                    <a:pt x="1" y="59"/>
                  </a:lnTo>
                  <a:lnTo>
                    <a:pt x="124" y="5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5" name="Google Shape;2265;p35"/>
            <p:cNvSpPr/>
            <p:nvPr/>
          </p:nvSpPr>
          <p:spPr>
            <a:xfrm>
              <a:off x="2614550" y="1606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lnTo>
                    <a:pt x="1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6" name="Google Shape;2266;p35"/>
            <p:cNvSpPr/>
            <p:nvPr/>
          </p:nvSpPr>
          <p:spPr>
            <a:xfrm>
              <a:off x="2612950" y="1604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cubicBezTo>
                    <a:pt x="0" y="0"/>
                    <a:pt x="0" y="60"/>
                    <a:pt x="65" y="60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7" name="Google Shape;2267;p35"/>
            <p:cNvSpPr/>
            <p:nvPr/>
          </p:nvSpPr>
          <p:spPr>
            <a:xfrm>
              <a:off x="2616025" y="16000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65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8" name="Google Shape;2268;p35"/>
            <p:cNvSpPr/>
            <p:nvPr/>
          </p:nvSpPr>
          <p:spPr>
            <a:xfrm>
              <a:off x="2623825" y="1624775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cubicBezTo>
                    <a:pt x="60" y="1"/>
                    <a:pt x="0" y="1"/>
                    <a:pt x="0" y="65"/>
                  </a:cubicBezTo>
                  <a:lnTo>
                    <a:pt x="60" y="124"/>
                  </a:lnTo>
                  <a:cubicBezTo>
                    <a:pt x="124" y="65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69" name="Google Shape;2269;p35"/>
            <p:cNvSpPr/>
            <p:nvPr/>
          </p:nvSpPr>
          <p:spPr>
            <a:xfrm>
              <a:off x="2628400" y="16155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24" y="1"/>
                  </a:moveTo>
                  <a:cubicBezTo>
                    <a:pt x="84" y="1"/>
                    <a:pt x="71" y="30"/>
                    <a:pt x="47" y="49"/>
                  </a:cubicBezTo>
                  <a:lnTo>
                    <a:pt x="47" y="49"/>
                  </a:lnTo>
                  <a:lnTo>
                    <a:pt x="188" y="1"/>
                  </a:lnTo>
                  <a:close/>
                  <a:moveTo>
                    <a:pt x="47" y="49"/>
                  </a:moveTo>
                  <a:lnTo>
                    <a:pt x="0" y="65"/>
                  </a:lnTo>
                  <a:cubicBezTo>
                    <a:pt x="21" y="65"/>
                    <a:pt x="35" y="58"/>
                    <a:pt x="47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0" name="Google Shape;2270;p35"/>
            <p:cNvSpPr/>
            <p:nvPr/>
          </p:nvSpPr>
          <p:spPr>
            <a:xfrm>
              <a:off x="2634575" y="16186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24" y="0"/>
                  </a:moveTo>
                  <a:cubicBezTo>
                    <a:pt x="65" y="0"/>
                    <a:pt x="1" y="0"/>
                    <a:pt x="1" y="65"/>
                  </a:cubicBezTo>
                  <a:cubicBezTo>
                    <a:pt x="65" y="65"/>
                    <a:pt x="189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1" name="Google Shape;2271;p35"/>
            <p:cNvSpPr/>
            <p:nvPr/>
          </p:nvSpPr>
          <p:spPr>
            <a:xfrm>
              <a:off x="2634575" y="1649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312" y="1"/>
                  </a:moveTo>
                  <a:lnTo>
                    <a:pt x="312" y="1"/>
                  </a:lnTo>
                  <a:lnTo>
                    <a:pt x="1" y="1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2" name="Google Shape;2272;p35"/>
            <p:cNvSpPr/>
            <p:nvPr/>
          </p:nvSpPr>
          <p:spPr>
            <a:xfrm>
              <a:off x="2667100" y="1659500"/>
              <a:ext cx="6200" cy="4225"/>
            </a:xfrm>
            <a:custGeom>
              <a:rect b="b" l="l" r="r" t="t"/>
              <a:pathLst>
                <a:path extrusionOk="0" h="169" w="248">
                  <a:moveTo>
                    <a:pt x="226" y="0"/>
                  </a:moveTo>
                  <a:cubicBezTo>
                    <a:pt x="190" y="0"/>
                    <a:pt x="117" y="72"/>
                    <a:pt x="81" y="72"/>
                  </a:cubicBezTo>
                  <a:cubicBezTo>
                    <a:pt x="68" y="72"/>
                    <a:pt x="60" y="62"/>
                    <a:pt x="60" y="36"/>
                  </a:cubicBezTo>
                  <a:cubicBezTo>
                    <a:pt x="0" y="36"/>
                    <a:pt x="60" y="159"/>
                    <a:pt x="0" y="159"/>
                  </a:cubicBezTo>
                  <a:cubicBezTo>
                    <a:pt x="24" y="159"/>
                    <a:pt x="38" y="169"/>
                    <a:pt x="58" y="169"/>
                  </a:cubicBezTo>
                  <a:cubicBezTo>
                    <a:pt x="89" y="169"/>
                    <a:pt x="134" y="147"/>
                    <a:pt x="248" y="36"/>
                  </a:cubicBezTo>
                  <a:cubicBezTo>
                    <a:pt x="248" y="10"/>
                    <a:pt x="239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3" name="Google Shape;2273;p35"/>
            <p:cNvSpPr/>
            <p:nvPr/>
          </p:nvSpPr>
          <p:spPr>
            <a:xfrm>
              <a:off x="2665500" y="16634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4" name="Google Shape;2274;p35"/>
            <p:cNvSpPr/>
            <p:nvPr/>
          </p:nvSpPr>
          <p:spPr>
            <a:xfrm>
              <a:off x="2480025" y="1709850"/>
              <a:ext cx="1650" cy="3100"/>
            </a:xfrm>
            <a:custGeom>
              <a:rect b="b" l="l" r="r" t="t"/>
              <a:pathLst>
                <a:path extrusionOk="0" h="124" w="66">
                  <a:moveTo>
                    <a:pt x="1" y="0"/>
                  </a:moveTo>
                  <a:lnTo>
                    <a:pt x="1" y="59"/>
                  </a:lnTo>
                  <a:lnTo>
                    <a:pt x="65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5" name="Google Shape;2275;p35"/>
            <p:cNvSpPr/>
            <p:nvPr/>
          </p:nvSpPr>
          <p:spPr>
            <a:xfrm>
              <a:off x="2483125" y="1705150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0" y="0"/>
                  </a:moveTo>
                  <a:lnTo>
                    <a:pt x="0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6" name="Google Shape;2276;p35"/>
            <p:cNvSpPr/>
            <p:nvPr/>
          </p:nvSpPr>
          <p:spPr>
            <a:xfrm>
              <a:off x="2670175" y="175767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lnTo>
                    <a:pt x="60" y="125"/>
                  </a:lnTo>
                  <a:lnTo>
                    <a:pt x="60" y="65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7" name="Google Shape;2277;p35"/>
            <p:cNvSpPr/>
            <p:nvPr/>
          </p:nvSpPr>
          <p:spPr>
            <a:xfrm>
              <a:off x="2650025" y="1748425"/>
              <a:ext cx="1650" cy="4700"/>
            </a:xfrm>
            <a:custGeom>
              <a:rect b="b" l="l" r="r" t="t"/>
              <a:pathLst>
                <a:path extrusionOk="0" h="188" w="66">
                  <a:moveTo>
                    <a:pt x="65" y="0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278" name="Google Shape;2278;p35"/>
            <p:cNvSpPr/>
            <p:nvPr/>
          </p:nvSpPr>
          <p:spPr>
            <a:xfrm>
              <a:off x="2631500" y="1753400"/>
              <a:ext cx="3100" cy="2825"/>
            </a:xfrm>
            <a:custGeom>
              <a:rect b="b" l="l" r="r" t="t"/>
              <a:pathLst>
                <a:path extrusionOk="0" h="113" w="124">
                  <a:moveTo>
                    <a:pt x="34" y="0"/>
                  </a:moveTo>
                  <a:cubicBezTo>
                    <a:pt x="29" y="0"/>
                    <a:pt x="23" y="26"/>
                    <a:pt x="0" y="113"/>
                  </a:cubicBezTo>
                  <a:cubicBezTo>
                    <a:pt x="0" y="113"/>
                    <a:pt x="36" y="77"/>
                    <a:pt x="78" y="59"/>
                  </a:cubicBezTo>
                  <a:lnTo>
                    <a:pt x="78" y="59"/>
                  </a:lnTo>
                  <a:cubicBezTo>
                    <a:pt x="81" y="59"/>
                    <a:pt x="83" y="59"/>
                    <a:pt x="86" y="59"/>
                  </a:cubicBezTo>
                  <a:cubicBezTo>
                    <a:pt x="96" y="59"/>
                    <a:pt x="109" y="56"/>
                    <a:pt x="124" y="48"/>
                  </a:cubicBezTo>
                  <a:cubicBezTo>
                    <a:pt x="109" y="48"/>
                    <a:pt x="93" y="52"/>
                    <a:pt x="78" y="59"/>
                  </a:cubicBezTo>
                  <a:lnTo>
                    <a:pt x="78" y="59"/>
                  </a:lnTo>
                  <a:cubicBezTo>
                    <a:pt x="42" y="52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279" name="Google Shape;2279;p35"/>
          <p:cNvGrpSpPr/>
          <p:nvPr/>
        </p:nvGrpSpPr>
        <p:grpSpPr>
          <a:xfrm rot="8100000">
            <a:off x="3010265" y="3280480"/>
            <a:ext cx="615975" cy="839700"/>
            <a:chOff x="2235850" y="2077650"/>
            <a:chExt cx="514725" cy="701675"/>
          </a:xfrm>
        </p:grpSpPr>
        <p:sp>
          <p:nvSpPr>
            <p:cNvPr id="2280" name="Google Shape;2280;p35"/>
            <p:cNvSpPr/>
            <p:nvPr/>
          </p:nvSpPr>
          <p:spPr>
            <a:xfrm>
              <a:off x="2648550" y="2774600"/>
              <a:ext cx="4100" cy="725"/>
            </a:xfrm>
            <a:custGeom>
              <a:rect b="b" l="l" r="r" t="t"/>
              <a:pathLst>
                <a:path extrusionOk="0" h="29" w="164">
                  <a:moveTo>
                    <a:pt x="1" y="0"/>
                  </a:moveTo>
                  <a:cubicBezTo>
                    <a:pt x="1" y="22"/>
                    <a:pt x="21" y="29"/>
                    <a:pt x="46" y="29"/>
                  </a:cubicBezTo>
                  <a:cubicBezTo>
                    <a:pt x="96" y="29"/>
                    <a:pt x="16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35"/>
            <p:cNvSpPr/>
            <p:nvPr/>
          </p:nvSpPr>
          <p:spPr>
            <a:xfrm>
              <a:off x="2682550" y="277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0" y="64"/>
                  </a:lnTo>
                  <a:lnTo>
                    <a:pt x="124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35"/>
            <p:cNvSpPr/>
            <p:nvPr/>
          </p:nvSpPr>
          <p:spPr>
            <a:xfrm>
              <a:off x="2677850" y="2760750"/>
              <a:ext cx="9300" cy="12400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cubicBezTo>
                    <a:pt x="1" y="60"/>
                    <a:pt x="312" y="307"/>
                    <a:pt x="248" y="431"/>
                  </a:cubicBezTo>
                  <a:lnTo>
                    <a:pt x="189" y="431"/>
                  </a:lnTo>
                  <a:lnTo>
                    <a:pt x="372" y="495"/>
                  </a:lnTo>
                  <a:cubicBezTo>
                    <a:pt x="312" y="307"/>
                    <a:pt x="189" y="12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35"/>
            <p:cNvSpPr/>
            <p:nvPr/>
          </p:nvSpPr>
          <p:spPr>
            <a:xfrm>
              <a:off x="2695225" y="2750450"/>
              <a:ext cx="1200" cy="2525"/>
            </a:xfrm>
            <a:custGeom>
              <a:rect b="b" l="l" r="r" t="t"/>
              <a:pathLst>
                <a:path extrusionOk="0" h="101" w="48">
                  <a:moveTo>
                    <a:pt x="4" y="1"/>
                  </a:moveTo>
                  <a:cubicBezTo>
                    <a:pt x="0" y="1"/>
                    <a:pt x="7" y="22"/>
                    <a:pt x="23" y="33"/>
                  </a:cubicBezTo>
                  <a:lnTo>
                    <a:pt x="23" y="33"/>
                  </a:lnTo>
                  <a:cubicBezTo>
                    <a:pt x="13" y="9"/>
                    <a:pt x="6" y="1"/>
                    <a:pt x="4" y="1"/>
                  </a:cubicBezTo>
                  <a:close/>
                  <a:moveTo>
                    <a:pt x="23" y="33"/>
                  </a:moveTo>
                  <a:cubicBezTo>
                    <a:pt x="29" y="49"/>
                    <a:pt x="38" y="71"/>
                    <a:pt x="47" y="101"/>
                  </a:cubicBezTo>
                  <a:lnTo>
                    <a:pt x="47" y="42"/>
                  </a:lnTo>
                  <a:cubicBezTo>
                    <a:pt x="38" y="42"/>
                    <a:pt x="29" y="38"/>
                    <a:pt x="2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35"/>
            <p:cNvSpPr/>
            <p:nvPr/>
          </p:nvSpPr>
          <p:spPr>
            <a:xfrm>
              <a:off x="2696400" y="2752550"/>
              <a:ext cx="2200" cy="925"/>
            </a:xfrm>
            <a:custGeom>
              <a:rect b="b" l="l" r="r" t="t"/>
              <a:pathLst>
                <a:path extrusionOk="0" h="37" w="88">
                  <a:moveTo>
                    <a:pt x="55" y="0"/>
                  </a:moveTo>
                  <a:cubicBezTo>
                    <a:pt x="43" y="0"/>
                    <a:pt x="26" y="5"/>
                    <a:pt x="0" y="17"/>
                  </a:cubicBezTo>
                  <a:cubicBezTo>
                    <a:pt x="14" y="31"/>
                    <a:pt x="28" y="36"/>
                    <a:pt x="40" y="36"/>
                  </a:cubicBezTo>
                  <a:cubicBezTo>
                    <a:pt x="71" y="36"/>
                    <a:pt x="87" y="0"/>
                    <a:pt x="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35"/>
            <p:cNvSpPr/>
            <p:nvPr/>
          </p:nvSpPr>
          <p:spPr>
            <a:xfrm>
              <a:off x="2694925" y="2742575"/>
              <a:ext cx="4600" cy="4225"/>
            </a:xfrm>
            <a:custGeom>
              <a:rect b="b" l="l" r="r" t="t"/>
              <a:pathLst>
                <a:path extrusionOk="0" h="169" w="184">
                  <a:moveTo>
                    <a:pt x="138" y="1"/>
                  </a:moveTo>
                  <a:cubicBezTo>
                    <a:pt x="108" y="1"/>
                    <a:pt x="62" y="15"/>
                    <a:pt x="0" y="45"/>
                  </a:cubicBezTo>
                  <a:lnTo>
                    <a:pt x="124" y="169"/>
                  </a:lnTo>
                  <a:cubicBezTo>
                    <a:pt x="183" y="109"/>
                    <a:pt x="183" y="45"/>
                    <a:pt x="183" y="45"/>
                  </a:cubicBezTo>
                  <a:cubicBezTo>
                    <a:pt x="183" y="15"/>
                    <a:pt x="168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35"/>
            <p:cNvSpPr/>
            <p:nvPr/>
          </p:nvSpPr>
          <p:spPr>
            <a:xfrm>
              <a:off x="2690225" y="2742200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35"/>
            <p:cNvSpPr/>
            <p:nvPr/>
          </p:nvSpPr>
          <p:spPr>
            <a:xfrm>
              <a:off x="2688925" y="2742200"/>
              <a:ext cx="4400" cy="3125"/>
            </a:xfrm>
            <a:custGeom>
              <a:rect b="b" l="l" r="r" t="t"/>
              <a:pathLst>
                <a:path extrusionOk="0" h="125" w="176">
                  <a:moveTo>
                    <a:pt x="116" y="1"/>
                  </a:moveTo>
                  <a:lnTo>
                    <a:pt x="116" y="1"/>
                  </a:lnTo>
                  <a:cubicBezTo>
                    <a:pt x="56" y="56"/>
                    <a:pt x="0" y="60"/>
                    <a:pt x="145" y="60"/>
                  </a:cubicBezTo>
                  <a:lnTo>
                    <a:pt x="145" y="60"/>
                  </a:lnTo>
                  <a:lnTo>
                    <a:pt x="116" y="1"/>
                  </a:lnTo>
                  <a:close/>
                  <a:moveTo>
                    <a:pt x="145" y="60"/>
                  </a:moveTo>
                  <a:lnTo>
                    <a:pt x="145" y="60"/>
                  </a:lnTo>
                  <a:lnTo>
                    <a:pt x="145" y="60"/>
                  </a:lnTo>
                  <a:cubicBezTo>
                    <a:pt x="153" y="60"/>
                    <a:pt x="163" y="60"/>
                    <a:pt x="176" y="60"/>
                  </a:cubicBezTo>
                  <a:cubicBezTo>
                    <a:pt x="165" y="60"/>
                    <a:pt x="154" y="60"/>
                    <a:pt x="145" y="60"/>
                  </a:cubicBezTo>
                  <a:close/>
                  <a:moveTo>
                    <a:pt x="145" y="60"/>
                  </a:moveTo>
                  <a:cubicBezTo>
                    <a:pt x="96" y="61"/>
                    <a:pt x="133" y="64"/>
                    <a:pt x="158" y="86"/>
                  </a:cubicBezTo>
                  <a:lnTo>
                    <a:pt x="158" y="86"/>
                  </a:lnTo>
                  <a:lnTo>
                    <a:pt x="145" y="60"/>
                  </a:lnTo>
                  <a:close/>
                  <a:moveTo>
                    <a:pt x="158" y="86"/>
                  </a:moveTo>
                  <a:lnTo>
                    <a:pt x="176" y="124"/>
                  </a:lnTo>
                  <a:cubicBezTo>
                    <a:pt x="176" y="108"/>
                    <a:pt x="168" y="96"/>
                    <a:pt x="158" y="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35"/>
            <p:cNvSpPr/>
            <p:nvPr/>
          </p:nvSpPr>
          <p:spPr>
            <a:xfrm>
              <a:off x="2688725" y="2746775"/>
              <a:ext cx="4600" cy="4400"/>
            </a:xfrm>
            <a:custGeom>
              <a:rect b="b" l="l" r="r" t="t"/>
              <a:pathLst>
                <a:path extrusionOk="0" h="176" w="184">
                  <a:moveTo>
                    <a:pt x="184" y="1"/>
                  </a:moveTo>
                  <a:lnTo>
                    <a:pt x="184" y="1"/>
                  </a:lnTo>
                  <a:cubicBezTo>
                    <a:pt x="142" y="46"/>
                    <a:pt x="129" y="89"/>
                    <a:pt x="82" y="89"/>
                  </a:cubicBezTo>
                  <a:cubicBezTo>
                    <a:pt x="62" y="89"/>
                    <a:pt x="37" y="82"/>
                    <a:pt x="1" y="65"/>
                  </a:cubicBezTo>
                  <a:lnTo>
                    <a:pt x="1" y="65"/>
                  </a:lnTo>
                  <a:cubicBezTo>
                    <a:pt x="26" y="142"/>
                    <a:pt x="62" y="176"/>
                    <a:pt x="95" y="176"/>
                  </a:cubicBezTo>
                  <a:cubicBezTo>
                    <a:pt x="142" y="176"/>
                    <a:pt x="184" y="11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35"/>
            <p:cNvSpPr/>
            <p:nvPr/>
          </p:nvSpPr>
          <p:spPr>
            <a:xfrm>
              <a:off x="2676375" y="27607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cubicBezTo>
                    <a:pt x="60" y="124"/>
                    <a:pt x="124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35"/>
            <p:cNvSpPr/>
            <p:nvPr/>
          </p:nvSpPr>
          <p:spPr>
            <a:xfrm>
              <a:off x="2693300" y="2726750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89" y="1"/>
                  </a:moveTo>
                  <a:cubicBezTo>
                    <a:pt x="124" y="1"/>
                    <a:pt x="65" y="60"/>
                    <a:pt x="1" y="60"/>
                  </a:cubicBezTo>
                  <a:lnTo>
                    <a:pt x="65" y="184"/>
                  </a:lnTo>
                  <a:cubicBezTo>
                    <a:pt x="65" y="124"/>
                    <a:pt x="124" y="60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35"/>
            <p:cNvSpPr/>
            <p:nvPr/>
          </p:nvSpPr>
          <p:spPr>
            <a:xfrm>
              <a:off x="2690225" y="2726750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35"/>
            <p:cNvSpPr/>
            <p:nvPr/>
          </p:nvSpPr>
          <p:spPr>
            <a:xfrm>
              <a:off x="2684025" y="27406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" y="0"/>
                  </a:moveTo>
                  <a:lnTo>
                    <a:pt x="189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35"/>
            <p:cNvSpPr/>
            <p:nvPr/>
          </p:nvSpPr>
          <p:spPr>
            <a:xfrm>
              <a:off x="2696400" y="271587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0" y="0"/>
                  </a:move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35"/>
            <p:cNvSpPr/>
            <p:nvPr/>
          </p:nvSpPr>
          <p:spPr>
            <a:xfrm>
              <a:off x="2696400" y="2703500"/>
              <a:ext cx="6200" cy="6225"/>
            </a:xfrm>
            <a:custGeom>
              <a:rect b="b" l="l" r="r" t="t"/>
              <a:pathLst>
                <a:path extrusionOk="0" h="249" w="248">
                  <a:moveTo>
                    <a:pt x="0" y="1"/>
                  </a:moveTo>
                  <a:cubicBezTo>
                    <a:pt x="65" y="65"/>
                    <a:pt x="65" y="124"/>
                    <a:pt x="0" y="248"/>
                  </a:cubicBezTo>
                  <a:cubicBezTo>
                    <a:pt x="99" y="248"/>
                    <a:pt x="159" y="170"/>
                    <a:pt x="210" y="170"/>
                  </a:cubicBezTo>
                  <a:cubicBezTo>
                    <a:pt x="223" y="170"/>
                    <a:pt x="235" y="175"/>
                    <a:pt x="248" y="189"/>
                  </a:cubicBezTo>
                  <a:cubicBezTo>
                    <a:pt x="188" y="124"/>
                    <a:pt x="124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35"/>
            <p:cNvSpPr/>
            <p:nvPr/>
          </p:nvSpPr>
          <p:spPr>
            <a:xfrm>
              <a:off x="2694925" y="2702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cubicBezTo>
                    <a:pt x="0" y="0"/>
                    <a:pt x="25" y="0"/>
                    <a:pt x="43" y="17"/>
                  </a:cubicBezTo>
                  <a:lnTo>
                    <a:pt x="43" y="17"/>
                  </a:lnTo>
                  <a:cubicBezTo>
                    <a:pt x="34" y="8"/>
                    <a:pt x="21" y="0"/>
                    <a:pt x="0" y="0"/>
                  </a:cubicBezTo>
                  <a:close/>
                  <a:moveTo>
                    <a:pt x="43" y="17"/>
                  </a:moveTo>
                  <a:cubicBezTo>
                    <a:pt x="59" y="34"/>
                    <a:pt x="59" y="60"/>
                    <a:pt x="59" y="60"/>
                  </a:cubicBezTo>
                  <a:lnTo>
                    <a:pt x="59" y="60"/>
                  </a:lnTo>
                  <a:cubicBezTo>
                    <a:pt x="59" y="39"/>
                    <a:pt x="52" y="26"/>
                    <a:pt x="4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35"/>
            <p:cNvSpPr/>
            <p:nvPr/>
          </p:nvSpPr>
          <p:spPr>
            <a:xfrm>
              <a:off x="2690225" y="2718950"/>
              <a:ext cx="4725" cy="1650"/>
            </a:xfrm>
            <a:custGeom>
              <a:rect b="b" l="l" r="r" t="t"/>
              <a:pathLst>
                <a:path extrusionOk="0" h="66" w="189">
                  <a:moveTo>
                    <a:pt x="188" y="1"/>
                  </a:moveTo>
                  <a:lnTo>
                    <a:pt x="0" y="65"/>
                  </a:lnTo>
                  <a:cubicBezTo>
                    <a:pt x="64" y="65"/>
                    <a:pt x="124" y="65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35"/>
            <p:cNvSpPr/>
            <p:nvPr/>
          </p:nvSpPr>
          <p:spPr>
            <a:xfrm>
              <a:off x="2690225" y="27174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35"/>
            <p:cNvSpPr/>
            <p:nvPr/>
          </p:nvSpPr>
          <p:spPr>
            <a:xfrm>
              <a:off x="2690225" y="27205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35"/>
            <p:cNvSpPr/>
            <p:nvPr/>
          </p:nvSpPr>
          <p:spPr>
            <a:xfrm>
              <a:off x="2679450" y="2730900"/>
              <a:ext cx="7700" cy="3550"/>
            </a:xfrm>
            <a:custGeom>
              <a:rect b="b" l="l" r="r" t="t"/>
              <a:pathLst>
                <a:path extrusionOk="0" h="142" w="308">
                  <a:moveTo>
                    <a:pt x="117" y="0"/>
                  </a:moveTo>
                  <a:cubicBezTo>
                    <a:pt x="79" y="0"/>
                    <a:pt x="40" y="22"/>
                    <a:pt x="1" y="82"/>
                  </a:cubicBezTo>
                  <a:cubicBezTo>
                    <a:pt x="64" y="82"/>
                    <a:pt x="110" y="65"/>
                    <a:pt x="157" y="65"/>
                  </a:cubicBezTo>
                  <a:cubicBezTo>
                    <a:pt x="202" y="65"/>
                    <a:pt x="247" y="81"/>
                    <a:pt x="308" y="141"/>
                  </a:cubicBezTo>
                  <a:cubicBezTo>
                    <a:pt x="267" y="101"/>
                    <a:pt x="197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35"/>
            <p:cNvSpPr/>
            <p:nvPr/>
          </p:nvSpPr>
          <p:spPr>
            <a:xfrm>
              <a:off x="2685650" y="27236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0" y="1"/>
                  </a:moveTo>
                  <a:lnTo>
                    <a:pt x="0" y="125"/>
                  </a:lnTo>
                  <a:cubicBezTo>
                    <a:pt x="40" y="125"/>
                    <a:pt x="82" y="96"/>
                    <a:pt x="105" y="96"/>
                  </a:cubicBezTo>
                  <a:cubicBezTo>
                    <a:pt x="106" y="96"/>
                    <a:pt x="108" y="96"/>
                    <a:pt x="109" y="96"/>
                  </a:cubicBezTo>
                  <a:lnTo>
                    <a:pt x="109" y="96"/>
                  </a:lnTo>
                  <a:lnTo>
                    <a:pt x="60" y="1"/>
                  </a:lnTo>
                  <a:close/>
                  <a:moveTo>
                    <a:pt x="109" y="96"/>
                  </a:moveTo>
                  <a:lnTo>
                    <a:pt x="124" y="125"/>
                  </a:lnTo>
                  <a:cubicBezTo>
                    <a:pt x="124" y="106"/>
                    <a:pt x="118" y="98"/>
                    <a:pt x="109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35"/>
            <p:cNvSpPr/>
            <p:nvPr/>
          </p:nvSpPr>
          <p:spPr>
            <a:xfrm>
              <a:off x="2685650" y="2722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1"/>
                  </a:moveTo>
                  <a:lnTo>
                    <a:pt x="60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35"/>
            <p:cNvSpPr/>
            <p:nvPr/>
          </p:nvSpPr>
          <p:spPr>
            <a:xfrm>
              <a:off x="2688725" y="270202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1" y="0"/>
                  </a:moveTo>
                  <a:lnTo>
                    <a:pt x="1" y="248"/>
                  </a:lnTo>
                  <a:cubicBezTo>
                    <a:pt x="1" y="248"/>
                    <a:pt x="124" y="248"/>
                    <a:pt x="124" y="183"/>
                  </a:cubicBezTo>
                  <a:cubicBezTo>
                    <a:pt x="60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35"/>
            <p:cNvSpPr/>
            <p:nvPr/>
          </p:nvSpPr>
          <p:spPr>
            <a:xfrm>
              <a:off x="2690225" y="27127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35"/>
            <p:cNvSpPr/>
            <p:nvPr/>
          </p:nvSpPr>
          <p:spPr>
            <a:xfrm>
              <a:off x="2687125" y="26865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35"/>
            <p:cNvSpPr/>
            <p:nvPr/>
          </p:nvSpPr>
          <p:spPr>
            <a:xfrm>
              <a:off x="2687125" y="2708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1" y="1"/>
                  </a:moveTo>
                  <a:cubicBezTo>
                    <a:pt x="1" y="60"/>
                    <a:pt x="65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35"/>
            <p:cNvSpPr/>
            <p:nvPr/>
          </p:nvSpPr>
          <p:spPr>
            <a:xfrm>
              <a:off x="2690225" y="2697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64" y="1"/>
                  </a:moveTo>
                  <a:lnTo>
                    <a:pt x="0" y="65"/>
                  </a:lnTo>
                  <a:cubicBezTo>
                    <a:pt x="64" y="65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35"/>
            <p:cNvSpPr/>
            <p:nvPr/>
          </p:nvSpPr>
          <p:spPr>
            <a:xfrm>
              <a:off x="2691825" y="27127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35"/>
            <p:cNvSpPr/>
            <p:nvPr/>
          </p:nvSpPr>
          <p:spPr>
            <a:xfrm>
              <a:off x="2688725" y="2711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60" y="0"/>
                    <a:pt x="60" y="60"/>
                    <a:pt x="60" y="60"/>
                  </a:cubicBezTo>
                  <a:lnTo>
                    <a:pt x="124" y="60"/>
                  </a:lnTo>
                  <a:cubicBezTo>
                    <a:pt x="60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35"/>
            <p:cNvSpPr/>
            <p:nvPr/>
          </p:nvSpPr>
          <p:spPr>
            <a:xfrm>
              <a:off x="2664000" y="2680125"/>
              <a:ext cx="23150" cy="10850"/>
            </a:xfrm>
            <a:custGeom>
              <a:rect b="b" l="l" r="r" t="t"/>
              <a:pathLst>
                <a:path extrusionOk="0" h="434" w="926">
                  <a:moveTo>
                    <a:pt x="140" y="0"/>
                  </a:moveTo>
                  <a:cubicBezTo>
                    <a:pt x="115" y="0"/>
                    <a:pt x="89" y="3"/>
                    <a:pt x="60" y="11"/>
                  </a:cubicBezTo>
                  <a:lnTo>
                    <a:pt x="124" y="135"/>
                  </a:lnTo>
                  <a:lnTo>
                    <a:pt x="1" y="135"/>
                  </a:lnTo>
                  <a:cubicBezTo>
                    <a:pt x="124" y="135"/>
                    <a:pt x="307" y="258"/>
                    <a:pt x="124" y="382"/>
                  </a:cubicBezTo>
                  <a:cubicBezTo>
                    <a:pt x="161" y="418"/>
                    <a:pt x="223" y="433"/>
                    <a:pt x="300" y="433"/>
                  </a:cubicBezTo>
                  <a:cubicBezTo>
                    <a:pt x="484" y="433"/>
                    <a:pt x="751" y="346"/>
                    <a:pt x="926" y="258"/>
                  </a:cubicBezTo>
                  <a:cubicBezTo>
                    <a:pt x="866" y="258"/>
                    <a:pt x="802" y="258"/>
                    <a:pt x="743" y="194"/>
                  </a:cubicBezTo>
                  <a:cubicBezTo>
                    <a:pt x="685" y="194"/>
                    <a:pt x="580" y="391"/>
                    <a:pt x="471" y="391"/>
                  </a:cubicBezTo>
                  <a:cubicBezTo>
                    <a:pt x="457" y="391"/>
                    <a:pt x="444" y="388"/>
                    <a:pt x="431" y="382"/>
                  </a:cubicBezTo>
                  <a:cubicBezTo>
                    <a:pt x="372" y="194"/>
                    <a:pt x="495" y="194"/>
                    <a:pt x="555" y="135"/>
                  </a:cubicBezTo>
                  <a:lnTo>
                    <a:pt x="555" y="135"/>
                  </a:lnTo>
                  <a:cubicBezTo>
                    <a:pt x="535" y="141"/>
                    <a:pt x="516" y="144"/>
                    <a:pt x="499" y="144"/>
                  </a:cubicBezTo>
                  <a:cubicBezTo>
                    <a:pt x="374" y="144"/>
                    <a:pt x="301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35"/>
            <p:cNvSpPr/>
            <p:nvPr/>
          </p:nvSpPr>
          <p:spPr>
            <a:xfrm>
              <a:off x="2687125" y="2686575"/>
              <a:ext cx="4725" cy="7675"/>
            </a:xfrm>
            <a:custGeom>
              <a:rect b="b" l="l" r="r" t="t"/>
              <a:pathLst>
                <a:path extrusionOk="0" h="307" w="189">
                  <a:moveTo>
                    <a:pt x="1" y="0"/>
                  </a:moveTo>
                  <a:lnTo>
                    <a:pt x="1" y="248"/>
                  </a:lnTo>
                  <a:lnTo>
                    <a:pt x="1" y="307"/>
                  </a:lnTo>
                  <a:cubicBezTo>
                    <a:pt x="65" y="248"/>
                    <a:pt x="65" y="183"/>
                    <a:pt x="188" y="124"/>
                  </a:cubicBezTo>
                  <a:cubicBezTo>
                    <a:pt x="124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35"/>
            <p:cNvSpPr/>
            <p:nvPr/>
          </p:nvSpPr>
          <p:spPr>
            <a:xfrm>
              <a:off x="2679450" y="2694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308" y="1"/>
                  </a:moveTo>
                  <a:cubicBezTo>
                    <a:pt x="308" y="65"/>
                    <a:pt x="308" y="125"/>
                    <a:pt x="372" y="189"/>
                  </a:cubicBezTo>
                  <a:cubicBezTo>
                    <a:pt x="220" y="189"/>
                    <a:pt x="152" y="108"/>
                    <a:pt x="67" y="108"/>
                  </a:cubicBezTo>
                  <a:cubicBezTo>
                    <a:pt x="46" y="108"/>
                    <a:pt x="25" y="113"/>
                    <a:pt x="1" y="125"/>
                  </a:cubicBezTo>
                  <a:cubicBezTo>
                    <a:pt x="1" y="312"/>
                    <a:pt x="125" y="248"/>
                    <a:pt x="184" y="312"/>
                  </a:cubicBezTo>
                  <a:cubicBezTo>
                    <a:pt x="165" y="234"/>
                    <a:pt x="165" y="211"/>
                    <a:pt x="175" y="211"/>
                  </a:cubicBezTo>
                  <a:cubicBezTo>
                    <a:pt x="189" y="211"/>
                    <a:pt x="221" y="251"/>
                    <a:pt x="253" y="251"/>
                  </a:cubicBezTo>
                  <a:cubicBezTo>
                    <a:pt x="273" y="251"/>
                    <a:pt x="292" y="236"/>
                    <a:pt x="308" y="189"/>
                  </a:cubicBezTo>
                  <a:cubicBezTo>
                    <a:pt x="372" y="248"/>
                    <a:pt x="372" y="312"/>
                    <a:pt x="372" y="312"/>
                  </a:cubicBezTo>
                  <a:cubicBezTo>
                    <a:pt x="372" y="312"/>
                    <a:pt x="431" y="249"/>
                    <a:pt x="431" y="189"/>
                  </a:cubicBezTo>
                  <a:lnTo>
                    <a:pt x="431" y="189"/>
                  </a:lnTo>
                  <a:cubicBezTo>
                    <a:pt x="431" y="219"/>
                    <a:pt x="416" y="233"/>
                    <a:pt x="409" y="233"/>
                  </a:cubicBezTo>
                  <a:cubicBezTo>
                    <a:pt x="401" y="233"/>
                    <a:pt x="401" y="218"/>
                    <a:pt x="431" y="189"/>
                  </a:cubicBezTo>
                  <a:lnTo>
                    <a:pt x="431" y="189"/>
                  </a:lnTo>
                  <a:cubicBezTo>
                    <a:pt x="431" y="189"/>
                    <a:pt x="431" y="189"/>
                    <a:pt x="431" y="189"/>
                  </a:cubicBezTo>
                  <a:lnTo>
                    <a:pt x="372" y="189"/>
                  </a:lnTo>
                  <a:cubicBezTo>
                    <a:pt x="372" y="167"/>
                    <a:pt x="372" y="160"/>
                    <a:pt x="374" y="160"/>
                  </a:cubicBezTo>
                  <a:cubicBezTo>
                    <a:pt x="378" y="160"/>
                    <a:pt x="392" y="189"/>
                    <a:pt x="431" y="189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35"/>
            <p:cNvSpPr/>
            <p:nvPr/>
          </p:nvSpPr>
          <p:spPr>
            <a:xfrm>
              <a:off x="2671675" y="2728625"/>
              <a:ext cx="1625" cy="1250"/>
            </a:xfrm>
            <a:custGeom>
              <a:rect b="b" l="l" r="r" t="t"/>
              <a:pathLst>
                <a:path extrusionOk="0" h="50" w="65">
                  <a:moveTo>
                    <a:pt x="8" y="1"/>
                  </a:moveTo>
                  <a:cubicBezTo>
                    <a:pt x="0" y="1"/>
                    <a:pt x="0" y="17"/>
                    <a:pt x="0" y="49"/>
                  </a:cubicBezTo>
                  <a:lnTo>
                    <a:pt x="65" y="49"/>
                  </a:lnTo>
                  <a:cubicBezTo>
                    <a:pt x="32" y="17"/>
                    <a:pt x="16" y="1"/>
                    <a:pt x="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35"/>
            <p:cNvSpPr/>
            <p:nvPr/>
          </p:nvSpPr>
          <p:spPr>
            <a:xfrm>
              <a:off x="2673275" y="2723650"/>
              <a:ext cx="9300" cy="6875"/>
            </a:xfrm>
            <a:custGeom>
              <a:rect b="b" l="l" r="r" t="t"/>
              <a:pathLst>
                <a:path extrusionOk="0" h="275" w="372">
                  <a:moveTo>
                    <a:pt x="372" y="1"/>
                  </a:moveTo>
                  <a:lnTo>
                    <a:pt x="372" y="1"/>
                  </a:lnTo>
                  <a:cubicBezTo>
                    <a:pt x="248" y="60"/>
                    <a:pt x="184" y="60"/>
                    <a:pt x="60" y="125"/>
                  </a:cubicBezTo>
                  <a:cubicBezTo>
                    <a:pt x="60" y="184"/>
                    <a:pt x="124" y="184"/>
                    <a:pt x="124" y="248"/>
                  </a:cubicBezTo>
                  <a:cubicBezTo>
                    <a:pt x="184" y="125"/>
                    <a:pt x="371" y="1"/>
                    <a:pt x="372" y="1"/>
                  </a:cubicBezTo>
                  <a:close/>
                  <a:moveTo>
                    <a:pt x="1" y="248"/>
                  </a:moveTo>
                  <a:cubicBezTo>
                    <a:pt x="1" y="248"/>
                    <a:pt x="56" y="275"/>
                    <a:pt x="110" y="275"/>
                  </a:cubicBezTo>
                  <a:cubicBezTo>
                    <a:pt x="137" y="275"/>
                    <a:pt x="164" y="268"/>
                    <a:pt x="184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35"/>
            <p:cNvSpPr/>
            <p:nvPr/>
          </p:nvSpPr>
          <p:spPr>
            <a:xfrm>
              <a:off x="2674750" y="2708200"/>
              <a:ext cx="6225" cy="5025"/>
            </a:xfrm>
            <a:custGeom>
              <a:rect b="b" l="l" r="r" t="t"/>
              <a:pathLst>
                <a:path extrusionOk="0" h="201" w="249">
                  <a:moveTo>
                    <a:pt x="125" y="1"/>
                  </a:moveTo>
                  <a:lnTo>
                    <a:pt x="1" y="124"/>
                  </a:lnTo>
                  <a:lnTo>
                    <a:pt x="65" y="124"/>
                  </a:lnTo>
                  <a:cubicBezTo>
                    <a:pt x="65" y="185"/>
                    <a:pt x="95" y="200"/>
                    <a:pt x="132" y="200"/>
                  </a:cubicBezTo>
                  <a:cubicBezTo>
                    <a:pt x="171" y="200"/>
                    <a:pt x="218" y="184"/>
                    <a:pt x="248" y="184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35"/>
            <p:cNvSpPr/>
            <p:nvPr/>
          </p:nvSpPr>
          <p:spPr>
            <a:xfrm>
              <a:off x="2687125" y="2683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" y="1"/>
                  </a:moveTo>
                  <a:lnTo>
                    <a:pt x="65" y="124"/>
                  </a:lnTo>
                  <a:lnTo>
                    <a:pt x="248" y="1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35"/>
            <p:cNvSpPr/>
            <p:nvPr/>
          </p:nvSpPr>
          <p:spPr>
            <a:xfrm>
              <a:off x="2688725" y="26773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60" y="0"/>
                  </a:moveTo>
                  <a:lnTo>
                    <a:pt x="1" y="124"/>
                  </a:lnTo>
                  <a:lnTo>
                    <a:pt x="124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35"/>
            <p:cNvSpPr/>
            <p:nvPr/>
          </p:nvSpPr>
          <p:spPr>
            <a:xfrm>
              <a:off x="2541850" y="236202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1" y="0"/>
                  </a:moveTo>
                  <a:cubicBezTo>
                    <a:pt x="1" y="60"/>
                    <a:pt x="65" y="60"/>
                    <a:pt x="65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35"/>
            <p:cNvSpPr/>
            <p:nvPr/>
          </p:nvSpPr>
          <p:spPr>
            <a:xfrm>
              <a:off x="2548025" y="2369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64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35"/>
            <p:cNvSpPr/>
            <p:nvPr/>
          </p:nvSpPr>
          <p:spPr>
            <a:xfrm>
              <a:off x="2660925" y="2520750"/>
              <a:ext cx="6100" cy="5125"/>
            </a:xfrm>
            <a:custGeom>
              <a:rect b="b" l="l" r="r" t="t"/>
              <a:pathLst>
                <a:path extrusionOk="0" h="205" w="244">
                  <a:moveTo>
                    <a:pt x="189" y="1"/>
                  </a:moveTo>
                  <a:cubicBezTo>
                    <a:pt x="177" y="1"/>
                    <a:pt x="156" y="6"/>
                    <a:pt x="124" y="16"/>
                  </a:cubicBezTo>
                  <a:lnTo>
                    <a:pt x="0" y="81"/>
                  </a:lnTo>
                  <a:cubicBezTo>
                    <a:pt x="59" y="140"/>
                    <a:pt x="59" y="140"/>
                    <a:pt x="0" y="204"/>
                  </a:cubicBezTo>
                  <a:cubicBezTo>
                    <a:pt x="102" y="103"/>
                    <a:pt x="243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35"/>
            <p:cNvSpPr/>
            <p:nvPr/>
          </p:nvSpPr>
          <p:spPr>
            <a:xfrm>
              <a:off x="2602175" y="2434600"/>
              <a:ext cx="4600" cy="1625"/>
            </a:xfrm>
            <a:custGeom>
              <a:rect b="b" l="l" r="r" t="t"/>
              <a:pathLst>
                <a:path extrusionOk="0" h="65" w="184">
                  <a:moveTo>
                    <a:pt x="60" y="0"/>
                  </a:moveTo>
                  <a:cubicBezTo>
                    <a:pt x="1" y="0"/>
                    <a:pt x="1" y="0"/>
                    <a:pt x="1" y="65"/>
                  </a:cubicBezTo>
                  <a:cubicBezTo>
                    <a:pt x="60" y="0"/>
                    <a:pt x="125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35"/>
            <p:cNvSpPr/>
            <p:nvPr/>
          </p:nvSpPr>
          <p:spPr>
            <a:xfrm>
              <a:off x="2588225" y="2436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cubicBezTo>
                    <a:pt x="64" y="60"/>
                    <a:pt x="64" y="60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2503275" y="2326425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184" y="0"/>
                  </a:moveTo>
                  <a:lnTo>
                    <a:pt x="1" y="64"/>
                  </a:lnTo>
                  <a:cubicBezTo>
                    <a:pt x="18" y="82"/>
                    <a:pt x="35" y="89"/>
                    <a:pt x="53" y="89"/>
                  </a:cubicBezTo>
                  <a:cubicBezTo>
                    <a:pt x="97" y="89"/>
                    <a:pt x="141" y="46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674750" y="26107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89" y="1"/>
                  </a:moveTo>
                  <a:cubicBezTo>
                    <a:pt x="125" y="124"/>
                    <a:pt x="1" y="189"/>
                    <a:pt x="125" y="189"/>
                  </a:cubicBezTo>
                  <a:cubicBezTo>
                    <a:pt x="189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574375" y="234495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2677850" y="2606200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" y="1"/>
                  </a:moveTo>
                  <a:cubicBezTo>
                    <a:pt x="65" y="60"/>
                    <a:pt x="65" y="124"/>
                    <a:pt x="65" y="184"/>
                  </a:cubicBezTo>
                  <a:cubicBezTo>
                    <a:pt x="124" y="124"/>
                    <a:pt x="189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2353300" y="2204375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60"/>
                    <a:pt x="1" y="60"/>
                    <a:pt x="65" y="60"/>
                  </a:cubicBezTo>
                  <a:cubicBezTo>
                    <a:pt x="65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2308550" y="215492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0" y="1"/>
                  </a:move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2687125" y="26540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cubicBezTo>
                    <a:pt x="1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2671675" y="26618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2653125" y="2596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1" y="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2685650" y="2654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1"/>
                    <a:pt x="0" y="65"/>
                    <a:pt x="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687125" y="265565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1" y="1"/>
                  </a:moveTo>
                  <a:lnTo>
                    <a:pt x="1" y="60"/>
                  </a:lnTo>
                  <a:cubicBezTo>
                    <a:pt x="1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687125" y="26525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6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444550" y="22569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60" y="1"/>
                  </a:ln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614550" y="25042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1"/>
                  </a:move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11450" y="2499500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555" y="1"/>
                  </a:moveTo>
                  <a:lnTo>
                    <a:pt x="1" y="65"/>
                  </a:lnTo>
                  <a:cubicBezTo>
                    <a:pt x="184" y="65"/>
                    <a:pt x="184" y="124"/>
                    <a:pt x="184" y="189"/>
                  </a:cubicBezTo>
                  <a:lnTo>
                    <a:pt x="5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294575" y="2151850"/>
              <a:ext cx="395675" cy="525475"/>
            </a:xfrm>
            <a:custGeom>
              <a:rect b="b" l="l" r="r" t="t"/>
              <a:pathLst>
                <a:path extrusionOk="0" h="21019" w="15827">
                  <a:moveTo>
                    <a:pt x="4575" y="1731"/>
                  </a:moveTo>
                  <a:cubicBezTo>
                    <a:pt x="4572" y="1747"/>
                    <a:pt x="4570" y="1761"/>
                    <a:pt x="4569" y="1775"/>
                  </a:cubicBezTo>
                  <a:lnTo>
                    <a:pt x="4569" y="1775"/>
                  </a:lnTo>
                  <a:cubicBezTo>
                    <a:pt x="4573" y="1764"/>
                    <a:pt x="4575" y="1749"/>
                    <a:pt x="4575" y="1731"/>
                  </a:cubicBezTo>
                  <a:close/>
                  <a:moveTo>
                    <a:pt x="5836" y="4492"/>
                  </a:moveTo>
                  <a:cubicBezTo>
                    <a:pt x="5828" y="4497"/>
                    <a:pt x="5820" y="4504"/>
                    <a:pt x="5812" y="4510"/>
                  </a:cubicBezTo>
                  <a:cubicBezTo>
                    <a:pt x="5820" y="4504"/>
                    <a:pt x="5829" y="4498"/>
                    <a:pt x="5836" y="4492"/>
                  </a:cubicBezTo>
                  <a:close/>
                  <a:moveTo>
                    <a:pt x="10386" y="8778"/>
                  </a:moveTo>
                  <a:lnTo>
                    <a:pt x="10440" y="8795"/>
                  </a:lnTo>
                  <a:lnTo>
                    <a:pt x="10440" y="8795"/>
                  </a:lnTo>
                  <a:cubicBezTo>
                    <a:pt x="10427" y="8788"/>
                    <a:pt x="10412" y="8778"/>
                    <a:pt x="10386" y="8778"/>
                  </a:cubicBezTo>
                  <a:close/>
                  <a:moveTo>
                    <a:pt x="10384" y="9152"/>
                  </a:moveTo>
                  <a:cubicBezTo>
                    <a:pt x="10361" y="9176"/>
                    <a:pt x="10370" y="9190"/>
                    <a:pt x="10392" y="9198"/>
                  </a:cubicBezTo>
                  <a:lnTo>
                    <a:pt x="10392" y="9198"/>
                  </a:lnTo>
                  <a:cubicBezTo>
                    <a:pt x="10391" y="9180"/>
                    <a:pt x="10388" y="9165"/>
                    <a:pt x="10384" y="9152"/>
                  </a:cubicBezTo>
                  <a:close/>
                  <a:moveTo>
                    <a:pt x="10392" y="9198"/>
                  </a:moveTo>
                  <a:cubicBezTo>
                    <a:pt x="10392" y="9207"/>
                    <a:pt x="10392" y="9217"/>
                    <a:pt x="10391" y="9228"/>
                  </a:cubicBezTo>
                  <a:lnTo>
                    <a:pt x="10391" y="9228"/>
                  </a:lnTo>
                  <a:cubicBezTo>
                    <a:pt x="10407" y="9218"/>
                    <a:pt x="10422" y="9211"/>
                    <a:pt x="10438" y="9206"/>
                  </a:cubicBezTo>
                  <a:lnTo>
                    <a:pt x="10438" y="9206"/>
                  </a:lnTo>
                  <a:cubicBezTo>
                    <a:pt x="10463" y="9209"/>
                    <a:pt x="10490" y="9209"/>
                    <a:pt x="10510" y="9209"/>
                  </a:cubicBezTo>
                  <a:cubicBezTo>
                    <a:pt x="10496" y="9204"/>
                    <a:pt x="10483" y="9202"/>
                    <a:pt x="10470" y="9202"/>
                  </a:cubicBezTo>
                  <a:cubicBezTo>
                    <a:pt x="10459" y="9202"/>
                    <a:pt x="10449" y="9204"/>
                    <a:pt x="10438" y="9206"/>
                  </a:cubicBezTo>
                  <a:lnTo>
                    <a:pt x="10438" y="9206"/>
                  </a:lnTo>
                  <a:cubicBezTo>
                    <a:pt x="10421" y="9205"/>
                    <a:pt x="10404" y="9202"/>
                    <a:pt x="10392" y="9198"/>
                  </a:cubicBezTo>
                  <a:close/>
                  <a:moveTo>
                    <a:pt x="10262" y="9149"/>
                  </a:moveTo>
                  <a:cubicBezTo>
                    <a:pt x="10080" y="9396"/>
                    <a:pt x="10203" y="9396"/>
                    <a:pt x="10139" y="9579"/>
                  </a:cubicBezTo>
                  <a:cubicBezTo>
                    <a:pt x="10184" y="9538"/>
                    <a:pt x="10258" y="9342"/>
                    <a:pt x="10362" y="9250"/>
                  </a:cubicBezTo>
                  <a:lnTo>
                    <a:pt x="10362" y="9250"/>
                  </a:lnTo>
                  <a:cubicBezTo>
                    <a:pt x="10370" y="9257"/>
                    <a:pt x="10378" y="9264"/>
                    <a:pt x="10386" y="9273"/>
                  </a:cubicBezTo>
                  <a:cubicBezTo>
                    <a:pt x="10389" y="9257"/>
                    <a:pt x="10391" y="9242"/>
                    <a:pt x="10391" y="9228"/>
                  </a:cubicBezTo>
                  <a:lnTo>
                    <a:pt x="10391" y="9228"/>
                  </a:lnTo>
                  <a:cubicBezTo>
                    <a:pt x="10381" y="9234"/>
                    <a:pt x="10372" y="9242"/>
                    <a:pt x="10362" y="9250"/>
                  </a:cubicBezTo>
                  <a:lnTo>
                    <a:pt x="10362" y="9250"/>
                  </a:lnTo>
                  <a:cubicBezTo>
                    <a:pt x="10311" y="9208"/>
                    <a:pt x="10262" y="9201"/>
                    <a:pt x="10262" y="9149"/>
                  </a:cubicBezTo>
                  <a:close/>
                  <a:moveTo>
                    <a:pt x="12181" y="11558"/>
                  </a:moveTo>
                  <a:lnTo>
                    <a:pt x="12181" y="11681"/>
                  </a:lnTo>
                  <a:cubicBezTo>
                    <a:pt x="12117" y="11681"/>
                    <a:pt x="12117" y="11622"/>
                    <a:pt x="12181" y="11558"/>
                  </a:cubicBezTo>
                  <a:close/>
                  <a:moveTo>
                    <a:pt x="12612" y="12918"/>
                  </a:moveTo>
                  <a:cubicBezTo>
                    <a:pt x="12639" y="12918"/>
                    <a:pt x="12660" y="12930"/>
                    <a:pt x="12675" y="12948"/>
                  </a:cubicBezTo>
                  <a:lnTo>
                    <a:pt x="12675" y="12948"/>
                  </a:lnTo>
                  <a:cubicBezTo>
                    <a:pt x="12673" y="12918"/>
                    <a:pt x="12662" y="12918"/>
                    <a:pt x="12612" y="12918"/>
                  </a:cubicBezTo>
                  <a:close/>
                  <a:moveTo>
                    <a:pt x="14901" y="18976"/>
                  </a:moveTo>
                  <a:cubicBezTo>
                    <a:pt x="14885" y="18976"/>
                    <a:pt x="14889" y="18980"/>
                    <a:pt x="14901" y="18983"/>
                  </a:cubicBezTo>
                  <a:lnTo>
                    <a:pt x="14901" y="18983"/>
                  </a:lnTo>
                  <a:cubicBezTo>
                    <a:pt x="14901" y="18981"/>
                    <a:pt x="14901" y="18978"/>
                    <a:pt x="14901" y="18976"/>
                  </a:cubicBezTo>
                  <a:close/>
                  <a:moveTo>
                    <a:pt x="15502" y="19463"/>
                  </a:moveTo>
                  <a:cubicBezTo>
                    <a:pt x="15508" y="19463"/>
                    <a:pt x="15492" y="19498"/>
                    <a:pt x="15455" y="19535"/>
                  </a:cubicBezTo>
                  <a:cubicBezTo>
                    <a:pt x="15483" y="19482"/>
                    <a:pt x="15498" y="19463"/>
                    <a:pt x="15502" y="19463"/>
                  </a:cubicBezTo>
                  <a:close/>
                  <a:moveTo>
                    <a:pt x="15149" y="20400"/>
                  </a:moveTo>
                  <a:lnTo>
                    <a:pt x="15149" y="20400"/>
                  </a:lnTo>
                  <a:cubicBezTo>
                    <a:pt x="15163" y="20415"/>
                    <a:pt x="15171" y="20433"/>
                    <a:pt x="15173" y="20452"/>
                  </a:cubicBezTo>
                  <a:lnTo>
                    <a:pt x="15173" y="20452"/>
                  </a:lnTo>
                  <a:cubicBezTo>
                    <a:pt x="15178" y="20430"/>
                    <a:pt x="15172" y="20412"/>
                    <a:pt x="15149" y="20400"/>
                  </a:cubicBezTo>
                  <a:close/>
                  <a:moveTo>
                    <a:pt x="742" y="0"/>
                  </a:moveTo>
                  <a:cubicBezTo>
                    <a:pt x="807" y="124"/>
                    <a:pt x="742" y="124"/>
                    <a:pt x="683" y="124"/>
                  </a:cubicBezTo>
                  <a:cubicBezTo>
                    <a:pt x="742" y="124"/>
                    <a:pt x="683" y="247"/>
                    <a:pt x="683" y="371"/>
                  </a:cubicBezTo>
                  <a:cubicBezTo>
                    <a:pt x="559" y="247"/>
                    <a:pt x="495" y="183"/>
                    <a:pt x="372" y="124"/>
                  </a:cubicBezTo>
                  <a:cubicBezTo>
                    <a:pt x="312" y="307"/>
                    <a:pt x="65" y="124"/>
                    <a:pt x="1" y="371"/>
                  </a:cubicBezTo>
                  <a:lnTo>
                    <a:pt x="124" y="307"/>
                  </a:lnTo>
                  <a:lnTo>
                    <a:pt x="124" y="307"/>
                  </a:lnTo>
                  <a:cubicBezTo>
                    <a:pt x="1" y="554"/>
                    <a:pt x="312" y="866"/>
                    <a:pt x="248" y="1172"/>
                  </a:cubicBezTo>
                  <a:cubicBezTo>
                    <a:pt x="268" y="1134"/>
                    <a:pt x="293" y="1119"/>
                    <a:pt x="321" y="1119"/>
                  </a:cubicBezTo>
                  <a:cubicBezTo>
                    <a:pt x="383" y="1119"/>
                    <a:pt x="454" y="1192"/>
                    <a:pt x="495" y="1236"/>
                  </a:cubicBezTo>
                  <a:cubicBezTo>
                    <a:pt x="563" y="1304"/>
                    <a:pt x="630" y="1352"/>
                    <a:pt x="688" y="1352"/>
                  </a:cubicBezTo>
                  <a:cubicBezTo>
                    <a:pt x="736" y="1352"/>
                    <a:pt x="778" y="1319"/>
                    <a:pt x="807" y="1236"/>
                  </a:cubicBezTo>
                  <a:cubicBezTo>
                    <a:pt x="866" y="1296"/>
                    <a:pt x="807" y="1296"/>
                    <a:pt x="807" y="1419"/>
                  </a:cubicBezTo>
                  <a:cubicBezTo>
                    <a:pt x="845" y="1303"/>
                    <a:pt x="884" y="1261"/>
                    <a:pt x="940" y="1261"/>
                  </a:cubicBezTo>
                  <a:cubicBezTo>
                    <a:pt x="972" y="1261"/>
                    <a:pt x="1009" y="1274"/>
                    <a:pt x="1054" y="1296"/>
                  </a:cubicBezTo>
                  <a:lnTo>
                    <a:pt x="990" y="1360"/>
                  </a:lnTo>
                  <a:lnTo>
                    <a:pt x="1237" y="1360"/>
                  </a:lnTo>
                  <a:lnTo>
                    <a:pt x="1361" y="1484"/>
                  </a:lnTo>
                  <a:cubicBezTo>
                    <a:pt x="1484" y="1543"/>
                    <a:pt x="1608" y="1607"/>
                    <a:pt x="1732" y="1731"/>
                  </a:cubicBezTo>
                  <a:lnTo>
                    <a:pt x="1732" y="1607"/>
                  </a:lnTo>
                  <a:cubicBezTo>
                    <a:pt x="1796" y="1607"/>
                    <a:pt x="1796" y="1667"/>
                    <a:pt x="1855" y="1731"/>
                  </a:cubicBezTo>
                  <a:cubicBezTo>
                    <a:pt x="2043" y="1543"/>
                    <a:pt x="1608" y="1607"/>
                    <a:pt x="1796" y="1419"/>
                  </a:cubicBezTo>
                  <a:lnTo>
                    <a:pt x="1796" y="1419"/>
                  </a:lnTo>
                  <a:cubicBezTo>
                    <a:pt x="1796" y="1607"/>
                    <a:pt x="1919" y="1607"/>
                    <a:pt x="2043" y="1731"/>
                  </a:cubicBezTo>
                  <a:cubicBezTo>
                    <a:pt x="2167" y="1790"/>
                    <a:pt x="2290" y="1855"/>
                    <a:pt x="2226" y="2038"/>
                  </a:cubicBezTo>
                  <a:cubicBezTo>
                    <a:pt x="2241" y="2045"/>
                    <a:pt x="2252" y="2048"/>
                    <a:pt x="2262" y="2048"/>
                  </a:cubicBezTo>
                  <a:cubicBezTo>
                    <a:pt x="2329" y="2048"/>
                    <a:pt x="2311" y="1905"/>
                    <a:pt x="2380" y="1905"/>
                  </a:cubicBezTo>
                  <a:cubicBezTo>
                    <a:pt x="2389" y="1905"/>
                    <a:pt x="2401" y="1908"/>
                    <a:pt x="2414" y="1914"/>
                  </a:cubicBezTo>
                  <a:lnTo>
                    <a:pt x="2350" y="1978"/>
                  </a:lnTo>
                  <a:lnTo>
                    <a:pt x="2473" y="1914"/>
                  </a:lnTo>
                  <a:cubicBezTo>
                    <a:pt x="2538" y="1978"/>
                    <a:pt x="2473" y="2102"/>
                    <a:pt x="2473" y="2161"/>
                  </a:cubicBezTo>
                  <a:lnTo>
                    <a:pt x="2414" y="2161"/>
                  </a:lnTo>
                  <a:cubicBezTo>
                    <a:pt x="2414" y="2226"/>
                    <a:pt x="2473" y="2226"/>
                    <a:pt x="2538" y="2285"/>
                  </a:cubicBezTo>
                  <a:lnTo>
                    <a:pt x="2661" y="2285"/>
                  </a:lnTo>
                  <a:lnTo>
                    <a:pt x="2597" y="2226"/>
                  </a:lnTo>
                  <a:lnTo>
                    <a:pt x="2597" y="2226"/>
                  </a:lnTo>
                  <a:cubicBezTo>
                    <a:pt x="2968" y="2285"/>
                    <a:pt x="3215" y="2656"/>
                    <a:pt x="3650" y="2656"/>
                  </a:cubicBezTo>
                  <a:lnTo>
                    <a:pt x="3650" y="2596"/>
                  </a:lnTo>
                  <a:cubicBezTo>
                    <a:pt x="3957" y="2656"/>
                    <a:pt x="3774" y="2779"/>
                    <a:pt x="4081" y="2903"/>
                  </a:cubicBezTo>
                  <a:cubicBezTo>
                    <a:pt x="4145" y="2903"/>
                    <a:pt x="4269" y="2903"/>
                    <a:pt x="4328" y="2967"/>
                  </a:cubicBezTo>
                  <a:cubicBezTo>
                    <a:pt x="4204" y="2967"/>
                    <a:pt x="4328" y="3150"/>
                    <a:pt x="4204" y="3215"/>
                  </a:cubicBezTo>
                  <a:cubicBezTo>
                    <a:pt x="4516" y="3215"/>
                    <a:pt x="4392" y="3150"/>
                    <a:pt x="4699" y="3091"/>
                  </a:cubicBezTo>
                  <a:lnTo>
                    <a:pt x="4699" y="3091"/>
                  </a:lnTo>
                  <a:lnTo>
                    <a:pt x="4639" y="3215"/>
                  </a:lnTo>
                  <a:cubicBezTo>
                    <a:pt x="4727" y="3169"/>
                    <a:pt x="4783" y="3126"/>
                    <a:pt x="4851" y="3126"/>
                  </a:cubicBezTo>
                  <a:cubicBezTo>
                    <a:pt x="4880" y="3126"/>
                    <a:pt x="4910" y="3133"/>
                    <a:pt x="4946" y="3150"/>
                  </a:cubicBezTo>
                  <a:cubicBezTo>
                    <a:pt x="4822" y="3150"/>
                    <a:pt x="4946" y="3338"/>
                    <a:pt x="4763" y="3398"/>
                  </a:cubicBezTo>
                  <a:cubicBezTo>
                    <a:pt x="4822" y="3769"/>
                    <a:pt x="5258" y="3462"/>
                    <a:pt x="5134" y="3833"/>
                  </a:cubicBezTo>
                  <a:cubicBezTo>
                    <a:pt x="5441" y="3645"/>
                    <a:pt x="5070" y="3521"/>
                    <a:pt x="5134" y="3521"/>
                  </a:cubicBezTo>
                  <a:cubicBezTo>
                    <a:pt x="5134" y="3449"/>
                    <a:pt x="5218" y="3419"/>
                    <a:pt x="5299" y="3419"/>
                  </a:cubicBezTo>
                  <a:cubicBezTo>
                    <a:pt x="5358" y="3419"/>
                    <a:pt x="5416" y="3435"/>
                    <a:pt x="5441" y="3462"/>
                  </a:cubicBezTo>
                  <a:cubicBezTo>
                    <a:pt x="5505" y="3521"/>
                    <a:pt x="5317" y="3892"/>
                    <a:pt x="5505" y="4080"/>
                  </a:cubicBezTo>
                  <a:lnTo>
                    <a:pt x="5505" y="4016"/>
                  </a:lnTo>
                  <a:cubicBezTo>
                    <a:pt x="5505" y="4204"/>
                    <a:pt x="5688" y="4080"/>
                    <a:pt x="5688" y="4263"/>
                  </a:cubicBezTo>
                  <a:cubicBezTo>
                    <a:pt x="5743" y="4227"/>
                    <a:pt x="5776" y="4217"/>
                    <a:pt x="5801" y="4217"/>
                  </a:cubicBezTo>
                  <a:cubicBezTo>
                    <a:pt x="5828" y="4217"/>
                    <a:pt x="5844" y="4229"/>
                    <a:pt x="5865" y="4229"/>
                  </a:cubicBezTo>
                  <a:cubicBezTo>
                    <a:pt x="5892" y="4229"/>
                    <a:pt x="5927" y="4212"/>
                    <a:pt x="5999" y="4139"/>
                  </a:cubicBezTo>
                  <a:lnTo>
                    <a:pt x="5752" y="4080"/>
                  </a:lnTo>
                  <a:cubicBezTo>
                    <a:pt x="5863" y="4080"/>
                    <a:pt x="5996" y="4012"/>
                    <a:pt x="6099" y="4012"/>
                  </a:cubicBezTo>
                  <a:cubicBezTo>
                    <a:pt x="6167" y="4012"/>
                    <a:pt x="6221" y="4041"/>
                    <a:pt x="6247" y="4139"/>
                  </a:cubicBezTo>
                  <a:cubicBezTo>
                    <a:pt x="6247" y="4204"/>
                    <a:pt x="6123" y="4204"/>
                    <a:pt x="6059" y="4204"/>
                  </a:cubicBezTo>
                  <a:cubicBezTo>
                    <a:pt x="6059" y="4327"/>
                    <a:pt x="6182" y="4263"/>
                    <a:pt x="6182" y="4327"/>
                  </a:cubicBezTo>
                  <a:cubicBezTo>
                    <a:pt x="6135" y="4392"/>
                    <a:pt x="6095" y="4414"/>
                    <a:pt x="6058" y="4414"/>
                  </a:cubicBezTo>
                  <a:cubicBezTo>
                    <a:pt x="5975" y="4414"/>
                    <a:pt x="5905" y="4301"/>
                    <a:pt x="5788" y="4301"/>
                  </a:cubicBezTo>
                  <a:cubicBezTo>
                    <a:pt x="5758" y="4301"/>
                    <a:pt x="5725" y="4309"/>
                    <a:pt x="5688" y="4327"/>
                  </a:cubicBezTo>
                  <a:cubicBezTo>
                    <a:pt x="5688" y="4447"/>
                    <a:pt x="6033" y="4336"/>
                    <a:pt x="5836" y="4492"/>
                  </a:cubicBezTo>
                  <a:lnTo>
                    <a:pt x="5836" y="4492"/>
                  </a:lnTo>
                  <a:cubicBezTo>
                    <a:pt x="5894" y="4449"/>
                    <a:pt x="5936" y="4433"/>
                    <a:pt x="5967" y="4433"/>
                  </a:cubicBezTo>
                  <a:cubicBezTo>
                    <a:pt x="6066" y="4433"/>
                    <a:pt x="6062" y="4597"/>
                    <a:pt x="6168" y="4597"/>
                  </a:cubicBezTo>
                  <a:cubicBezTo>
                    <a:pt x="6189" y="4597"/>
                    <a:pt x="6215" y="4591"/>
                    <a:pt x="6247" y="4575"/>
                  </a:cubicBezTo>
                  <a:lnTo>
                    <a:pt x="6247" y="4575"/>
                  </a:lnTo>
                  <a:lnTo>
                    <a:pt x="6182" y="4698"/>
                  </a:lnTo>
                  <a:cubicBezTo>
                    <a:pt x="6182" y="4698"/>
                    <a:pt x="6237" y="4670"/>
                    <a:pt x="6274" y="4670"/>
                  </a:cubicBezTo>
                  <a:cubicBezTo>
                    <a:pt x="6292" y="4670"/>
                    <a:pt x="6306" y="4677"/>
                    <a:pt x="6306" y="4698"/>
                  </a:cubicBezTo>
                  <a:lnTo>
                    <a:pt x="6123" y="4822"/>
                  </a:lnTo>
                  <a:cubicBezTo>
                    <a:pt x="6146" y="4816"/>
                    <a:pt x="6166" y="4813"/>
                    <a:pt x="6183" y="4813"/>
                  </a:cubicBezTo>
                  <a:cubicBezTo>
                    <a:pt x="6349" y="4813"/>
                    <a:pt x="6258" y="5069"/>
                    <a:pt x="6370" y="5069"/>
                  </a:cubicBezTo>
                  <a:cubicBezTo>
                    <a:pt x="6182" y="4946"/>
                    <a:pt x="6494" y="4881"/>
                    <a:pt x="6430" y="4758"/>
                  </a:cubicBezTo>
                  <a:cubicBezTo>
                    <a:pt x="6865" y="4758"/>
                    <a:pt x="6370" y="5193"/>
                    <a:pt x="6677" y="5376"/>
                  </a:cubicBezTo>
                  <a:cubicBezTo>
                    <a:pt x="6618" y="5316"/>
                    <a:pt x="6618" y="5129"/>
                    <a:pt x="6677" y="5129"/>
                  </a:cubicBezTo>
                  <a:cubicBezTo>
                    <a:pt x="6741" y="5252"/>
                    <a:pt x="6741" y="5316"/>
                    <a:pt x="6741" y="5440"/>
                  </a:cubicBezTo>
                  <a:cubicBezTo>
                    <a:pt x="6782" y="5461"/>
                    <a:pt x="6811" y="5469"/>
                    <a:pt x="6832" y="5469"/>
                  </a:cubicBezTo>
                  <a:cubicBezTo>
                    <a:pt x="6937" y="5469"/>
                    <a:pt x="6832" y="5252"/>
                    <a:pt x="6989" y="5252"/>
                  </a:cubicBezTo>
                  <a:cubicBezTo>
                    <a:pt x="6966" y="5319"/>
                    <a:pt x="6975" y="5338"/>
                    <a:pt x="7001" y="5338"/>
                  </a:cubicBezTo>
                  <a:cubicBezTo>
                    <a:pt x="7038" y="5338"/>
                    <a:pt x="7107" y="5302"/>
                    <a:pt x="7173" y="5302"/>
                  </a:cubicBezTo>
                  <a:cubicBezTo>
                    <a:pt x="7195" y="5302"/>
                    <a:pt x="7216" y="5306"/>
                    <a:pt x="7236" y="5316"/>
                  </a:cubicBezTo>
                  <a:lnTo>
                    <a:pt x="7112" y="5440"/>
                  </a:lnTo>
                  <a:cubicBezTo>
                    <a:pt x="7156" y="5499"/>
                    <a:pt x="7196" y="5519"/>
                    <a:pt x="7233" y="5519"/>
                  </a:cubicBezTo>
                  <a:cubicBezTo>
                    <a:pt x="7316" y="5519"/>
                    <a:pt x="7387" y="5420"/>
                    <a:pt x="7454" y="5420"/>
                  </a:cubicBezTo>
                  <a:cubicBezTo>
                    <a:pt x="7484" y="5420"/>
                    <a:pt x="7513" y="5441"/>
                    <a:pt x="7542" y="5499"/>
                  </a:cubicBezTo>
                  <a:lnTo>
                    <a:pt x="7295" y="5564"/>
                  </a:lnTo>
                  <a:lnTo>
                    <a:pt x="7419" y="5623"/>
                  </a:lnTo>
                  <a:lnTo>
                    <a:pt x="7295" y="5747"/>
                  </a:lnTo>
                  <a:cubicBezTo>
                    <a:pt x="7483" y="5747"/>
                    <a:pt x="7483" y="5811"/>
                    <a:pt x="7607" y="5935"/>
                  </a:cubicBezTo>
                  <a:cubicBezTo>
                    <a:pt x="7607" y="5844"/>
                    <a:pt x="7704" y="5786"/>
                    <a:pt x="7805" y="5786"/>
                  </a:cubicBezTo>
                  <a:cubicBezTo>
                    <a:pt x="7842" y="5786"/>
                    <a:pt x="7880" y="5794"/>
                    <a:pt x="7913" y="5811"/>
                  </a:cubicBezTo>
                  <a:cubicBezTo>
                    <a:pt x="7913" y="5935"/>
                    <a:pt x="7730" y="5870"/>
                    <a:pt x="7913" y="5994"/>
                  </a:cubicBezTo>
                  <a:cubicBezTo>
                    <a:pt x="7852" y="6026"/>
                    <a:pt x="7790" y="6057"/>
                    <a:pt x="7751" y="6057"/>
                  </a:cubicBezTo>
                  <a:cubicBezTo>
                    <a:pt x="7713" y="6057"/>
                    <a:pt x="7698" y="6026"/>
                    <a:pt x="7730" y="5935"/>
                  </a:cubicBezTo>
                  <a:lnTo>
                    <a:pt x="7730" y="5935"/>
                  </a:lnTo>
                  <a:cubicBezTo>
                    <a:pt x="7666" y="5994"/>
                    <a:pt x="7607" y="5994"/>
                    <a:pt x="7607" y="5994"/>
                  </a:cubicBezTo>
                  <a:cubicBezTo>
                    <a:pt x="7607" y="6182"/>
                    <a:pt x="7730" y="6182"/>
                    <a:pt x="7790" y="6241"/>
                  </a:cubicBezTo>
                  <a:lnTo>
                    <a:pt x="7790" y="6182"/>
                  </a:lnTo>
                  <a:lnTo>
                    <a:pt x="8101" y="6182"/>
                  </a:lnTo>
                  <a:cubicBezTo>
                    <a:pt x="8101" y="6241"/>
                    <a:pt x="8037" y="6241"/>
                    <a:pt x="7978" y="6241"/>
                  </a:cubicBezTo>
                  <a:cubicBezTo>
                    <a:pt x="8007" y="6273"/>
                    <a:pt x="8038" y="6273"/>
                    <a:pt x="8069" y="6273"/>
                  </a:cubicBezTo>
                  <a:cubicBezTo>
                    <a:pt x="8100" y="6273"/>
                    <a:pt x="8131" y="6273"/>
                    <a:pt x="8161" y="6306"/>
                  </a:cubicBezTo>
                  <a:cubicBezTo>
                    <a:pt x="8101" y="6365"/>
                    <a:pt x="7978" y="6489"/>
                    <a:pt x="7854" y="6489"/>
                  </a:cubicBezTo>
                  <a:lnTo>
                    <a:pt x="8161" y="6553"/>
                  </a:lnTo>
                  <a:cubicBezTo>
                    <a:pt x="8101" y="6553"/>
                    <a:pt x="8161" y="6736"/>
                    <a:pt x="8101" y="6736"/>
                  </a:cubicBezTo>
                  <a:cubicBezTo>
                    <a:pt x="8101" y="6800"/>
                    <a:pt x="8225" y="6800"/>
                    <a:pt x="8284" y="6800"/>
                  </a:cubicBezTo>
                  <a:cubicBezTo>
                    <a:pt x="8408" y="6859"/>
                    <a:pt x="8532" y="6859"/>
                    <a:pt x="8532" y="6983"/>
                  </a:cubicBezTo>
                  <a:cubicBezTo>
                    <a:pt x="8532" y="6953"/>
                    <a:pt x="8548" y="6939"/>
                    <a:pt x="8571" y="6939"/>
                  </a:cubicBezTo>
                  <a:cubicBezTo>
                    <a:pt x="8595" y="6939"/>
                    <a:pt x="8626" y="6953"/>
                    <a:pt x="8655" y="6983"/>
                  </a:cubicBezTo>
                  <a:cubicBezTo>
                    <a:pt x="8720" y="7107"/>
                    <a:pt x="8720" y="7295"/>
                    <a:pt x="8967" y="7295"/>
                  </a:cubicBezTo>
                  <a:cubicBezTo>
                    <a:pt x="8902" y="7418"/>
                    <a:pt x="8902" y="7478"/>
                    <a:pt x="8843" y="7542"/>
                  </a:cubicBezTo>
                  <a:cubicBezTo>
                    <a:pt x="8857" y="7546"/>
                    <a:pt x="8869" y="7548"/>
                    <a:pt x="8880" y="7548"/>
                  </a:cubicBezTo>
                  <a:cubicBezTo>
                    <a:pt x="8997" y="7548"/>
                    <a:pt x="8992" y="7329"/>
                    <a:pt x="9124" y="7329"/>
                  </a:cubicBezTo>
                  <a:cubicBezTo>
                    <a:pt x="9149" y="7329"/>
                    <a:pt x="9178" y="7336"/>
                    <a:pt x="9214" y="7354"/>
                  </a:cubicBezTo>
                  <a:cubicBezTo>
                    <a:pt x="9397" y="7478"/>
                    <a:pt x="9090" y="7542"/>
                    <a:pt x="9090" y="7666"/>
                  </a:cubicBezTo>
                  <a:cubicBezTo>
                    <a:pt x="9133" y="7666"/>
                    <a:pt x="9196" y="7658"/>
                    <a:pt x="9260" y="7658"/>
                  </a:cubicBezTo>
                  <a:cubicBezTo>
                    <a:pt x="9381" y="7658"/>
                    <a:pt x="9500" y="7686"/>
                    <a:pt x="9461" y="7849"/>
                  </a:cubicBezTo>
                  <a:cubicBezTo>
                    <a:pt x="9397" y="7849"/>
                    <a:pt x="9397" y="7789"/>
                    <a:pt x="9397" y="7725"/>
                  </a:cubicBezTo>
                  <a:cubicBezTo>
                    <a:pt x="9338" y="7789"/>
                    <a:pt x="9338" y="7849"/>
                    <a:pt x="9338" y="7913"/>
                  </a:cubicBezTo>
                  <a:cubicBezTo>
                    <a:pt x="9278" y="7927"/>
                    <a:pt x="9233" y="7931"/>
                    <a:pt x="9198" y="7931"/>
                  </a:cubicBezTo>
                  <a:cubicBezTo>
                    <a:pt x="9160" y="7931"/>
                    <a:pt x="9134" y="7926"/>
                    <a:pt x="9113" y="7926"/>
                  </a:cubicBezTo>
                  <a:cubicBezTo>
                    <a:pt x="9074" y="7926"/>
                    <a:pt x="9058" y="7943"/>
                    <a:pt x="9026" y="8036"/>
                  </a:cubicBezTo>
                  <a:cubicBezTo>
                    <a:pt x="9106" y="7984"/>
                    <a:pt x="9163" y="7964"/>
                    <a:pt x="9207" y="7964"/>
                  </a:cubicBezTo>
                  <a:cubicBezTo>
                    <a:pt x="9266" y="7964"/>
                    <a:pt x="9301" y="8000"/>
                    <a:pt x="9338" y="8036"/>
                  </a:cubicBezTo>
                  <a:cubicBezTo>
                    <a:pt x="9414" y="8112"/>
                    <a:pt x="9465" y="8164"/>
                    <a:pt x="9537" y="8164"/>
                  </a:cubicBezTo>
                  <a:cubicBezTo>
                    <a:pt x="9583" y="8164"/>
                    <a:pt x="9636" y="8144"/>
                    <a:pt x="9709" y="8096"/>
                  </a:cubicBezTo>
                  <a:lnTo>
                    <a:pt x="9709" y="8096"/>
                  </a:lnTo>
                  <a:lnTo>
                    <a:pt x="9644" y="8219"/>
                  </a:lnTo>
                  <a:cubicBezTo>
                    <a:pt x="9611" y="8286"/>
                    <a:pt x="9618" y="8308"/>
                    <a:pt x="9648" y="8308"/>
                  </a:cubicBezTo>
                  <a:cubicBezTo>
                    <a:pt x="9704" y="8308"/>
                    <a:pt x="9841" y="8228"/>
                    <a:pt x="9932" y="8228"/>
                  </a:cubicBezTo>
                  <a:cubicBezTo>
                    <a:pt x="9971" y="8228"/>
                    <a:pt x="10002" y="8243"/>
                    <a:pt x="10015" y="8284"/>
                  </a:cubicBezTo>
                  <a:cubicBezTo>
                    <a:pt x="10015" y="8407"/>
                    <a:pt x="10015" y="8467"/>
                    <a:pt x="9956" y="8467"/>
                  </a:cubicBezTo>
                  <a:lnTo>
                    <a:pt x="10139" y="8531"/>
                  </a:lnTo>
                  <a:cubicBezTo>
                    <a:pt x="10139" y="8557"/>
                    <a:pt x="10127" y="8572"/>
                    <a:pt x="10114" y="8575"/>
                  </a:cubicBezTo>
                  <a:lnTo>
                    <a:pt x="10114" y="8575"/>
                  </a:lnTo>
                  <a:cubicBezTo>
                    <a:pt x="10105" y="8560"/>
                    <a:pt x="10094" y="8545"/>
                    <a:pt x="10080" y="8531"/>
                  </a:cubicBezTo>
                  <a:lnTo>
                    <a:pt x="10080" y="8531"/>
                  </a:lnTo>
                  <a:cubicBezTo>
                    <a:pt x="10080" y="8561"/>
                    <a:pt x="10094" y="8576"/>
                    <a:pt x="10109" y="8576"/>
                  </a:cubicBezTo>
                  <a:cubicBezTo>
                    <a:pt x="10111" y="8576"/>
                    <a:pt x="10112" y="8575"/>
                    <a:pt x="10114" y="8575"/>
                  </a:cubicBezTo>
                  <a:lnTo>
                    <a:pt x="10114" y="8575"/>
                  </a:lnTo>
                  <a:cubicBezTo>
                    <a:pt x="10143" y="8621"/>
                    <a:pt x="10154" y="8669"/>
                    <a:pt x="10203" y="8714"/>
                  </a:cubicBezTo>
                  <a:cubicBezTo>
                    <a:pt x="10262" y="8714"/>
                    <a:pt x="10450" y="8714"/>
                    <a:pt x="10510" y="8778"/>
                  </a:cubicBezTo>
                  <a:cubicBezTo>
                    <a:pt x="10492" y="8796"/>
                    <a:pt x="10479" y="8803"/>
                    <a:pt x="10469" y="8804"/>
                  </a:cubicBezTo>
                  <a:lnTo>
                    <a:pt x="10469" y="8804"/>
                  </a:lnTo>
                  <a:lnTo>
                    <a:pt x="10440" y="8795"/>
                  </a:lnTo>
                  <a:lnTo>
                    <a:pt x="10440" y="8795"/>
                  </a:lnTo>
                  <a:cubicBezTo>
                    <a:pt x="10449" y="8800"/>
                    <a:pt x="10457" y="8805"/>
                    <a:pt x="10466" y="8805"/>
                  </a:cubicBezTo>
                  <a:cubicBezTo>
                    <a:pt x="10467" y="8805"/>
                    <a:pt x="10468" y="8805"/>
                    <a:pt x="10469" y="8804"/>
                  </a:cubicBezTo>
                  <a:lnTo>
                    <a:pt x="10469" y="8804"/>
                  </a:lnTo>
                  <a:lnTo>
                    <a:pt x="10574" y="8838"/>
                  </a:lnTo>
                  <a:cubicBezTo>
                    <a:pt x="10521" y="8890"/>
                    <a:pt x="10469" y="8910"/>
                    <a:pt x="10421" y="8910"/>
                  </a:cubicBezTo>
                  <a:cubicBezTo>
                    <a:pt x="10356" y="8910"/>
                    <a:pt x="10299" y="8875"/>
                    <a:pt x="10262" y="8838"/>
                  </a:cubicBezTo>
                  <a:lnTo>
                    <a:pt x="10262" y="8838"/>
                  </a:lnTo>
                  <a:cubicBezTo>
                    <a:pt x="9999" y="9156"/>
                    <a:pt x="10326" y="8975"/>
                    <a:pt x="10384" y="9152"/>
                  </a:cubicBezTo>
                  <a:lnTo>
                    <a:pt x="10384" y="9152"/>
                  </a:lnTo>
                  <a:cubicBezTo>
                    <a:pt x="10384" y="9151"/>
                    <a:pt x="10385" y="9150"/>
                    <a:pt x="10386" y="9149"/>
                  </a:cubicBezTo>
                  <a:cubicBezTo>
                    <a:pt x="10442" y="9130"/>
                    <a:pt x="10475" y="9122"/>
                    <a:pt x="10495" y="9122"/>
                  </a:cubicBezTo>
                  <a:cubicBezTo>
                    <a:pt x="10542" y="9122"/>
                    <a:pt x="10510" y="9167"/>
                    <a:pt x="10510" y="9209"/>
                  </a:cubicBezTo>
                  <a:cubicBezTo>
                    <a:pt x="10510" y="9273"/>
                    <a:pt x="10510" y="9332"/>
                    <a:pt x="10633" y="9332"/>
                  </a:cubicBezTo>
                  <a:cubicBezTo>
                    <a:pt x="10510" y="9456"/>
                    <a:pt x="10574" y="9520"/>
                    <a:pt x="10633" y="9579"/>
                  </a:cubicBezTo>
                  <a:lnTo>
                    <a:pt x="10450" y="9644"/>
                  </a:lnTo>
                  <a:cubicBezTo>
                    <a:pt x="10480" y="9673"/>
                    <a:pt x="10526" y="9673"/>
                    <a:pt x="10580" y="9673"/>
                  </a:cubicBezTo>
                  <a:cubicBezTo>
                    <a:pt x="10633" y="9673"/>
                    <a:pt x="10695" y="9673"/>
                    <a:pt x="10757" y="9703"/>
                  </a:cubicBezTo>
                  <a:cubicBezTo>
                    <a:pt x="10757" y="9767"/>
                    <a:pt x="10633" y="9891"/>
                    <a:pt x="10510" y="10015"/>
                  </a:cubicBezTo>
                  <a:cubicBezTo>
                    <a:pt x="10519" y="10033"/>
                    <a:pt x="10530" y="10040"/>
                    <a:pt x="10542" y="10040"/>
                  </a:cubicBezTo>
                  <a:cubicBezTo>
                    <a:pt x="10594" y="10040"/>
                    <a:pt x="10667" y="9899"/>
                    <a:pt x="10746" y="9899"/>
                  </a:cubicBezTo>
                  <a:cubicBezTo>
                    <a:pt x="10771" y="9899"/>
                    <a:pt x="10796" y="9913"/>
                    <a:pt x="10821" y="9950"/>
                  </a:cubicBezTo>
                  <a:cubicBezTo>
                    <a:pt x="10821" y="10074"/>
                    <a:pt x="10945" y="10138"/>
                    <a:pt x="11192" y="10262"/>
                  </a:cubicBezTo>
                  <a:cubicBezTo>
                    <a:pt x="11160" y="10353"/>
                    <a:pt x="11129" y="10368"/>
                    <a:pt x="11098" y="10368"/>
                  </a:cubicBezTo>
                  <a:cubicBezTo>
                    <a:pt x="11083" y="10368"/>
                    <a:pt x="11069" y="10365"/>
                    <a:pt x="11054" y="10365"/>
                  </a:cubicBezTo>
                  <a:cubicBezTo>
                    <a:pt x="11037" y="10365"/>
                    <a:pt x="11021" y="10369"/>
                    <a:pt x="11004" y="10386"/>
                  </a:cubicBezTo>
                  <a:lnTo>
                    <a:pt x="11192" y="10386"/>
                  </a:lnTo>
                  <a:cubicBezTo>
                    <a:pt x="11192" y="10445"/>
                    <a:pt x="11128" y="10445"/>
                    <a:pt x="11128" y="10445"/>
                  </a:cubicBezTo>
                  <a:cubicBezTo>
                    <a:pt x="11155" y="10459"/>
                    <a:pt x="11179" y="10464"/>
                    <a:pt x="11202" y="10464"/>
                  </a:cubicBezTo>
                  <a:cubicBezTo>
                    <a:pt x="11261" y="10464"/>
                    <a:pt x="11310" y="10428"/>
                    <a:pt x="11370" y="10428"/>
                  </a:cubicBezTo>
                  <a:cubicBezTo>
                    <a:pt x="11391" y="10428"/>
                    <a:pt x="11414" y="10433"/>
                    <a:pt x="11440" y="10445"/>
                  </a:cubicBezTo>
                  <a:cubicBezTo>
                    <a:pt x="11454" y="10442"/>
                    <a:pt x="11465" y="10440"/>
                    <a:pt x="11475" y="10440"/>
                  </a:cubicBezTo>
                  <a:cubicBezTo>
                    <a:pt x="11640" y="10440"/>
                    <a:pt x="11269" y="10880"/>
                    <a:pt x="11563" y="10880"/>
                  </a:cubicBezTo>
                  <a:cubicBezTo>
                    <a:pt x="11499" y="10939"/>
                    <a:pt x="11440" y="10939"/>
                    <a:pt x="11375" y="11004"/>
                  </a:cubicBezTo>
                  <a:cubicBezTo>
                    <a:pt x="11622" y="11127"/>
                    <a:pt x="11563" y="11127"/>
                    <a:pt x="11870" y="11187"/>
                  </a:cubicBezTo>
                  <a:lnTo>
                    <a:pt x="11810" y="11375"/>
                  </a:lnTo>
                  <a:cubicBezTo>
                    <a:pt x="11872" y="11281"/>
                    <a:pt x="11949" y="11250"/>
                    <a:pt x="12041" y="11250"/>
                  </a:cubicBezTo>
                  <a:cubicBezTo>
                    <a:pt x="12133" y="11250"/>
                    <a:pt x="12241" y="11281"/>
                    <a:pt x="12364" y="11310"/>
                  </a:cubicBezTo>
                  <a:cubicBezTo>
                    <a:pt x="12364" y="11251"/>
                    <a:pt x="12429" y="11187"/>
                    <a:pt x="12488" y="11127"/>
                  </a:cubicBezTo>
                  <a:lnTo>
                    <a:pt x="12676" y="11251"/>
                  </a:lnTo>
                  <a:cubicBezTo>
                    <a:pt x="12612" y="11310"/>
                    <a:pt x="12552" y="11310"/>
                    <a:pt x="12488" y="11310"/>
                  </a:cubicBezTo>
                  <a:cubicBezTo>
                    <a:pt x="12488" y="11310"/>
                    <a:pt x="12488" y="11375"/>
                    <a:pt x="12552" y="11375"/>
                  </a:cubicBezTo>
                  <a:cubicBezTo>
                    <a:pt x="12488" y="11434"/>
                    <a:pt x="12364" y="11498"/>
                    <a:pt x="12241" y="11498"/>
                  </a:cubicBezTo>
                  <a:cubicBezTo>
                    <a:pt x="12241" y="11434"/>
                    <a:pt x="12305" y="11375"/>
                    <a:pt x="12305" y="11375"/>
                  </a:cubicBezTo>
                  <a:cubicBezTo>
                    <a:pt x="12181" y="11375"/>
                    <a:pt x="11993" y="11375"/>
                    <a:pt x="11934" y="11434"/>
                  </a:cubicBezTo>
                  <a:cubicBezTo>
                    <a:pt x="11934" y="11434"/>
                    <a:pt x="11993" y="11434"/>
                    <a:pt x="11993" y="11498"/>
                  </a:cubicBezTo>
                  <a:lnTo>
                    <a:pt x="11870" y="11622"/>
                  </a:lnTo>
                  <a:lnTo>
                    <a:pt x="11870" y="11929"/>
                  </a:lnTo>
                  <a:cubicBezTo>
                    <a:pt x="12181" y="11993"/>
                    <a:pt x="12552" y="12052"/>
                    <a:pt x="12800" y="12299"/>
                  </a:cubicBezTo>
                  <a:cubicBezTo>
                    <a:pt x="12612" y="12299"/>
                    <a:pt x="12552" y="12364"/>
                    <a:pt x="12364" y="12487"/>
                  </a:cubicBezTo>
                  <a:cubicBezTo>
                    <a:pt x="12488" y="12299"/>
                    <a:pt x="12181" y="12299"/>
                    <a:pt x="12117" y="12116"/>
                  </a:cubicBezTo>
                  <a:cubicBezTo>
                    <a:pt x="12117" y="12176"/>
                    <a:pt x="12058" y="12240"/>
                    <a:pt x="11993" y="12240"/>
                  </a:cubicBezTo>
                  <a:lnTo>
                    <a:pt x="12305" y="12423"/>
                  </a:lnTo>
                  <a:cubicBezTo>
                    <a:pt x="12117" y="12487"/>
                    <a:pt x="12181" y="12487"/>
                    <a:pt x="12181" y="12611"/>
                  </a:cubicBezTo>
                  <a:cubicBezTo>
                    <a:pt x="12251" y="12568"/>
                    <a:pt x="12305" y="12551"/>
                    <a:pt x="12348" y="12551"/>
                  </a:cubicBezTo>
                  <a:cubicBezTo>
                    <a:pt x="12494" y="12551"/>
                    <a:pt x="12516" y="12748"/>
                    <a:pt x="12612" y="12794"/>
                  </a:cubicBezTo>
                  <a:cubicBezTo>
                    <a:pt x="12561" y="12794"/>
                    <a:pt x="12511" y="12805"/>
                    <a:pt x="12469" y="12805"/>
                  </a:cubicBezTo>
                  <a:cubicBezTo>
                    <a:pt x="12408" y="12805"/>
                    <a:pt x="12364" y="12782"/>
                    <a:pt x="12364" y="12670"/>
                  </a:cubicBezTo>
                  <a:lnTo>
                    <a:pt x="12364" y="12670"/>
                  </a:lnTo>
                  <a:cubicBezTo>
                    <a:pt x="12187" y="12911"/>
                    <a:pt x="12765" y="12745"/>
                    <a:pt x="12685" y="12962"/>
                  </a:cubicBezTo>
                  <a:lnTo>
                    <a:pt x="12685" y="12962"/>
                  </a:lnTo>
                  <a:cubicBezTo>
                    <a:pt x="12682" y="12957"/>
                    <a:pt x="12679" y="12952"/>
                    <a:pt x="12675" y="12948"/>
                  </a:cubicBezTo>
                  <a:lnTo>
                    <a:pt x="12675" y="12948"/>
                  </a:lnTo>
                  <a:cubicBezTo>
                    <a:pt x="12676" y="12957"/>
                    <a:pt x="12676" y="12968"/>
                    <a:pt x="12676" y="12982"/>
                  </a:cubicBezTo>
                  <a:cubicBezTo>
                    <a:pt x="12679" y="12975"/>
                    <a:pt x="12682" y="12968"/>
                    <a:pt x="12685" y="12962"/>
                  </a:cubicBezTo>
                  <a:lnTo>
                    <a:pt x="12685" y="12962"/>
                  </a:lnTo>
                  <a:cubicBezTo>
                    <a:pt x="12724" y="13029"/>
                    <a:pt x="12705" y="13149"/>
                    <a:pt x="12628" y="13163"/>
                  </a:cubicBezTo>
                  <a:lnTo>
                    <a:pt x="12628" y="13163"/>
                  </a:lnTo>
                  <a:cubicBezTo>
                    <a:pt x="12622" y="13143"/>
                    <a:pt x="12616" y="13124"/>
                    <a:pt x="12612" y="13106"/>
                  </a:cubicBezTo>
                  <a:lnTo>
                    <a:pt x="12612" y="13165"/>
                  </a:lnTo>
                  <a:cubicBezTo>
                    <a:pt x="12617" y="13165"/>
                    <a:pt x="12623" y="13164"/>
                    <a:pt x="12628" y="13163"/>
                  </a:cubicBezTo>
                  <a:lnTo>
                    <a:pt x="12628" y="13163"/>
                  </a:lnTo>
                  <a:cubicBezTo>
                    <a:pt x="12698" y="13397"/>
                    <a:pt x="12854" y="13729"/>
                    <a:pt x="13060" y="13729"/>
                  </a:cubicBezTo>
                  <a:cubicBezTo>
                    <a:pt x="13069" y="13729"/>
                    <a:pt x="13078" y="13729"/>
                    <a:pt x="13087" y="13727"/>
                  </a:cubicBezTo>
                  <a:lnTo>
                    <a:pt x="13087" y="13727"/>
                  </a:lnTo>
                  <a:cubicBezTo>
                    <a:pt x="13020" y="13740"/>
                    <a:pt x="12790" y="13783"/>
                    <a:pt x="12735" y="13783"/>
                  </a:cubicBezTo>
                  <a:cubicBezTo>
                    <a:pt x="13106" y="13847"/>
                    <a:pt x="13418" y="13847"/>
                    <a:pt x="13789" y="13847"/>
                  </a:cubicBezTo>
                  <a:cubicBezTo>
                    <a:pt x="13582" y="13897"/>
                    <a:pt x="13201" y="14123"/>
                    <a:pt x="12973" y="14123"/>
                  </a:cubicBezTo>
                  <a:cubicBezTo>
                    <a:pt x="12928" y="14123"/>
                    <a:pt x="12890" y="14115"/>
                    <a:pt x="12859" y="14095"/>
                  </a:cubicBezTo>
                  <a:lnTo>
                    <a:pt x="12859" y="14095"/>
                  </a:lnTo>
                  <a:cubicBezTo>
                    <a:pt x="12800" y="14154"/>
                    <a:pt x="12800" y="14218"/>
                    <a:pt x="12923" y="14342"/>
                  </a:cubicBezTo>
                  <a:cubicBezTo>
                    <a:pt x="12923" y="14286"/>
                    <a:pt x="13152" y="14142"/>
                    <a:pt x="13256" y="14142"/>
                  </a:cubicBezTo>
                  <a:cubicBezTo>
                    <a:pt x="13272" y="14142"/>
                    <a:pt x="13285" y="14146"/>
                    <a:pt x="13294" y="14154"/>
                  </a:cubicBezTo>
                  <a:cubicBezTo>
                    <a:pt x="13047" y="14401"/>
                    <a:pt x="13170" y="14278"/>
                    <a:pt x="12983" y="14525"/>
                  </a:cubicBezTo>
                  <a:cubicBezTo>
                    <a:pt x="13028" y="14483"/>
                    <a:pt x="13225" y="14439"/>
                    <a:pt x="13338" y="14439"/>
                  </a:cubicBezTo>
                  <a:cubicBezTo>
                    <a:pt x="13385" y="14439"/>
                    <a:pt x="13418" y="14447"/>
                    <a:pt x="13418" y="14466"/>
                  </a:cubicBezTo>
                  <a:cubicBezTo>
                    <a:pt x="13353" y="14525"/>
                    <a:pt x="13047" y="14589"/>
                    <a:pt x="12983" y="14589"/>
                  </a:cubicBezTo>
                  <a:cubicBezTo>
                    <a:pt x="13153" y="14643"/>
                    <a:pt x="13271" y="14648"/>
                    <a:pt x="13384" y="14697"/>
                  </a:cubicBezTo>
                  <a:lnTo>
                    <a:pt x="13384" y="14697"/>
                  </a:lnTo>
                  <a:cubicBezTo>
                    <a:pt x="13377" y="14695"/>
                    <a:pt x="13369" y="14695"/>
                    <a:pt x="13361" y="14695"/>
                  </a:cubicBezTo>
                  <a:cubicBezTo>
                    <a:pt x="13264" y="14695"/>
                    <a:pt x="13094" y="14785"/>
                    <a:pt x="13047" y="14837"/>
                  </a:cubicBezTo>
                  <a:cubicBezTo>
                    <a:pt x="13106" y="14837"/>
                    <a:pt x="13106" y="15019"/>
                    <a:pt x="13170" y="15084"/>
                  </a:cubicBezTo>
                  <a:lnTo>
                    <a:pt x="13170" y="14960"/>
                  </a:lnTo>
                  <a:cubicBezTo>
                    <a:pt x="13230" y="15207"/>
                    <a:pt x="13789" y="15084"/>
                    <a:pt x="13848" y="15331"/>
                  </a:cubicBezTo>
                  <a:cubicBezTo>
                    <a:pt x="13817" y="15315"/>
                    <a:pt x="13770" y="15307"/>
                    <a:pt x="13716" y="15307"/>
                  </a:cubicBezTo>
                  <a:cubicBezTo>
                    <a:pt x="13557" y="15307"/>
                    <a:pt x="13338" y="15377"/>
                    <a:pt x="13294" y="15514"/>
                  </a:cubicBezTo>
                  <a:cubicBezTo>
                    <a:pt x="13541" y="15514"/>
                    <a:pt x="14283" y="15514"/>
                    <a:pt x="14466" y="15702"/>
                  </a:cubicBezTo>
                  <a:lnTo>
                    <a:pt x="14407" y="15761"/>
                  </a:lnTo>
                  <a:lnTo>
                    <a:pt x="14530" y="15885"/>
                  </a:lnTo>
                  <a:cubicBezTo>
                    <a:pt x="14219" y="15885"/>
                    <a:pt x="13601" y="15702"/>
                    <a:pt x="13294" y="15638"/>
                  </a:cubicBezTo>
                  <a:cubicBezTo>
                    <a:pt x="13230" y="15702"/>
                    <a:pt x="13170" y="15702"/>
                    <a:pt x="13230" y="15826"/>
                  </a:cubicBezTo>
                  <a:cubicBezTo>
                    <a:pt x="13218" y="15837"/>
                    <a:pt x="13204" y="15842"/>
                    <a:pt x="13189" y="15842"/>
                  </a:cubicBezTo>
                  <a:cubicBezTo>
                    <a:pt x="13127" y="15842"/>
                    <a:pt x="13047" y="15761"/>
                    <a:pt x="13047" y="15761"/>
                  </a:cubicBezTo>
                  <a:lnTo>
                    <a:pt x="13047" y="16073"/>
                  </a:lnTo>
                  <a:cubicBezTo>
                    <a:pt x="13076" y="16065"/>
                    <a:pt x="13102" y="16062"/>
                    <a:pt x="13126" y="16062"/>
                  </a:cubicBezTo>
                  <a:cubicBezTo>
                    <a:pt x="13287" y="16062"/>
                    <a:pt x="13357" y="16206"/>
                    <a:pt x="13484" y="16206"/>
                  </a:cubicBezTo>
                  <a:cubicBezTo>
                    <a:pt x="13502" y="16206"/>
                    <a:pt x="13521" y="16203"/>
                    <a:pt x="13541" y="16197"/>
                  </a:cubicBezTo>
                  <a:cubicBezTo>
                    <a:pt x="13418" y="16073"/>
                    <a:pt x="13294" y="16009"/>
                    <a:pt x="13230" y="15885"/>
                  </a:cubicBezTo>
                  <a:cubicBezTo>
                    <a:pt x="13261" y="15875"/>
                    <a:pt x="13299" y="15870"/>
                    <a:pt x="13341" y="15870"/>
                  </a:cubicBezTo>
                  <a:cubicBezTo>
                    <a:pt x="13551" y="15870"/>
                    <a:pt x="13859" y="15990"/>
                    <a:pt x="13912" y="16197"/>
                  </a:cubicBezTo>
                  <a:cubicBezTo>
                    <a:pt x="13789" y="16256"/>
                    <a:pt x="13477" y="16256"/>
                    <a:pt x="13418" y="16256"/>
                  </a:cubicBezTo>
                  <a:cubicBezTo>
                    <a:pt x="13477" y="16256"/>
                    <a:pt x="13601" y="16444"/>
                    <a:pt x="13541" y="16444"/>
                  </a:cubicBezTo>
                  <a:lnTo>
                    <a:pt x="13418" y="16379"/>
                  </a:lnTo>
                  <a:lnTo>
                    <a:pt x="13418" y="16379"/>
                  </a:lnTo>
                  <a:cubicBezTo>
                    <a:pt x="13353" y="16567"/>
                    <a:pt x="13724" y="16567"/>
                    <a:pt x="13541" y="16750"/>
                  </a:cubicBezTo>
                  <a:cubicBezTo>
                    <a:pt x="13541" y="16815"/>
                    <a:pt x="13294" y="16938"/>
                    <a:pt x="13477" y="16938"/>
                  </a:cubicBezTo>
                  <a:cubicBezTo>
                    <a:pt x="13665" y="16815"/>
                    <a:pt x="14466" y="16627"/>
                    <a:pt x="14654" y="16627"/>
                  </a:cubicBezTo>
                  <a:cubicBezTo>
                    <a:pt x="14654" y="16691"/>
                    <a:pt x="14466" y="16998"/>
                    <a:pt x="14343" y="17062"/>
                  </a:cubicBezTo>
                  <a:cubicBezTo>
                    <a:pt x="14293" y="17096"/>
                    <a:pt x="14233" y="17106"/>
                    <a:pt x="14170" y="17106"/>
                  </a:cubicBezTo>
                  <a:cubicBezTo>
                    <a:pt x="14066" y="17106"/>
                    <a:pt x="13953" y="17077"/>
                    <a:pt x="13861" y="17077"/>
                  </a:cubicBezTo>
                  <a:cubicBezTo>
                    <a:pt x="13806" y="17077"/>
                    <a:pt x="13758" y="17088"/>
                    <a:pt x="13724" y="17121"/>
                  </a:cubicBezTo>
                  <a:cubicBezTo>
                    <a:pt x="13789" y="17121"/>
                    <a:pt x="13848" y="17121"/>
                    <a:pt x="13912" y="17186"/>
                  </a:cubicBezTo>
                  <a:cubicBezTo>
                    <a:pt x="13848" y="17245"/>
                    <a:pt x="13665" y="17186"/>
                    <a:pt x="13724" y="17309"/>
                  </a:cubicBezTo>
                  <a:cubicBezTo>
                    <a:pt x="13748" y="17303"/>
                    <a:pt x="13768" y="17300"/>
                    <a:pt x="13785" y="17300"/>
                  </a:cubicBezTo>
                  <a:cubicBezTo>
                    <a:pt x="13889" y="17300"/>
                    <a:pt x="13860" y="17406"/>
                    <a:pt x="13864" y="17406"/>
                  </a:cubicBezTo>
                  <a:cubicBezTo>
                    <a:pt x="13866" y="17406"/>
                    <a:pt x="13876" y="17382"/>
                    <a:pt x="13912" y="17309"/>
                  </a:cubicBezTo>
                  <a:cubicBezTo>
                    <a:pt x="14036" y="17433"/>
                    <a:pt x="13912" y="17433"/>
                    <a:pt x="13972" y="17557"/>
                  </a:cubicBezTo>
                  <a:cubicBezTo>
                    <a:pt x="13995" y="17544"/>
                    <a:pt x="14027" y="17539"/>
                    <a:pt x="14064" y="17539"/>
                  </a:cubicBezTo>
                  <a:cubicBezTo>
                    <a:pt x="14224" y="17539"/>
                    <a:pt x="14478" y="17639"/>
                    <a:pt x="14530" y="17739"/>
                  </a:cubicBezTo>
                  <a:cubicBezTo>
                    <a:pt x="14466" y="17739"/>
                    <a:pt x="14407" y="17739"/>
                    <a:pt x="14407" y="17804"/>
                  </a:cubicBezTo>
                  <a:cubicBezTo>
                    <a:pt x="14407" y="18051"/>
                    <a:pt x="14343" y="18175"/>
                    <a:pt x="14343" y="18422"/>
                  </a:cubicBezTo>
                  <a:cubicBezTo>
                    <a:pt x="14343" y="18422"/>
                    <a:pt x="14283" y="18546"/>
                    <a:pt x="14160" y="18546"/>
                  </a:cubicBezTo>
                  <a:cubicBezTo>
                    <a:pt x="14219" y="18546"/>
                    <a:pt x="14283" y="18546"/>
                    <a:pt x="14283" y="18669"/>
                  </a:cubicBezTo>
                  <a:cubicBezTo>
                    <a:pt x="14262" y="18690"/>
                    <a:pt x="14248" y="18699"/>
                    <a:pt x="14238" y="18699"/>
                  </a:cubicBezTo>
                  <a:cubicBezTo>
                    <a:pt x="14201" y="18699"/>
                    <a:pt x="14224" y="18575"/>
                    <a:pt x="14133" y="18575"/>
                  </a:cubicBezTo>
                  <a:cubicBezTo>
                    <a:pt x="14110" y="18575"/>
                    <a:pt x="14078" y="18584"/>
                    <a:pt x="14036" y="18605"/>
                  </a:cubicBezTo>
                  <a:cubicBezTo>
                    <a:pt x="14160" y="18605"/>
                    <a:pt x="14219" y="18793"/>
                    <a:pt x="14343" y="18852"/>
                  </a:cubicBezTo>
                  <a:cubicBezTo>
                    <a:pt x="14530" y="18793"/>
                    <a:pt x="14343" y="18605"/>
                    <a:pt x="14219" y="18546"/>
                  </a:cubicBezTo>
                  <a:cubicBezTo>
                    <a:pt x="14274" y="18534"/>
                    <a:pt x="14329" y="18529"/>
                    <a:pt x="14383" y="18529"/>
                  </a:cubicBezTo>
                  <a:cubicBezTo>
                    <a:pt x="14635" y="18529"/>
                    <a:pt x="14870" y="18649"/>
                    <a:pt x="15025" y="18852"/>
                  </a:cubicBezTo>
                  <a:cubicBezTo>
                    <a:pt x="15060" y="18964"/>
                    <a:pt x="14987" y="18986"/>
                    <a:pt x="14936" y="18986"/>
                  </a:cubicBezTo>
                  <a:cubicBezTo>
                    <a:pt x="14922" y="18986"/>
                    <a:pt x="14910" y="18985"/>
                    <a:pt x="14901" y="18983"/>
                  </a:cubicBezTo>
                  <a:lnTo>
                    <a:pt x="14901" y="18983"/>
                  </a:lnTo>
                  <a:cubicBezTo>
                    <a:pt x="14908" y="19345"/>
                    <a:pt x="15454" y="19225"/>
                    <a:pt x="15272" y="19535"/>
                  </a:cubicBezTo>
                  <a:cubicBezTo>
                    <a:pt x="15084" y="19658"/>
                    <a:pt x="14901" y="19594"/>
                    <a:pt x="14778" y="19658"/>
                  </a:cubicBezTo>
                  <a:cubicBezTo>
                    <a:pt x="14713" y="19470"/>
                    <a:pt x="14837" y="19411"/>
                    <a:pt x="14837" y="19287"/>
                  </a:cubicBezTo>
                  <a:lnTo>
                    <a:pt x="14837" y="19287"/>
                  </a:lnTo>
                  <a:lnTo>
                    <a:pt x="14778" y="19411"/>
                  </a:lnTo>
                  <a:cubicBezTo>
                    <a:pt x="14713" y="19411"/>
                    <a:pt x="14654" y="19287"/>
                    <a:pt x="14713" y="19223"/>
                  </a:cubicBezTo>
                  <a:lnTo>
                    <a:pt x="14713" y="19223"/>
                  </a:lnTo>
                  <a:cubicBezTo>
                    <a:pt x="14530" y="19347"/>
                    <a:pt x="14778" y="19841"/>
                    <a:pt x="14654" y="20153"/>
                  </a:cubicBezTo>
                  <a:cubicBezTo>
                    <a:pt x="14713" y="20153"/>
                    <a:pt x="14778" y="20212"/>
                    <a:pt x="14837" y="20212"/>
                  </a:cubicBezTo>
                  <a:lnTo>
                    <a:pt x="14837" y="20089"/>
                  </a:lnTo>
                  <a:cubicBezTo>
                    <a:pt x="14851" y="20082"/>
                    <a:pt x="14864" y="20079"/>
                    <a:pt x="14876" y="20079"/>
                  </a:cubicBezTo>
                  <a:cubicBezTo>
                    <a:pt x="14952" y="20079"/>
                    <a:pt x="15003" y="20188"/>
                    <a:pt x="15047" y="20188"/>
                  </a:cubicBezTo>
                  <a:cubicBezTo>
                    <a:pt x="15060" y="20188"/>
                    <a:pt x="15072" y="20178"/>
                    <a:pt x="15084" y="20153"/>
                  </a:cubicBezTo>
                  <a:cubicBezTo>
                    <a:pt x="15208" y="20212"/>
                    <a:pt x="15396" y="20336"/>
                    <a:pt x="15332" y="20524"/>
                  </a:cubicBezTo>
                  <a:lnTo>
                    <a:pt x="15149" y="20583"/>
                  </a:lnTo>
                  <a:cubicBezTo>
                    <a:pt x="15149" y="20583"/>
                    <a:pt x="15183" y="20513"/>
                    <a:pt x="15173" y="20452"/>
                  </a:cubicBezTo>
                  <a:lnTo>
                    <a:pt x="15173" y="20452"/>
                  </a:lnTo>
                  <a:cubicBezTo>
                    <a:pt x="15155" y="20548"/>
                    <a:pt x="14960" y="20719"/>
                    <a:pt x="15208" y="20771"/>
                  </a:cubicBezTo>
                  <a:lnTo>
                    <a:pt x="15332" y="20647"/>
                  </a:lnTo>
                  <a:cubicBezTo>
                    <a:pt x="15455" y="20707"/>
                    <a:pt x="15643" y="20830"/>
                    <a:pt x="15643" y="21018"/>
                  </a:cubicBezTo>
                  <a:cubicBezTo>
                    <a:pt x="15826" y="20895"/>
                    <a:pt x="15579" y="20954"/>
                    <a:pt x="15826" y="20830"/>
                  </a:cubicBezTo>
                  <a:lnTo>
                    <a:pt x="15826" y="20830"/>
                  </a:lnTo>
                  <a:cubicBezTo>
                    <a:pt x="15791" y="20844"/>
                    <a:pt x="15764" y="20851"/>
                    <a:pt x="15742" y="20851"/>
                  </a:cubicBezTo>
                  <a:cubicBezTo>
                    <a:pt x="15601" y="20851"/>
                    <a:pt x="15688" y="20604"/>
                    <a:pt x="15606" y="20604"/>
                  </a:cubicBezTo>
                  <a:cubicBezTo>
                    <a:pt x="15601" y="20604"/>
                    <a:pt x="15595" y="20605"/>
                    <a:pt x="15588" y="20607"/>
                  </a:cubicBezTo>
                  <a:lnTo>
                    <a:pt x="15588" y="20607"/>
                  </a:lnTo>
                  <a:cubicBezTo>
                    <a:pt x="15730" y="20508"/>
                    <a:pt x="15607" y="20439"/>
                    <a:pt x="15826" y="20277"/>
                  </a:cubicBezTo>
                  <a:cubicBezTo>
                    <a:pt x="15797" y="20277"/>
                    <a:pt x="15767" y="20291"/>
                    <a:pt x="15744" y="20291"/>
                  </a:cubicBezTo>
                  <a:cubicBezTo>
                    <a:pt x="15719" y="20291"/>
                    <a:pt x="15703" y="20275"/>
                    <a:pt x="15703" y="20212"/>
                  </a:cubicBezTo>
                  <a:lnTo>
                    <a:pt x="15643" y="20212"/>
                  </a:lnTo>
                  <a:cubicBezTo>
                    <a:pt x="15579" y="20212"/>
                    <a:pt x="15579" y="20277"/>
                    <a:pt x="15520" y="20277"/>
                  </a:cubicBezTo>
                  <a:cubicBezTo>
                    <a:pt x="15396" y="20212"/>
                    <a:pt x="15332" y="20029"/>
                    <a:pt x="15272" y="19965"/>
                  </a:cubicBezTo>
                  <a:cubicBezTo>
                    <a:pt x="15272" y="19945"/>
                    <a:pt x="15279" y="19939"/>
                    <a:pt x="15290" y="19939"/>
                  </a:cubicBezTo>
                  <a:cubicBezTo>
                    <a:pt x="15312" y="19939"/>
                    <a:pt x="15353" y="19965"/>
                    <a:pt x="15396" y="19965"/>
                  </a:cubicBezTo>
                  <a:lnTo>
                    <a:pt x="15272" y="19841"/>
                  </a:lnTo>
                  <a:cubicBezTo>
                    <a:pt x="15405" y="19841"/>
                    <a:pt x="15475" y="19711"/>
                    <a:pt x="15551" y="19711"/>
                  </a:cubicBezTo>
                  <a:cubicBezTo>
                    <a:pt x="15580" y="19711"/>
                    <a:pt x="15609" y="19730"/>
                    <a:pt x="15643" y="19782"/>
                  </a:cubicBezTo>
                  <a:lnTo>
                    <a:pt x="15579" y="19594"/>
                  </a:lnTo>
                  <a:cubicBezTo>
                    <a:pt x="15643" y="19535"/>
                    <a:pt x="15703" y="19411"/>
                    <a:pt x="15579" y="19347"/>
                  </a:cubicBezTo>
                  <a:cubicBezTo>
                    <a:pt x="15615" y="19277"/>
                    <a:pt x="15552" y="19227"/>
                    <a:pt x="15512" y="19208"/>
                  </a:cubicBezTo>
                  <a:lnTo>
                    <a:pt x="15512" y="19208"/>
                  </a:lnTo>
                  <a:lnTo>
                    <a:pt x="15396" y="18976"/>
                  </a:lnTo>
                  <a:lnTo>
                    <a:pt x="15455" y="18976"/>
                  </a:lnTo>
                  <a:cubicBezTo>
                    <a:pt x="15455" y="18729"/>
                    <a:pt x="15149" y="18546"/>
                    <a:pt x="15332" y="18175"/>
                  </a:cubicBezTo>
                  <a:cubicBezTo>
                    <a:pt x="15272" y="18110"/>
                    <a:pt x="15272" y="18051"/>
                    <a:pt x="15272" y="17927"/>
                  </a:cubicBezTo>
                  <a:lnTo>
                    <a:pt x="15396" y="17863"/>
                  </a:lnTo>
                  <a:cubicBezTo>
                    <a:pt x="15332" y="17739"/>
                    <a:pt x="15455" y="17492"/>
                    <a:pt x="15332" y="17492"/>
                  </a:cubicBezTo>
                  <a:cubicBezTo>
                    <a:pt x="15643" y="17309"/>
                    <a:pt x="15332" y="16998"/>
                    <a:pt x="15332" y="16815"/>
                  </a:cubicBezTo>
                  <a:lnTo>
                    <a:pt x="15149" y="16815"/>
                  </a:lnTo>
                  <a:cubicBezTo>
                    <a:pt x="15149" y="16691"/>
                    <a:pt x="15084" y="16567"/>
                    <a:pt x="14961" y="16444"/>
                  </a:cubicBezTo>
                  <a:lnTo>
                    <a:pt x="14837" y="16444"/>
                  </a:lnTo>
                  <a:cubicBezTo>
                    <a:pt x="14654" y="16379"/>
                    <a:pt x="14837" y="16073"/>
                    <a:pt x="14778" y="15885"/>
                  </a:cubicBezTo>
                  <a:cubicBezTo>
                    <a:pt x="14837" y="15885"/>
                    <a:pt x="14837" y="15949"/>
                    <a:pt x="14837" y="16009"/>
                  </a:cubicBezTo>
                  <a:cubicBezTo>
                    <a:pt x="14961" y="15826"/>
                    <a:pt x="14901" y="15702"/>
                    <a:pt x="14778" y="15578"/>
                  </a:cubicBezTo>
                  <a:cubicBezTo>
                    <a:pt x="14654" y="15455"/>
                    <a:pt x="14530" y="15390"/>
                    <a:pt x="14654" y="15207"/>
                  </a:cubicBezTo>
                  <a:cubicBezTo>
                    <a:pt x="14590" y="15207"/>
                    <a:pt x="14590" y="15143"/>
                    <a:pt x="14590" y="15084"/>
                  </a:cubicBezTo>
                  <a:cubicBezTo>
                    <a:pt x="14590" y="15019"/>
                    <a:pt x="14590" y="14960"/>
                    <a:pt x="14530" y="14896"/>
                  </a:cubicBezTo>
                  <a:lnTo>
                    <a:pt x="14654" y="14837"/>
                  </a:lnTo>
                  <a:cubicBezTo>
                    <a:pt x="14679" y="14784"/>
                    <a:pt x="14671" y="14764"/>
                    <a:pt x="14644" y="14764"/>
                  </a:cubicBezTo>
                  <a:cubicBezTo>
                    <a:pt x="14608" y="14764"/>
                    <a:pt x="14537" y="14800"/>
                    <a:pt x="14466" y="14837"/>
                  </a:cubicBezTo>
                  <a:cubicBezTo>
                    <a:pt x="14407" y="14837"/>
                    <a:pt x="14407" y="14772"/>
                    <a:pt x="14343" y="14772"/>
                  </a:cubicBezTo>
                  <a:cubicBezTo>
                    <a:pt x="14590" y="14649"/>
                    <a:pt x="14219" y="14649"/>
                    <a:pt x="14466" y="14466"/>
                  </a:cubicBezTo>
                  <a:cubicBezTo>
                    <a:pt x="14283" y="14466"/>
                    <a:pt x="14283" y="14218"/>
                    <a:pt x="13972" y="14218"/>
                  </a:cubicBezTo>
                  <a:lnTo>
                    <a:pt x="14036" y="14218"/>
                  </a:lnTo>
                  <a:cubicBezTo>
                    <a:pt x="14036" y="14154"/>
                    <a:pt x="14036" y="14095"/>
                    <a:pt x="13972" y="14030"/>
                  </a:cubicBezTo>
                  <a:lnTo>
                    <a:pt x="14160" y="13971"/>
                  </a:lnTo>
                  <a:lnTo>
                    <a:pt x="13848" y="13847"/>
                  </a:lnTo>
                  <a:cubicBezTo>
                    <a:pt x="13895" y="13757"/>
                    <a:pt x="13939" y="13698"/>
                    <a:pt x="14033" y="13698"/>
                  </a:cubicBezTo>
                  <a:cubicBezTo>
                    <a:pt x="14068" y="13698"/>
                    <a:pt x="14109" y="13706"/>
                    <a:pt x="14160" y="13724"/>
                  </a:cubicBezTo>
                  <a:cubicBezTo>
                    <a:pt x="13848" y="13600"/>
                    <a:pt x="13972" y="13536"/>
                    <a:pt x="13665" y="13476"/>
                  </a:cubicBezTo>
                  <a:lnTo>
                    <a:pt x="13848" y="13412"/>
                  </a:lnTo>
                  <a:cubicBezTo>
                    <a:pt x="13789" y="13353"/>
                    <a:pt x="13601" y="13289"/>
                    <a:pt x="13665" y="13229"/>
                  </a:cubicBezTo>
                  <a:cubicBezTo>
                    <a:pt x="13789" y="13106"/>
                    <a:pt x="13724" y="12918"/>
                    <a:pt x="13601" y="12670"/>
                  </a:cubicBezTo>
                  <a:cubicBezTo>
                    <a:pt x="13541" y="12487"/>
                    <a:pt x="13418" y="12240"/>
                    <a:pt x="13477" y="11993"/>
                  </a:cubicBezTo>
                  <a:lnTo>
                    <a:pt x="13477" y="11993"/>
                  </a:lnTo>
                  <a:cubicBezTo>
                    <a:pt x="13401" y="12044"/>
                    <a:pt x="13359" y="12063"/>
                    <a:pt x="13337" y="12063"/>
                  </a:cubicBezTo>
                  <a:cubicBezTo>
                    <a:pt x="13265" y="12063"/>
                    <a:pt x="13419" y="11849"/>
                    <a:pt x="13310" y="11849"/>
                  </a:cubicBezTo>
                  <a:cubicBezTo>
                    <a:pt x="13291" y="11849"/>
                    <a:pt x="13265" y="11855"/>
                    <a:pt x="13230" y="11869"/>
                  </a:cubicBezTo>
                  <a:cubicBezTo>
                    <a:pt x="13353" y="11805"/>
                    <a:pt x="13353" y="11746"/>
                    <a:pt x="13477" y="11746"/>
                  </a:cubicBezTo>
                  <a:cubicBezTo>
                    <a:pt x="13294" y="11622"/>
                    <a:pt x="13477" y="11375"/>
                    <a:pt x="13170" y="11375"/>
                  </a:cubicBezTo>
                  <a:cubicBezTo>
                    <a:pt x="13200" y="11343"/>
                    <a:pt x="13231" y="11343"/>
                    <a:pt x="13262" y="11343"/>
                  </a:cubicBezTo>
                  <a:cubicBezTo>
                    <a:pt x="13293" y="11343"/>
                    <a:pt x="13324" y="11343"/>
                    <a:pt x="13353" y="11310"/>
                  </a:cubicBezTo>
                  <a:cubicBezTo>
                    <a:pt x="13294" y="11310"/>
                    <a:pt x="13230" y="11310"/>
                    <a:pt x="13294" y="11251"/>
                  </a:cubicBezTo>
                  <a:cubicBezTo>
                    <a:pt x="13294" y="11230"/>
                    <a:pt x="13301" y="11222"/>
                    <a:pt x="13312" y="11222"/>
                  </a:cubicBezTo>
                  <a:cubicBezTo>
                    <a:pt x="13334" y="11222"/>
                    <a:pt x="13375" y="11251"/>
                    <a:pt x="13418" y="11251"/>
                  </a:cubicBezTo>
                  <a:cubicBezTo>
                    <a:pt x="13369" y="11177"/>
                    <a:pt x="13301" y="11151"/>
                    <a:pt x="13222" y="11151"/>
                  </a:cubicBezTo>
                  <a:cubicBezTo>
                    <a:pt x="13099" y="11151"/>
                    <a:pt x="12949" y="11212"/>
                    <a:pt x="12800" y="11251"/>
                  </a:cubicBezTo>
                  <a:cubicBezTo>
                    <a:pt x="12859" y="11127"/>
                    <a:pt x="12800" y="11063"/>
                    <a:pt x="12612" y="11063"/>
                  </a:cubicBezTo>
                  <a:cubicBezTo>
                    <a:pt x="12656" y="11022"/>
                    <a:pt x="12698" y="10951"/>
                    <a:pt x="12760" y="10951"/>
                  </a:cubicBezTo>
                  <a:cubicBezTo>
                    <a:pt x="12788" y="10951"/>
                    <a:pt x="12820" y="10965"/>
                    <a:pt x="12859" y="11004"/>
                  </a:cubicBezTo>
                  <a:cubicBezTo>
                    <a:pt x="12804" y="10945"/>
                    <a:pt x="12745" y="10625"/>
                    <a:pt x="12594" y="10625"/>
                  </a:cubicBezTo>
                  <a:cubicBezTo>
                    <a:pt x="12580" y="10625"/>
                    <a:pt x="12567" y="10628"/>
                    <a:pt x="12552" y="10633"/>
                  </a:cubicBezTo>
                  <a:cubicBezTo>
                    <a:pt x="12612" y="10569"/>
                    <a:pt x="12488" y="10509"/>
                    <a:pt x="12488" y="10509"/>
                  </a:cubicBezTo>
                  <a:cubicBezTo>
                    <a:pt x="12429" y="10386"/>
                    <a:pt x="12429" y="10321"/>
                    <a:pt x="12364" y="10198"/>
                  </a:cubicBezTo>
                  <a:lnTo>
                    <a:pt x="12305" y="10262"/>
                  </a:lnTo>
                  <a:cubicBezTo>
                    <a:pt x="12261" y="10273"/>
                    <a:pt x="12231" y="10277"/>
                    <a:pt x="12210" y="10277"/>
                  </a:cubicBezTo>
                  <a:cubicBezTo>
                    <a:pt x="12113" y="10277"/>
                    <a:pt x="12219" y="10176"/>
                    <a:pt x="12117" y="10074"/>
                  </a:cubicBezTo>
                  <a:lnTo>
                    <a:pt x="12181" y="10074"/>
                  </a:lnTo>
                  <a:cubicBezTo>
                    <a:pt x="12181" y="9703"/>
                    <a:pt x="11993" y="9950"/>
                    <a:pt x="12058" y="9644"/>
                  </a:cubicBezTo>
                  <a:lnTo>
                    <a:pt x="12058" y="9644"/>
                  </a:lnTo>
                  <a:lnTo>
                    <a:pt x="11934" y="9703"/>
                  </a:lnTo>
                  <a:cubicBezTo>
                    <a:pt x="11896" y="9718"/>
                    <a:pt x="11868" y="9725"/>
                    <a:pt x="11848" y="9725"/>
                  </a:cubicBezTo>
                  <a:cubicBezTo>
                    <a:pt x="11706" y="9725"/>
                    <a:pt x="11971" y="9381"/>
                    <a:pt x="11810" y="9273"/>
                  </a:cubicBezTo>
                  <a:lnTo>
                    <a:pt x="11810" y="9273"/>
                  </a:lnTo>
                  <a:lnTo>
                    <a:pt x="11746" y="9396"/>
                  </a:lnTo>
                  <a:cubicBezTo>
                    <a:pt x="11622" y="9332"/>
                    <a:pt x="12058" y="8902"/>
                    <a:pt x="12058" y="8778"/>
                  </a:cubicBezTo>
                  <a:lnTo>
                    <a:pt x="12117" y="8838"/>
                  </a:lnTo>
                  <a:cubicBezTo>
                    <a:pt x="12137" y="8722"/>
                    <a:pt x="12127" y="8684"/>
                    <a:pt x="12099" y="8684"/>
                  </a:cubicBezTo>
                  <a:cubicBezTo>
                    <a:pt x="12050" y="8684"/>
                    <a:pt x="11947" y="8801"/>
                    <a:pt x="11865" y="8801"/>
                  </a:cubicBezTo>
                  <a:cubicBezTo>
                    <a:pt x="11845" y="8801"/>
                    <a:pt x="11827" y="8795"/>
                    <a:pt x="11810" y="8778"/>
                  </a:cubicBezTo>
                  <a:cubicBezTo>
                    <a:pt x="11870" y="8655"/>
                    <a:pt x="12058" y="8655"/>
                    <a:pt x="11993" y="8531"/>
                  </a:cubicBezTo>
                  <a:cubicBezTo>
                    <a:pt x="12058" y="8467"/>
                    <a:pt x="11934" y="8407"/>
                    <a:pt x="11810" y="8407"/>
                  </a:cubicBezTo>
                  <a:cubicBezTo>
                    <a:pt x="11687" y="8343"/>
                    <a:pt x="11563" y="8219"/>
                    <a:pt x="11622" y="8096"/>
                  </a:cubicBezTo>
                  <a:lnTo>
                    <a:pt x="11622" y="8096"/>
                  </a:lnTo>
                  <a:cubicBezTo>
                    <a:pt x="11579" y="8186"/>
                    <a:pt x="11533" y="8245"/>
                    <a:pt x="11463" y="8245"/>
                  </a:cubicBezTo>
                  <a:cubicBezTo>
                    <a:pt x="11438" y="8245"/>
                    <a:pt x="11409" y="8237"/>
                    <a:pt x="11375" y="8219"/>
                  </a:cubicBezTo>
                  <a:lnTo>
                    <a:pt x="11375" y="7972"/>
                  </a:lnTo>
                  <a:cubicBezTo>
                    <a:pt x="11375" y="7872"/>
                    <a:pt x="11336" y="7772"/>
                    <a:pt x="11255" y="7772"/>
                  </a:cubicBezTo>
                  <a:cubicBezTo>
                    <a:pt x="11237" y="7772"/>
                    <a:pt x="11216" y="7777"/>
                    <a:pt x="11192" y="7789"/>
                  </a:cubicBezTo>
                  <a:lnTo>
                    <a:pt x="11192" y="7725"/>
                  </a:lnTo>
                  <a:cubicBezTo>
                    <a:pt x="11137" y="7674"/>
                    <a:pt x="10995" y="7529"/>
                    <a:pt x="10837" y="7529"/>
                  </a:cubicBezTo>
                  <a:cubicBezTo>
                    <a:pt x="10811" y="7529"/>
                    <a:pt x="10784" y="7533"/>
                    <a:pt x="10757" y="7542"/>
                  </a:cubicBezTo>
                  <a:cubicBezTo>
                    <a:pt x="10945" y="7354"/>
                    <a:pt x="10821" y="7230"/>
                    <a:pt x="10633" y="7171"/>
                  </a:cubicBezTo>
                  <a:cubicBezTo>
                    <a:pt x="10510" y="7107"/>
                    <a:pt x="10386" y="7047"/>
                    <a:pt x="10574" y="6859"/>
                  </a:cubicBezTo>
                  <a:cubicBezTo>
                    <a:pt x="10510" y="6800"/>
                    <a:pt x="10386" y="6736"/>
                    <a:pt x="10327" y="6612"/>
                  </a:cubicBezTo>
                  <a:lnTo>
                    <a:pt x="10386" y="6612"/>
                  </a:lnTo>
                  <a:cubicBezTo>
                    <a:pt x="10307" y="6496"/>
                    <a:pt x="10229" y="6453"/>
                    <a:pt x="10134" y="6453"/>
                  </a:cubicBezTo>
                  <a:cubicBezTo>
                    <a:pt x="10081" y="6453"/>
                    <a:pt x="10022" y="6467"/>
                    <a:pt x="9956" y="6489"/>
                  </a:cubicBezTo>
                  <a:cubicBezTo>
                    <a:pt x="9956" y="6429"/>
                    <a:pt x="10015" y="6429"/>
                    <a:pt x="10080" y="6429"/>
                  </a:cubicBezTo>
                  <a:cubicBezTo>
                    <a:pt x="9956" y="6118"/>
                    <a:pt x="9892" y="6118"/>
                    <a:pt x="9521" y="6118"/>
                  </a:cubicBezTo>
                  <a:lnTo>
                    <a:pt x="9644" y="5994"/>
                  </a:lnTo>
                  <a:cubicBezTo>
                    <a:pt x="9585" y="5994"/>
                    <a:pt x="9521" y="5870"/>
                    <a:pt x="9461" y="5747"/>
                  </a:cubicBezTo>
                  <a:cubicBezTo>
                    <a:pt x="9397" y="5564"/>
                    <a:pt x="9338" y="5440"/>
                    <a:pt x="9150" y="5440"/>
                  </a:cubicBezTo>
                  <a:cubicBezTo>
                    <a:pt x="9150" y="5376"/>
                    <a:pt x="9214" y="5376"/>
                    <a:pt x="9214" y="5376"/>
                  </a:cubicBezTo>
                  <a:cubicBezTo>
                    <a:pt x="8912" y="5327"/>
                    <a:pt x="8938" y="4784"/>
                    <a:pt x="8691" y="4784"/>
                  </a:cubicBezTo>
                  <a:cubicBezTo>
                    <a:pt x="8635" y="4784"/>
                    <a:pt x="8564" y="4812"/>
                    <a:pt x="8472" y="4881"/>
                  </a:cubicBezTo>
                  <a:lnTo>
                    <a:pt x="8225" y="4881"/>
                  </a:lnTo>
                  <a:cubicBezTo>
                    <a:pt x="8349" y="5069"/>
                    <a:pt x="7978" y="5069"/>
                    <a:pt x="8037" y="5193"/>
                  </a:cubicBezTo>
                  <a:cubicBezTo>
                    <a:pt x="7927" y="5136"/>
                    <a:pt x="7915" y="4935"/>
                    <a:pt x="8000" y="4935"/>
                  </a:cubicBezTo>
                  <a:cubicBezTo>
                    <a:pt x="8011" y="4935"/>
                    <a:pt x="8023" y="4938"/>
                    <a:pt x="8037" y="4946"/>
                  </a:cubicBezTo>
                  <a:cubicBezTo>
                    <a:pt x="8284" y="4758"/>
                    <a:pt x="7854" y="4634"/>
                    <a:pt x="7978" y="4510"/>
                  </a:cubicBezTo>
                  <a:cubicBezTo>
                    <a:pt x="7542" y="4139"/>
                    <a:pt x="7295" y="3709"/>
                    <a:pt x="6865" y="3338"/>
                  </a:cubicBezTo>
                  <a:lnTo>
                    <a:pt x="6741" y="3586"/>
                  </a:lnTo>
                  <a:lnTo>
                    <a:pt x="6618" y="3462"/>
                  </a:lnTo>
                  <a:cubicBezTo>
                    <a:pt x="6618" y="3410"/>
                    <a:pt x="6656" y="3320"/>
                    <a:pt x="6735" y="3320"/>
                  </a:cubicBezTo>
                  <a:cubicBezTo>
                    <a:pt x="6755" y="3320"/>
                    <a:pt x="6776" y="3326"/>
                    <a:pt x="6801" y="3338"/>
                  </a:cubicBezTo>
                  <a:cubicBezTo>
                    <a:pt x="6821" y="3300"/>
                    <a:pt x="6804" y="3285"/>
                    <a:pt x="6772" y="3285"/>
                  </a:cubicBezTo>
                  <a:cubicBezTo>
                    <a:pt x="6701" y="3285"/>
                    <a:pt x="6553" y="3357"/>
                    <a:pt x="6553" y="3398"/>
                  </a:cubicBezTo>
                  <a:cubicBezTo>
                    <a:pt x="6370" y="3150"/>
                    <a:pt x="6801" y="3215"/>
                    <a:pt x="6741" y="3150"/>
                  </a:cubicBezTo>
                  <a:lnTo>
                    <a:pt x="6618" y="3091"/>
                  </a:lnTo>
                  <a:lnTo>
                    <a:pt x="6618" y="3150"/>
                  </a:lnTo>
                  <a:cubicBezTo>
                    <a:pt x="6535" y="3150"/>
                    <a:pt x="6479" y="3205"/>
                    <a:pt x="6414" y="3205"/>
                  </a:cubicBezTo>
                  <a:cubicBezTo>
                    <a:pt x="6382" y="3205"/>
                    <a:pt x="6347" y="3192"/>
                    <a:pt x="6306" y="3150"/>
                  </a:cubicBezTo>
                  <a:cubicBezTo>
                    <a:pt x="6247" y="3027"/>
                    <a:pt x="6370" y="2967"/>
                    <a:pt x="6370" y="2967"/>
                  </a:cubicBezTo>
                  <a:cubicBezTo>
                    <a:pt x="6370" y="2967"/>
                    <a:pt x="6370" y="2903"/>
                    <a:pt x="6306" y="2903"/>
                  </a:cubicBezTo>
                  <a:lnTo>
                    <a:pt x="6123" y="2779"/>
                  </a:lnTo>
                  <a:lnTo>
                    <a:pt x="6059" y="2967"/>
                  </a:lnTo>
                  <a:cubicBezTo>
                    <a:pt x="5997" y="2967"/>
                    <a:pt x="5966" y="2936"/>
                    <a:pt x="5943" y="2936"/>
                  </a:cubicBezTo>
                  <a:cubicBezTo>
                    <a:pt x="5920" y="2936"/>
                    <a:pt x="5906" y="2967"/>
                    <a:pt x="5876" y="3091"/>
                  </a:cubicBezTo>
                  <a:cubicBezTo>
                    <a:pt x="5935" y="2720"/>
                    <a:pt x="5258" y="2473"/>
                    <a:pt x="5258" y="2349"/>
                  </a:cubicBezTo>
                  <a:cubicBezTo>
                    <a:pt x="5208" y="2365"/>
                    <a:pt x="5162" y="2372"/>
                    <a:pt x="5120" y="2372"/>
                  </a:cubicBezTo>
                  <a:cubicBezTo>
                    <a:pt x="5004" y="2372"/>
                    <a:pt x="4913" y="2316"/>
                    <a:pt x="4822" y="2226"/>
                  </a:cubicBezTo>
                  <a:cubicBezTo>
                    <a:pt x="4822" y="2271"/>
                    <a:pt x="4751" y="2390"/>
                    <a:pt x="4690" y="2390"/>
                  </a:cubicBezTo>
                  <a:cubicBezTo>
                    <a:pt x="4671" y="2390"/>
                    <a:pt x="4654" y="2379"/>
                    <a:pt x="4639" y="2349"/>
                  </a:cubicBezTo>
                  <a:cubicBezTo>
                    <a:pt x="4874" y="2053"/>
                    <a:pt x="4552" y="2038"/>
                    <a:pt x="4569" y="1775"/>
                  </a:cubicBezTo>
                  <a:lnTo>
                    <a:pt x="4569" y="1775"/>
                  </a:lnTo>
                  <a:cubicBezTo>
                    <a:pt x="4561" y="1801"/>
                    <a:pt x="4543" y="1811"/>
                    <a:pt x="4520" y="1811"/>
                  </a:cubicBezTo>
                  <a:cubicBezTo>
                    <a:pt x="4456" y="1811"/>
                    <a:pt x="4350" y="1737"/>
                    <a:pt x="4279" y="1737"/>
                  </a:cubicBezTo>
                  <a:cubicBezTo>
                    <a:pt x="4235" y="1737"/>
                    <a:pt x="4204" y="1765"/>
                    <a:pt x="4204" y="1855"/>
                  </a:cubicBezTo>
                  <a:cubicBezTo>
                    <a:pt x="4081" y="1790"/>
                    <a:pt x="4269" y="1731"/>
                    <a:pt x="4269" y="1607"/>
                  </a:cubicBezTo>
                  <a:cubicBezTo>
                    <a:pt x="3898" y="1543"/>
                    <a:pt x="3774" y="1113"/>
                    <a:pt x="3403" y="989"/>
                  </a:cubicBezTo>
                  <a:cubicBezTo>
                    <a:pt x="3403" y="1049"/>
                    <a:pt x="3403" y="1172"/>
                    <a:pt x="3279" y="1172"/>
                  </a:cubicBezTo>
                  <a:lnTo>
                    <a:pt x="3279" y="801"/>
                  </a:lnTo>
                  <a:cubicBezTo>
                    <a:pt x="3191" y="801"/>
                    <a:pt x="3102" y="961"/>
                    <a:pt x="3059" y="961"/>
                  </a:cubicBezTo>
                  <a:cubicBezTo>
                    <a:pt x="3042" y="961"/>
                    <a:pt x="3032" y="936"/>
                    <a:pt x="3032" y="866"/>
                  </a:cubicBezTo>
                  <a:lnTo>
                    <a:pt x="2968" y="989"/>
                  </a:lnTo>
                  <a:cubicBezTo>
                    <a:pt x="2661" y="678"/>
                    <a:pt x="2290" y="554"/>
                    <a:pt x="1919" y="430"/>
                  </a:cubicBezTo>
                  <a:cubicBezTo>
                    <a:pt x="1796" y="430"/>
                    <a:pt x="1732" y="430"/>
                    <a:pt x="1608" y="371"/>
                  </a:cubicBezTo>
                  <a:cubicBezTo>
                    <a:pt x="1549" y="371"/>
                    <a:pt x="1425" y="307"/>
                    <a:pt x="1301" y="307"/>
                  </a:cubicBezTo>
                  <a:cubicBezTo>
                    <a:pt x="1113" y="247"/>
                    <a:pt x="930" y="124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2589825" y="243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0"/>
                    <a:pt x="60" y="0"/>
                    <a:pt x="0" y="64"/>
                  </a:cubicBezTo>
                  <a:cubicBezTo>
                    <a:pt x="60" y="64"/>
                    <a:pt x="60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2507850" y="23264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2636175" y="257987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60" y="0"/>
                  </a:moveTo>
                  <a:cubicBezTo>
                    <a:pt x="1" y="0"/>
                    <a:pt x="1" y="0"/>
                    <a:pt x="1" y="65"/>
                  </a:cubicBezTo>
                  <a:cubicBezTo>
                    <a:pt x="1" y="65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2688725" y="26649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lnTo>
                    <a:pt x="1" y="124"/>
                  </a:lnTo>
                  <a:cubicBezTo>
                    <a:pt x="1" y="124"/>
                    <a:pt x="27" y="96"/>
                    <a:pt x="45" y="96"/>
                  </a:cubicBezTo>
                  <a:cubicBezTo>
                    <a:pt x="45" y="96"/>
                    <a:pt x="46" y="96"/>
                    <a:pt x="46" y="96"/>
                  </a:cubicBezTo>
                  <a:lnTo>
                    <a:pt x="46" y="96"/>
                  </a:lnTo>
                  <a:lnTo>
                    <a:pt x="1" y="1"/>
                  </a:lnTo>
                  <a:close/>
                  <a:moveTo>
                    <a:pt x="46" y="96"/>
                  </a:moveTo>
                  <a:lnTo>
                    <a:pt x="60" y="124"/>
                  </a:lnTo>
                  <a:cubicBezTo>
                    <a:pt x="60" y="104"/>
                    <a:pt x="54" y="97"/>
                    <a:pt x="46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2668575" y="2694050"/>
              <a:ext cx="1625" cy="1825"/>
            </a:xfrm>
            <a:custGeom>
              <a:rect b="b" l="l" r="r" t="t"/>
              <a:pathLst>
                <a:path extrusionOk="0" h="73" w="65">
                  <a:moveTo>
                    <a:pt x="26" y="0"/>
                  </a:moveTo>
                  <a:cubicBezTo>
                    <a:pt x="12" y="0"/>
                    <a:pt x="1" y="19"/>
                    <a:pt x="1" y="72"/>
                  </a:cubicBezTo>
                  <a:lnTo>
                    <a:pt x="65" y="72"/>
                  </a:lnTo>
                  <a:cubicBezTo>
                    <a:pt x="65" y="35"/>
                    <a:pt x="44" y="0"/>
                    <a:pt x="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35"/>
            <p:cNvSpPr/>
            <p:nvPr/>
          </p:nvSpPr>
          <p:spPr>
            <a:xfrm>
              <a:off x="2674750" y="26711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0"/>
                  </a:moveTo>
                  <a:cubicBezTo>
                    <a:pt x="1" y="59"/>
                    <a:pt x="1" y="124"/>
                    <a:pt x="65" y="183"/>
                  </a:cubicBezTo>
                  <a:cubicBezTo>
                    <a:pt x="248" y="183"/>
                    <a:pt x="189" y="12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35"/>
            <p:cNvSpPr/>
            <p:nvPr/>
          </p:nvSpPr>
          <p:spPr>
            <a:xfrm>
              <a:off x="2676375" y="2677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2683175" y="2647725"/>
              <a:ext cx="7375" cy="3250"/>
            </a:xfrm>
            <a:custGeom>
              <a:rect b="b" l="l" r="r" t="t"/>
              <a:pathLst>
                <a:path extrusionOk="0" h="130" w="295">
                  <a:moveTo>
                    <a:pt x="35" y="0"/>
                  </a:moveTo>
                  <a:cubicBezTo>
                    <a:pt x="9" y="0"/>
                    <a:pt x="1" y="19"/>
                    <a:pt x="35" y="71"/>
                  </a:cubicBezTo>
                  <a:cubicBezTo>
                    <a:pt x="5" y="100"/>
                    <a:pt x="52" y="100"/>
                    <a:pt x="99" y="100"/>
                  </a:cubicBezTo>
                  <a:cubicBezTo>
                    <a:pt x="145" y="100"/>
                    <a:pt x="191" y="100"/>
                    <a:pt x="159" y="130"/>
                  </a:cubicBezTo>
                  <a:cubicBezTo>
                    <a:pt x="295" y="130"/>
                    <a:pt x="104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2667100" y="267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0" y="65"/>
                  </a:lnTo>
                  <a:lnTo>
                    <a:pt x="124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2667100" y="2658750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lnTo>
                    <a:pt x="0" y="124"/>
                  </a:lnTo>
                  <a:cubicBezTo>
                    <a:pt x="0" y="124"/>
                    <a:pt x="60" y="124"/>
                    <a:pt x="60" y="184"/>
                  </a:cubicBezTo>
                  <a:cubicBezTo>
                    <a:pt x="60" y="60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2668575" y="26633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1"/>
                  </a:moveTo>
                  <a:cubicBezTo>
                    <a:pt x="1" y="1"/>
                    <a:pt x="1" y="65"/>
                    <a:pt x="65" y="65"/>
                  </a:cubicBezTo>
                  <a:cubicBezTo>
                    <a:pt x="1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2664000" y="2666425"/>
              <a:ext cx="1525" cy="4725"/>
            </a:xfrm>
            <a:custGeom>
              <a:rect b="b" l="l" r="r" t="t"/>
              <a:pathLst>
                <a:path extrusionOk="0" h="189" w="61">
                  <a:moveTo>
                    <a:pt x="60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2659300" y="262165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65" y="1"/>
                    <a:pt x="1" y="1"/>
                    <a:pt x="65" y="60"/>
                  </a:cubicBezTo>
                  <a:cubicBezTo>
                    <a:pt x="65" y="60"/>
                    <a:pt x="124" y="125"/>
                    <a:pt x="189" y="125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2651650" y="2634025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3" y="0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2646450" y="2624200"/>
              <a:ext cx="5225" cy="3425"/>
            </a:xfrm>
            <a:custGeom>
              <a:rect b="b" l="l" r="r" t="t"/>
              <a:pathLst>
                <a:path extrusionOk="0" h="137" w="209">
                  <a:moveTo>
                    <a:pt x="28" y="1"/>
                  </a:moveTo>
                  <a:cubicBezTo>
                    <a:pt x="8" y="1"/>
                    <a:pt x="0" y="21"/>
                    <a:pt x="20" y="82"/>
                  </a:cubicBezTo>
                  <a:cubicBezTo>
                    <a:pt x="63" y="82"/>
                    <a:pt x="104" y="137"/>
                    <a:pt x="145" y="137"/>
                  </a:cubicBezTo>
                  <a:cubicBezTo>
                    <a:pt x="166" y="137"/>
                    <a:pt x="187" y="123"/>
                    <a:pt x="208" y="82"/>
                  </a:cubicBezTo>
                  <a:cubicBezTo>
                    <a:pt x="165" y="82"/>
                    <a:pt x="70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2648550" y="2573700"/>
              <a:ext cx="9300" cy="1625"/>
            </a:xfrm>
            <a:custGeom>
              <a:rect b="b" l="l" r="r" t="t"/>
              <a:pathLst>
                <a:path extrusionOk="0" h="65" w="372">
                  <a:moveTo>
                    <a:pt x="1" y="0"/>
                  </a:moveTo>
                  <a:lnTo>
                    <a:pt x="1" y="6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2618700" y="2533300"/>
              <a:ext cx="6625" cy="4925"/>
            </a:xfrm>
            <a:custGeom>
              <a:rect b="b" l="l" r="r" t="t"/>
              <a:pathLst>
                <a:path extrusionOk="0" h="197" w="265">
                  <a:moveTo>
                    <a:pt x="154" y="1"/>
                  </a:moveTo>
                  <a:cubicBezTo>
                    <a:pt x="132" y="1"/>
                    <a:pt x="98" y="20"/>
                    <a:pt x="18" y="73"/>
                  </a:cubicBezTo>
                  <a:cubicBezTo>
                    <a:pt x="0" y="109"/>
                    <a:pt x="9" y="119"/>
                    <a:pt x="29" y="119"/>
                  </a:cubicBezTo>
                  <a:cubicBezTo>
                    <a:pt x="50" y="119"/>
                    <a:pt x="85" y="108"/>
                    <a:pt x="112" y="108"/>
                  </a:cubicBezTo>
                  <a:cubicBezTo>
                    <a:pt x="144" y="108"/>
                    <a:pt x="166" y="124"/>
                    <a:pt x="141" y="197"/>
                  </a:cubicBezTo>
                  <a:cubicBezTo>
                    <a:pt x="205" y="197"/>
                    <a:pt x="205" y="73"/>
                    <a:pt x="265" y="73"/>
                  </a:cubicBezTo>
                  <a:cubicBezTo>
                    <a:pt x="194" y="36"/>
                    <a:pt x="185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2625300" y="253512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cubicBezTo>
                    <a:pt x="1" y="0"/>
                    <a:pt x="65" y="0"/>
                    <a:pt x="65" y="59"/>
                  </a:cubicBezTo>
                  <a:cubicBezTo>
                    <a:pt x="6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2296175" y="21487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" y="0"/>
                  </a:moveTo>
                  <a:lnTo>
                    <a:pt x="60" y="124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2291475" y="2151850"/>
              <a:ext cx="1650" cy="4600"/>
            </a:xfrm>
            <a:custGeom>
              <a:rect b="b" l="l" r="r" t="t"/>
              <a:pathLst>
                <a:path extrusionOk="0" h="184" w="66">
                  <a:moveTo>
                    <a:pt x="65" y="0"/>
                  </a:moveTo>
                  <a:lnTo>
                    <a:pt x="1" y="183"/>
                  </a:lnTo>
                  <a:cubicBezTo>
                    <a:pt x="1" y="183"/>
                    <a:pt x="30" y="157"/>
                    <a:pt x="49" y="157"/>
                  </a:cubicBezTo>
                  <a:cubicBezTo>
                    <a:pt x="58" y="157"/>
                    <a:pt x="65" y="163"/>
                    <a:pt x="65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2551125" y="23913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5" y="0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65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2537275" y="2360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124"/>
                  </a:moveTo>
                  <a:lnTo>
                    <a:pt x="1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2515650" y="2344525"/>
              <a:ext cx="3100" cy="3550"/>
            </a:xfrm>
            <a:custGeom>
              <a:rect b="b" l="l" r="r" t="t"/>
              <a:pathLst>
                <a:path extrusionOk="0" h="142" w="124">
                  <a:moveTo>
                    <a:pt x="85" y="1"/>
                  </a:moveTo>
                  <a:cubicBezTo>
                    <a:pt x="79" y="1"/>
                    <a:pt x="58" y="22"/>
                    <a:pt x="0" y="82"/>
                  </a:cubicBezTo>
                  <a:cubicBezTo>
                    <a:pt x="0" y="82"/>
                    <a:pt x="41" y="82"/>
                    <a:pt x="92" y="116"/>
                  </a:cubicBezTo>
                  <a:lnTo>
                    <a:pt x="92" y="116"/>
                  </a:lnTo>
                  <a:cubicBezTo>
                    <a:pt x="57" y="70"/>
                    <a:pt x="96" y="1"/>
                    <a:pt x="85" y="1"/>
                  </a:cubicBezTo>
                  <a:close/>
                  <a:moveTo>
                    <a:pt x="92" y="116"/>
                  </a:moveTo>
                  <a:cubicBezTo>
                    <a:pt x="99" y="126"/>
                    <a:pt x="109" y="135"/>
                    <a:pt x="124" y="142"/>
                  </a:cubicBezTo>
                  <a:cubicBezTo>
                    <a:pt x="113" y="132"/>
                    <a:pt x="102" y="123"/>
                    <a:pt x="92" y="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2708750" y="2705125"/>
              <a:ext cx="3950" cy="1925"/>
            </a:xfrm>
            <a:custGeom>
              <a:rect b="b" l="l" r="r" t="t"/>
              <a:pathLst>
                <a:path extrusionOk="0" h="77" w="158">
                  <a:moveTo>
                    <a:pt x="1" y="0"/>
                  </a:moveTo>
                  <a:cubicBezTo>
                    <a:pt x="1" y="61"/>
                    <a:pt x="46" y="76"/>
                    <a:pt x="85" y="76"/>
                  </a:cubicBezTo>
                  <a:cubicBezTo>
                    <a:pt x="125" y="76"/>
                    <a:pt x="157" y="59"/>
                    <a:pt x="125" y="59"/>
                  </a:cubicBezTo>
                  <a:cubicBezTo>
                    <a:pt x="125" y="30"/>
                    <a:pt x="94" y="30"/>
                    <a:pt x="63" y="30"/>
                  </a:cubicBezTo>
                  <a:cubicBezTo>
                    <a:pt x="32" y="30"/>
                    <a:pt x="1" y="3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2741275" y="270202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cubicBezTo>
                    <a:pt x="1" y="0"/>
                    <a:pt x="60" y="0"/>
                    <a:pt x="60" y="60"/>
                  </a:cubicBezTo>
                  <a:lnTo>
                    <a:pt x="124" y="60"/>
                  </a:lnTo>
                  <a:cubicBezTo>
                    <a:pt x="124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2733500" y="2686575"/>
              <a:ext cx="10900" cy="9300"/>
            </a:xfrm>
            <a:custGeom>
              <a:rect b="b" l="l" r="r" t="t"/>
              <a:pathLst>
                <a:path extrusionOk="0" h="372" w="436">
                  <a:moveTo>
                    <a:pt x="188" y="0"/>
                  </a:moveTo>
                  <a:lnTo>
                    <a:pt x="188" y="0"/>
                  </a:lnTo>
                  <a:cubicBezTo>
                    <a:pt x="0" y="124"/>
                    <a:pt x="312" y="183"/>
                    <a:pt x="247" y="371"/>
                  </a:cubicBezTo>
                  <a:lnTo>
                    <a:pt x="435" y="371"/>
                  </a:lnTo>
                  <a:cubicBezTo>
                    <a:pt x="371" y="248"/>
                    <a:pt x="188" y="124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2747450" y="2674200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60" y="1"/>
                  </a:moveTo>
                  <a:cubicBezTo>
                    <a:pt x="1" y="60"/>
                    <a:pt x="1" y="1"/>
                    <a:pt x="60" y="124"/>
                  </a:cubicBezTo>
                  <a:lnTo>
                    <a:pt x="60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2748950" y="2675275"/>
              <a:ext cx="1375" cy="925"/>
            </a:xfrm>
            <a:custGeom>
              <a:rect b="b" l="l" r="r" t="t"/>
              <a:pathLst>
                <a:path extrusionOk="0" h="37" w="55">
                  <a:moveTo>
                    <a:pt x="32" y="0"/>
                  </a:moveTo>
                  <a:cubicBezTo>
                    <a:pt x="24" y="0"/>
                    <a:pt x="13" y="5"/>
                    <a:pt x="0" y="17"/>
                  </a:cubicBezTo>
                  <a:cubicBezTo>
                    <a:pt x="14" y="31"/>
                    <a:pt x="25" y="36"/>
                    <a:pt x="33" y="36"/>
                  </a:cubicBezTo>
                  <a:cubicBezTo>
                    <a:pt x="54" y="36"/>
                    <a:pt x="5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2745850" y="2667350"/>
              <a:ext cx="4725" cy="3800"/>
            </a:xfrm>
            <a:custGeom>
              <a:rect b="b" l="l" r="r" t="t"/>
              <a:pathLst>
                <a:path extrusionOk="0" h="152" w="189">
                  <a:moveTo>
                    <a:pt x="144" y="1"/>
                  </a:moveTo>
                  <a:cubicBezTo>
                    <a:pt x="113" y="1"/>
                    <a:pt x="88" y="45"/>
                    <a:pt x="1" y="87"/>
                  </a:cubicBezTo>
                  <a:lnTo>
                    <a:pt x="124" y="151"/>
                  </a:lnTo>
                  <a:cubicBezTo>
                    <a:pt x="189" y="87"/>
                    <a:pt x="189" y="27"/>
                    <a:pt x="189" y="27"/>
                  </a:cubicBezTo>
                  <a:cubicBezTo>
                    <a:pt x="170" y="8"/>
                    <a:pt x="156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2741275" y="2668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1" y="0"/>
                  </a:moveTo>
                  <a:lnTo>
                    <a:pt x="60" y="60"/>
                  </a:lnTo>
                  <a:cubicBezTo>
                    <a:pt x="60" y="0"/>
                    <a:pt x="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2741275" y="26695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60" y="1"/>
                  </a:moveTo>
                  <a:lnTo>
                    <a:pt x="124" y="65"/>
                  </a:lnTo>
                  <a:cubicBezTo>
                    <a:pt x="124" y="1"/>
                    <a:pt x="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2741275" y="2672600"/>
              <a:ext cx="3975" cy="4400"/>
            </a:xfrm>
            <a:custGeom>
              <a:rect b="b" l="l" r="r" t="t"/>
              <a:pathLst>
                <a:path extrusionOk="0" h="176" w="159">
                  <a:moveTo>
                    <a:pt x="124" y="0"/>
                  </a:moveTo>
                  <a:lnTo>
                    <a:pt x="124" y="0"/>
                  </a:lnTo>
                  <a:cubicBezTo>
                    <a:pt x="79" y="46"/>
                    <a:pt x="65" y="89"/>
                    <a:pt x="40" y="89"/>
                  </a:cubicBezTo>
                  <a:cubicBezTo>
                    <a:pt x="30" y="89"/>
                    <a:pt x="18" y="82"/>
                    <a:pt x="1" y="65"/>
                  </a:cubicBezTo>
                  <a:lnTo>
                    <a:pt x="1" y="65"/>
                  </a:lnTo>
                  <a:cubicBezTo>
                    <a:pt x="25" y="141"/>
                    <a:pt x="62" y="175"/>
                    <a:pt x="91" y="175"/>
                  </a:cubicBezTo>
                  <a:cubicBezTo>
                    <a:pt x="131" y="175"/>
                    <a:pt x="159" y="11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2732000" y="268657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124"/>
                    <a:pt x="1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2741275" y="2654050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4" y="1"/>
                  </a:moveTo>
                  <a:cubicBezTo>
                    <a:pt x="124" y="1"/>
                    <a:pt x="60" y="65"/>
                    <a:pt x="1" y="124"/>
                  </a:cubicBezTo>
                  <a:lnTo>
                    <a:pt x="60" y="124"/>
                  </a:lnTo>
                  <a:cubicBezTo>
                    <a:pt x="124" y="124"/>
                    <a:pt x="124" y="6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2738200" y="265405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"/>
                  </a:lnTo>
                  <a:cubicBezTo>
                    <a:pt x="59" y="124"/>
                    <a:pt x="59" y="124"/>
                    <a:pt x="124" y="1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2735100" y="266802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0" y="60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2742750" y="264477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89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2742750" y="2634025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1" y="0"/>
                  </a:moveTo>
                  <a:cubicBezTo>
                    <a:pt x="65" y="0"/>
                    <a:pt x="65" y="60"/>
                    <a:pt x="1" y="183"/>
                  </a:cubicBezTo>
                  <a:cubicBezTo>
                    <a:pt x="125" y="183"/>
                    <a:pt x="125" y="124"/>
                    <a:pt x="189" y="124"/>
                  </a:cubicBezTo>
                  <a:cubicBezTo>
                    <a:pt x="189" y="6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35"/>
            <p:cNvSpPr/>
            <p:nvPr/>
          </p:nvSpPr>
          <p:spPr>
            <a:xfrm>
              <a:off x="2739675" y="26324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cubicBezTo>
                    <a:pt x="0" y="0"/>
                    <a:pt x="65" y="0"/>
                    <a:pt x="124" y="64"/>
                  </a:cubicBezTo>
                  <a:cubicBezTo>
                    <a:pt x="124" y="0"/>
                    <a:pt x="65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35"/>
            <p:cNvSpPr/>
            <p:nvPr/>
          </p:nvSpPr>
          <p:spPr>
            <a:xfrm>
              <a:off x="2738200" y="264787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lnTo>
                    <a:pt x="0" y="65"/>
                  </a:lnTo>
                  <a:cubicBezTo>
                    <a:pt x="59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2738200" y="26463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5"/>
                  </a:moveTo>
                  <a:lnTo>
                    <a:pt x="0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2738200" y="264947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2728925" y="2660050"/>
              <a:ext cx="7675" cy="1825"/>
            </a:xfrm>
            <a:custGeom>
              <a:rect b="b" l="l" r="r" t="t"/>
              <a:pathLst>
                <a:path extrusionOk="0" h="73" w="307">
                  <a:moveTo>
                    <a:pt x="153" y="0"/>
                  </a:moveTo>
                  <a:cubicBezTo>
                    <a:pt x="105" y="0"/>
                    <a:pt x="53" y="19"/>
                    <a:pt x="0" y="72"/>
                  </a:cubicBezTo>
                  <a:cubicBezTo>
                    <a:pt x="83" y="72"/>
                    <a:pt x="136" y="44"/>
                    <a:pt x="200" y="44"/>
                  </a:cubicBezTo>
                  <a:cubicBezTo>
                    <a:pt x="231" y="44"/>
                    <a:pt x="266" y="51"/>
                    <a:pt x="307" y="72"/>
                  </a:cubicBezTo>
                  <a:cubicBezTo>
                    <a:pt x="273" y="35"/>
                    <a:pt x="217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2733500" y="26525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64" y="0"/>
                  </a:moveTo>
                  <a:lnTo>
                    <a:pt x="0" y="124"/>
                  </a:lnTo>
                  <a:cubicBezTo>
                    <a:pt x="43" y="124"/>
                    <a:pt x="84" y="95"/>
                    <a:pt x="125" y="95"/>
                  </a:cubicBezTo>
                  <a:cubicBezTo>
                    <a:pt x="146" y="95"/>
                    <a:pt x="167" y="102"/>
                    <a:pt x="188" y="12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2733500" y="265095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64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2733500" y="2634025"/>
              <a:ext cx="4725" cy="4600"/>
            </a:xfrm>
            <a:custGeom>
              <a:rect b="b" l="l" r="r" t="t"/>
              <a:pathLst>
                <a:path extrusionOk="0" h="184" w="189">
                  <a:moveTo>
                    <a:pt x="64" y="0"/>
                  </a:moveTo>
                  <a:cubicBezTo>
                    <a:pt x="0" y="60"/>
                    <a:pt x="0" y="124"/>
                    <a:pt x="64" y="183"/>
                  </a:cubicBezTo>
                  <a:cubicBezTo>
                    <a:pt x="64" y="183"/>
                    <a:pt x="188" y="183"/>
                    <a:pt x="124" y="124"/>
                  </a:cubicBezTo>
                  <a:cubicBezTo>
                    <a:pt x="64" y="60"/>
                    <a:pt x="64" y="6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2736575" y="26433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2730400" y="2618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lnTo>
                    <a:pt x="65" y="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2733500" y="2638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0"/>
                  </a:moveTo>
                  <a:cubicBezTo>
                    <a:pt x="0" y="65"/>
                    <a:pt x="64" y="65"/>
                    <a:pt x="64" y="12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2735100" y="2627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60" y="0"/>
                  </a:moveTo>
                  <a:cubicBezTo>
                    <a:pt x="60" y="60"/>
                    <a:pt x="60" y="60"/>
                    <a:pt x="0" y="124"/>
                  </a:cubicBezTo>
                  <a:cubicBezTo>
                    <a:pt x="60" y="6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2738200" y="2641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0" y="0"/>
                  </a:lnTo>
                  <a:cubicBezTo>
                    <a:pt x="5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2735100" y="264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cubicBezTo>
                    <a:pt x="60" y="0"/>
                    <a:pt x="60" y="0"/>
                    <a:pt x="60" y="64"/>
                  </a:cubicBezTo>
                  <a:cubicBezTo>
                    <a:pt x="124" y="64"/>
                    <a:pt x="12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2707275" y="2616075"/>
              <a:ext cx="23150" cy="9700"/>
            </a:xfrm>
            <a:custGeom>
              <a:rect b="b" l="l" r="r" t="t"/>
              <a:pathLst>
                <a:path extrusionOk="0" h="388" w="926">
                  <a:moveTo>
                    <a:pt x="201" y="0"/>
                  </a:moveTo>
                  <a:cubicBezTo>
                    <a:pt x="159" y="0"/>
                    <a:pt x="112" y="10"/>
                    <a:pt x="60" y="36"/>
                  </a:cubicBezTo>
                  <a:lnTo>
                    <a:pt x="184" y="100"/>
                  </a:lnTo>
                  <a:cubicBezTo>
                    <a:pt x="154" y="130"/>
                    <a:pt x="123" y="130"/>
                    <a:pt x="92" y="130"/>
                  </a:cubicBezTo>
                  <a:cubicBezTo>
                    <a:pt x="61" y="130"/>
                    <a:pt x="30" y="130"/>
                    <a:pt x="1" y="160"/>
                  </a:cubicBezTo>
                  <a:cubicBezTo>
                    <a:pt x="33" y="149"/>
                    <a:pt x="64" y="144"/>
                    <a:pt x="92" y="144"/>
                  </a:cubicBezTo>
                  <a:cubicBezTo>
                    <a:pt x="220" y="144"/>
                    <a:pt x="285" y="246"/>
                    <a:pt x="184" y="348"/>
                  </a:cubicBezTo>
                  <a:cubicBezTo>
                    <a:pt x="212" y="376"/>
                    <a:pt x="257" y="388"/>
                    <a:pt x="312" y="388"/>
                  </a:cubicBezTo>
                  <a:cubicBezTo>
                    <a:pt x="494" y="388"/>
                    <a:pt x="785" y="255"/>
                    <a:pt x="925" y="160"/>
                  </a:cubicBezTo>
                  <a:cubicBezTo>
                    <a:pt x="866" y="160"/>
                    <a:pt x="866" y="160"/>
                    <a:pt x="742" y="36"/>
                  </a:cubicBezTo>
                  <a:cubicBezTo>
                    <a:pt x="685" y="93"/>
                    <a:pt x="632" y="294"/>
                    <a:pt x="535" y="294"/>
                  </a:cubicBezTo>
                  <a:cubicBezTo>
                    <a:pt x="522" y="294"/>
                    <a:pt x="509" y="291"/>
                    <a:pt x="495" y="283"/>
                  </a:cubicBezTo>
                  <a:cubicBezTo>
                    <a:pt x="372" y="160"/>
                    <a:pt x="495" y="160"/>
                    <a:pt x="555" y="36"/>
                  </a:cubicBezTo>
                  <a:lnTo>
                    <a:pt x="555" y="36"/>
                  </a:lnTo>
                  <a:cubicBezTo>
                    <a:pt x="528" y="62"/>
                    <a:pt x="502" y="72"/>
                    <a:pt x="475" y="72"/>
                  </a:cubicBezTo>
                  <a:cubicBezTo>
                    <a:pt x="400" y="72"/>
                    <a:pt x="31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2732000" y="2619450"/>
              <a:ext cx="4600" cy="6800"/>
            </a:xfrm>
            <a:custGeom>
              <a:rect b="b" l="l" r="r" t="t"/>
              <a:pathLst>
                <a:path extrusionOk="0" h="272" w="184">
                  <a:moveTo>
                    <a:pt x="16" y="0"/>
                  </a:moveTo>
                  <a:cubicBezTo>
                    <a:pt x="6" y="0"/>
                    <a:pt x="1" y="7"/>
                    <a:pt x="1" y="25"/>
                  </a:cubicBezTo>
                  <a:lnTo>
                    <a:pt x="1" y="213"/>
                  </a:lnTo>
                  <a:lnTo>
                    <a:pt x="1" y="272"/>
                  </a:lnTo>
                  <a:cubicBezTo>
                    <a:pt x="1" y="213"/>
                    <a:pt x="60" y="148"/>
                    <a:pt x="184" y="89"/>
                  </a:cubicBezTo>
                  <a:cubicBezTo>
                    <a:pt x="96" y="43"/>
                    <a:pt x="41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2724225" y="2626225"/>
              <a:ext cx="10900" cy="7825"/>
            </a:xfrm>
            <a:custGeom>
              <a:rect b="b" l="l" r="r" t="t"/>
              <a:pathLst>
                <a:path extrusionOk="0" h="313" w="436">
                  <a:moveTo>
                    <a:pt x="312" y="1"/>
                  </a:moveTo>
                  <a:cubicBezTo>
                    <a:pt x="312" y="1"/>
                    <a:pt x="312" y="65"/>
                    <a:pt x="371" y="189"/>
                  </a:cubicBezTo>
                  <a:cubicBezTo>
                    <a:pt x="371" y="167"/>
                    <a:pt x="378" y="160"/>
                    <a:pt x="388" y="160"/>
                  </a:cubicBezTo>
                  <a:cubicBezTo>
                    <a:pt x="407" y="160"/>
                    <a:pt x="435" y="189"/>
                    <a:pt x="435" y="189"/>
                  </a:cubicBezTo>
                  <a:lnTo>
                    <a:pt x="312" y="1"/>
                  </a:lnTo>
                  <a:close/>
                  <a:moveTo>
                    <a:pt x="124" y="134"/>
                  </a:moveTo>
                  <a:cubicBezTo>
                    <a:pt x="83" y="134"/>
                    <a:pt x="41" y="148"/>
                    <a:pt x="0" y="189"/>
                  </a:cubicBezTo>
                  <a:cubicBezTo>
                    <a:pt x="64" y="312"/>
                    <a:pt x="124" y="248"/>
                    <a:pt x="188" y="312"/>
                  </a:cubicBezTo>
                  <a:cubicBezTo>
                    <a:pt x="168" y="253"/>
                    <a:pt x="173" y="237"/>
                    <a:pt x="190" y="237"/>
                  </a:cubicBezTo>
                  <a:cubicBezTo>
                    <a:pt x="212" y="237"/>
                    <a:pt x="252" y="261"/>
                    <a:pt x="291" y="261"/>
                  </a:cubicBezTo>
                  <a:cubicBezTo>
                    <a:pt x="322" y="261"/>
                    <a:pt x="353" y="245"/>
                    <a:pt x="371" y="189"/>
                  </a:cubicBezTo>
                  <a:cubicBezTo>
                    <a:pt x="289" y="189"/>
                    <a:pt x="206" y="134"/>
                    <a:pt x="124" y="134"/>
                  </a:cubicBezTo>
                  <a:close/>
                  <a:moveTo>
                    <a:pt x="371" y="189"/>
                  </a:moveTo>
                  <a:cubicBezTo>
                    <a:pt x="371" y="248"/>
                    <a:pt x="371" y="248"/>
                    <a:pt x="435" y="312"/>
                  </a:cubicBezTo>
                  <a:lnTo>
                    <a:pt x="435" y="1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2721125" y="26602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2721125" y="2654050"/>
              <a:ext cx="9300" cy="6925"/>
            </a:xfrm>
            <a:custGeom>
              <a:rect b="b" l="l" r="r" t="t"/>
              <a:pathLst>
                <a:path extrusionOk="0" h="277" w="372">
                  <a:moveTo>
                    <a:pt x="371" y="1"/>
                  </a:moveTo>
                  <a:lnTo>
                    <a:pt x="371" y="1"/>
                  </a:lnTo>
                  <a:cubicBezTo>
                    <a:pt x="248" y="65"/>
                    <a:pt x="188" y="65"/>
                    <a:pt x="65" y="189"/>
                  </a:cubicBezTo>
                  <a:cubicBezTo>
                    <a:pt x="65" y="189"/>
                    <a:pt x="124" y="189"/>
                    <a:pt x="124" y="248"/>
                  </a:cubicBezTo>
                  <a:lnTo>
                    <a:pt x="1" y="248"/>
                  </a:lnTo>
                  <a:cubicBezTo>
                    <a:pt x="43" y="248"/>
                    <a:pt x="84" y="276"/>
                    <a:pt x="125" y="276"/>
                  </a:cubicBezTo>
                  <a:cubicBezTo>
                    <a:pt x="146" y="276"/>
                    <a:pt x="167" y="269"/>
                    <a:pt x="188" y="248"/>
                  </a:cubicBezTo>
                  <a:lnTo>
                    <a:pt x="188" y="189"/>
                  </a:lnTo>
                  <a:cubicBezTo>
                    <a:pt x="188" y="124"/>
                    <a:pt x="371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2721125" y="26402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124" y="184"/>
                    <a:pt x="188" y="184"/>
                    <a:pt x="248" y="184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2730400" y="2616950"/>
              <a:ext cx="6200" cy="1650"/>
            </a:xfrm>
            <a:custGeom>
              <a:rect b="b" l="l" r="r" t="t"/>
              <a:pathLst>
                <a:path extrusionOk="0" h="66" w="248">
                  <a:moveTo>
                    <a:pt x="0" y="1"/>
                  </a:moveTo>
                  <a:lnTo>
                    <a:pt x="124" y="65"/>
                  </a:lnTo>
                  <a:lnTo>
                    <a:pt x="248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2732000" y="26107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1"/>
                  </a:moveTo>
                  <a:lnTo>
                    <a:pt x="1" y="65"/>
                  </a:lnTo>
                  <a:lnTo>
                    <a:pt x="124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2549650" y="23418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cubicBezTo>
                    <a:pt x="0" y="65"/>
                    <a:pt x="59" y="65"/>
                    <a:pt x="59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2557300" y="23496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2685650" y="2468300"/>
              <a:ext cx="5000" cy="6500"/>
            </a:xfrm>
            <a:custGeom>
              <a:rect b="b" l="l" r="r" t="t"/>
              <a:pathLst>
                <a:path extrusionOk="0" h="260" w="200">
                  <a:moveTo>
                    <a:pt x="158" y="1"/>
                  </a:moveTo>
                  <a:cubicBezTo>
                    <a:pt x="151" y="1"/>
                    <a:pt x="140" y="4"/>
                    <a:pt x="124" y="12"/>
                  </a:cubicBezTo>
                  <a:lnTo>
                    <a:pt x="0" y="77"/>
                  </a:lnTo>
                  <a:lnTo>
                    <a:pt x="0" y="260"/>
                  </a:lnTo>
                  <a:cubicBezTo>
                    <a:pt x="52" y="153"/>
                    <a:pt x="20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2619125" y="23975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1" y="1"/>
                  </a:moveTo>
                  <a:lnTo>
                    <a:pt x="1" y="65"/>
                  </a:lnTo>
                  <a:cubicBezTo>
                    <a:pt x="1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35"/>
            <p:cNvSpPr/>
            <p:nvPr/>
          </p:nvSpPr>
          <p:spPr>
            <a:xfrm>
              <a:off x="2605275" y="24022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1"/>
                    <a:pt x="1" y="60"/>
                    <a:pt x="1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35"/>
            <p:cNvSpPr/>
            <p:nvPr/>
          </p:nvSpPr>
          <p:spPr>
            <a:xfrm>
              <a:off x="2509450" y="2310950"/>
              <a:ext cx="3125" cy="2050"/>
            </a:xfrm>
            <a:custGeom>
              <a:rect b="b" l="l" r="r" t="t"/>
              <a:pathLst>
                <a:path extrusionOk="0" h="82" w="125">
                  <a:moveTo>
                    <a:pt x="125" y="1"/>
                  </a:moveTo>
                  <a:lnTo>
                    <a:pt x="1" y="65"/>
                  </a:lnTo>
                  <a:cubicBezTo>
                    <a:pt x="12" y="77"/>
                    <a:pt x="24" y="81"/>
                    <a:pt x="35" y="81"/>
                  </a:cubicBezTo>
                  <a:cubicBezTo>
                    <a:pt x="83" y="81"/>
                    <a:pt x="124" y="1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35"/>
            <p:cNvSpPr/>
            <p:nvPr/>
          </p:nvSpPr>
          <p:spPr>
            <a:xfrm>
              <a:off x="2711425" y="2548950"/>
              <a:ext cx="3550" cy="5125"/>
            </a:xfrm>
            <a:custGeom>
              <a:rect b="b" l="l" r="r" t="t"/>
              <a:pathLst>
                <a:path extrusionOk="0" h="205" w="142">
                  <a:moveTo>
                    <a:pt x="141" y="1"/>
                  </a:moveTo>
                  <a:cubicBezTo>
                    <a:pt x="92" y="103"/>
                    <a:pt x="0" y="204"/>
                    <a:pt x="38" y="204"/>
                  </a:cubicBezTo>
                  <a:cubicBezTo>
                    <a:pt x="46" y="204"/>
                    <a:pt x="60" y="199"/>
                    <a:pt x="82" y="189"/>
                  </a:cubicBezTo>
                  <a:cubicBezTo>
                    <a:pt x="141" y="125"/>
                    <a:pt x="141" y="65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35"/>
            <p:cNvSpPr/>
            <p:nvPr/>
          </p:nvSpPr>
          <p:spPr>
            <a:xfrm>
              <a:off x="2580550" y="2319575"/>
              <a:ext cx="1500" cy="675"/>
            </a:xfrm>
            <a:custGeom>
              <a:rect b="b" l="l" r="r" t="t"/>
              <a:pathLst>
                <a:path extrusionOk="0" h="27" w="60">
                  <a:moveTo>
                    <a:pt x="18" y="0"/>
                  </a:moveTo>
                  <a:cubicBezTo>
                    <a:pt x="1" y="0"/>
                    <a:pt x="1" y="27"/>
                    <a:pt x="1" y="27"/>
                  </a:cubicBezTo>
                  <a:lnTo>
                    <a:pt x="60" y="27"/>
                  </a:lnTo>
                  <a:cubicBezTo>
                    <a:pt x="40" y="7"/>
                    <a:pt x="27" y="0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35"/>
            <p:cNvSpPr/>
            <p:nvPr/>
          </p:nvSpPr>
          <p:spPr>
            <a:xfrm>
              <a:off x="2713450" y="25443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60"/>
                  </a:lnTo>
                  <a:cubicBezTo>
                    <a:pt x="1" y="125"/>
                    <a:pt x="60" y="125"/>
                    <a:pt x="60" y="184"/>
                  </a:cubicBezTo>
                  <a:cubicBezTo>
                    <a:pt x="125" y="125"/>
                    <a:pt x="12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35"/>
            <p:cNvSpPr/>
            <p:nvPr/>
          </p:nvSpPr>
          <p:spPr>
            <a:xfrm>
              <a:off x="2365675" y="22027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35"/>
            <p:cNvSpPr/>
            <p:nvPr/>
          </p:nvSpPr>
          <p:spPr>
            <a:xfrm>
              <a:off x="2330175" y="214715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35"/>
            <p:cNvSpPr/>
            <p:nvPr/>
          </p:nvSpPr>
          <p:spPr>
            <a:xfrm>
              <a:off x="2727300" y="2589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35"/>
            <p:cNvSpPr/>
            <p:nvPr/>
          </p:nvSpPr>
          <p:spPr>
            <a:xfrm>
              <a:off x="2713450" y="25984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35"/>
            <p:cNvSpPr/>
            <p:nvPr/>
          </p:nvSpPr>
          <p:spPr>
            <a:xfrm>
              <a:off x="2687125" y="2539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0"/>
                  </a:moveTo>
                  <a:lnTo>
                    <a:pt x="65" y="0"/>
                  </a:lnTo>
                  <a:cubicBezTo>
                    <a:pt x="1" y="64"/>
                    <a:pt x="1" y="6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35"/>
            <p:cNvSpPr/>
            <p:nvPr/>
          </p:nvSpPr>
          <p:spPr>
            <a:xfrm>
              <a:off x="2725825" y="25891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35"/>
            <p:cNvSpPr/>
            <p:nvPr/>
          </p:nvSpPr>
          <p:spPr>
            <a:xfrm>
              <a:off x="2727300" y="25907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35"/>
            <p:cNvSpPr/>
            <p:nvPr/>
          </p:nvSpPr>
          <p:spPr>
            <a:xfrm>
              <a:off x="2725825" y="2587650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0" y="1"/>
                  </a:moveTo>
                  <a:cubicBezTo>
                    <a:pt x="60" y="1"/>
                    <a:pt x="60" y="60"/>
                    <a:pt x="0" y="60"/>
                  </a:cubicBezTo>
                  <a:lnTo>
                    <a:pt x="60" y="60"/>
                  </a:lnTo>
                  <a:cubicBezTo>
                    <a:pt x="6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35"/>
            <p:cNvSpPr/>
            <p:nvPr/>
          </p:nvSpPr>
          <p:spPr>
            <a:xfrm>
              <a:off x="2453825" y="22460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lnTo>
                    <a:pt x="60" y="1"/>
                  </a:lnTo>
                  <a:cubicBezTo>
                    <a:pt x="0" y="65"/>
                    <a:pt x="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35"/>
            <p:cNvSpPr/>
            <p:nvPr/>
          </p:nvSpPr>
          <p:spPr>
            <a:xfrm>
              <a:off x="2637675" y="24609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35"/>
            <p:cNvSpPr/>
            <p:nvPr/>
          </p:nvSpPr>
          <p:spPr>
            <a:xfrm>
              <a:off x="2633100" y="2454750"/>
              <a:ext cx="13875" cy="6200"/>
            </a:xfrm>
            <a:custGeom>
              <a:rect b="b" l="l" r="r" t="t"/>
              <a:pathLst>
                <a:path extrusionOk="0" h="248" w="555">
                  <a:moveTo>
                    <a:pt x="554" y="0"/>
                  </a:moveTo>
                  <a:lnTo>
                    <a:pt x="0" y="183"/>
                  </a:lnTo>
                  <a:cubicBezTo>
                    <a:pt x="53" y="166"/>
                    <a:pt x="91" y="159"/>
                    <a:pt x="118" y="159"/>
                  </a:cubicBezTo>
                  <a:cubicBezTo>
                    <a:pt x="183" y="159"/>
                    <a:pt x="183" y="202"/>
                    <a:pt x="183" y="248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35"/>
            <p:cNvSpPr/>
            <p:nvPr/>
          </p:nvSpPr>
          <p:spPr>
            <a:xfrm>
              <a:off x="2313125" y="2144050"/>
              <a:ext cx="418900" cy="466750"/>
            </a:xfrm>
            <a:custGeom>
              <a:rect b="b" l="l" r="r" t="t"/>
              <a:pathLst>
                <a:path extrusionOk="0" h="18670" w="16756">
                  <a:moveTo>
                    <a:pt x="1608" y="1548"/>
                  </a:moveTo>
                  <a:lnTo>
                    <a:pt x="1608" y="1548"/>
                  </a:lnTo>
                  <a:cubicBezTo>
                    <a:pt x="1581" y="1632"/>
                    <a:pt x="1592" y="1690"/>
                    <a:pt x="1623" y="1735"/>
                  </a:cubicBezTo>
                  <a:lnTo>
                    <a:pt x="1623" y="1735"/>
                  </a:lnTo>
                  <a:cubicBezTo>
                    <a:pt x="1574" y="1694"/>
                    <a:pt x="1507" y="1649"/>
                    <a:pt x="1608" y="1548"/>
                  </a:cubicBezTo>
                  <a:close/>
                  <a:moveTo>
                    <a:pt x="2405" y="2520"/>
                  </a:moveTo>
                  <a:lnTo>
                    <a:pt x="2414" y="2538"/>
                  </a:lnTo>
                  <a:cubicBezTo>
                    <a:pt x="2414" y="2530"/>
                    <a:pt x="2410" y="2524"/>
                    <a:pt x="2405" y="2520"/>
                  </a:cubicBezTo>
                  <a:close/>
                  <a:moveTo>
                    <a:pt x="5876" y="2908"/>
                  </a:moveTo>
                  <a:lnTo>
                    <a:pt x="5876" y="2968"/>
                  </a:lnTo>
                  <a:cubicBezTo>
                    <a:pt x="5811" y="2968"/>
                    <a:pt x="5876" y="2968"/>
                    <a:pt x="5876" y="2908"/>
                  </a:cubicBezTo>
                  <a:close/>
                  <a:moveTo>
                    <a:pt x="5456" y="4380"/>
                  </a:moveTo>
                  <a:lnTo>
                    <a:pt x="5456" y="4380"/>
                  </a:lnTo>
                  <a:cubicBezTo>
                    <a:pt x="5451" y="4384"/>
                    <a:pt x="5446" y="4388"/>
                    <a:pt x="5440" y="4392"/>
                  </a:cubicBezTo>
                  <a:cubicBezTo>
                    <a:pt x="5446" y="4388"/>
                    <a:pt x="5451" y="4384"/>
                    <a:pt x="5456" y="4380"/>
                  </a:cubicBezTo>
                  <a:close/>
                  <a:moveTo>
                    <a:pt x="6271" y="5174"/>
                  </a:moveTo>
                  <a:cubicBezTo>
                    <a:pt x="6282" y="5186"/>
                    <a:pt x="6294" y="5193"/>
                    <a:pt x="6306" y="5193"/>
                  </a:cubicBezTo>
                  <a:cubicBezTo>
                    <a:pt x="6293" y="5187"/>
                    <a:pt x="6282" y="5181"/>
                    <a:pt x="6271" y="5174"/>
                  </a:cubicBezTo>
                  <a:close/>
                  <a:moveTo>
                    <a:pt x="11068" y="7359"/>
                  </a:moveTo>
                  <a:cubicBezTo>
                    <a:pt x="11066" y="7369"/>
                    <a:pt x="11064" y="7379"/>
                    <a:pt x="11064" y="7388"/>
                  </a:cubicBezTo>
                  <a:lnTo>
                    <a:pt x="11064" y="7388"/>
                  </a:lnTo>
                  <a:cubicBezTo>
                    <a:pt x="11067" y="7378"/>
                    <a:pt x="11068" y="7369"/>
                    <a:pt x="11068" y="7359"/>
                  </a:cubicBezTo>
                  <a:close/>
                  <a:moveTo>
                    <a:pt x="10975" y="9531"/>
                  </a:moveTo>
                  <a:lnTo>
                    <a:pt x="10932" y="9546"/>
                  </a:lnTo>
                  <a:lnTo>
                    <a:pt x="10932" y="9546"/>
                  </a:lnTo>
                  <a:cubicBezTo>
                    <a:pt x="10948" y="9543"/>
                    <a:pt x="10963" y="9539"/>
                    <a:pt x="10975" y="9531"/>
                  </a:cubicBezTo>
                  <a:close/>
                  <a:moveTo>
                    <a:pt x="10932" y="9546"/>
                  </a:moveTo>
                  <a:lnTo>
                    <a:pt x="10932" y="9546"/>
                  </a:lnTo>
                  <a:cubicBezTo>
                    <a:pt x="10895" y="9553"/>
                    <a:pt x="10850" y="9553"/>
                    <a:pt x="10821" y="9585"/>
                  </a:cubicBezTo>
                  <a:lnTo>
                    <a:pt x="10932" y="9546"/>
                  </a:lnTo>
                  <a:close/>
                  <a:moveTo>
                    <a:pt x="12117" y="10450"/>
                  </a:moveTo>
                  <a:lnTo>
                    <a:pt x="12117" y="10574"/>
                  </a:lnTo>
                  <a:cubicBezTo>
                    <a:pt x="12058" y="10574"/>
                    <a:pt x="12058" y="10510"/>
                    <a:pt x="12117" y="10450"/>
                  </a:cubicBezTo>
                  <a:close/>
                  <a:moveTo>
                    <a:pt x="12900" y="12422"/>
                  </a:moveTo>
                  <a:cubicBezTo>
                    <a:pt x="12886" y="12424"/>
                    <a:pt x="12872" y="12426"/>
                    <a:pt x="12859" y="12428"/>
                  </a:cubicBezTo>
                  <a:cubicBezTo>
                    <a:pt x="12868" y="12428"/>
                    <a:pt x="12882" y="12426"/>
                    <a:pt x="12900" y="12422"/>
                  </a:cubicBezTo>
                  <a:close/>
                  <a:moveTo>
                    <a:pt x="14901" y="13230"/>
                  </a:moveTo>
                  <a:lnTo>
                    <a:pt x="14837" y="13294"/>
                  </a:lnTo>
                  <a:cubicBezTo>
                    <a:pt x="14901" y="13294"/>
                    <a:pt x="14901" y="13230"/>
                    <a:pt x="14901" y="13230"/>
                  </a:cubicBezTo>
                  <a:close/>
                  <a:moveTo>
                    <a:pt x="13418" y="14159"/>
                  </a:moveTo>
                  <a:cubicBezTo>
                    <a:pt x="13418" y="14165"/>
                    <a:pt x="13419" y="14171"/>
                    <a:pt x="13421" y="14177"/>
                  </a:cubicBezTo>
                  <a:lnTo>
                    <a:pt x="13421" y="14177"/>
                  </a:lnTo>
                  <a:lnTo>
                    <a:pt x="13418" y="14159"/>
                  </a:lnTo>
                  <a:close/>
                  <a:moveTo>
                    <a:pt x="14975" y="16581"/>
                  </a:moveTo>
                  <a:lnTo>
                    <a:pt x="14975" y="16581"/>
                  </a:lnTo>
                  <a:cubicBezTo>
                    <a:pt x="14988" y="16592"/>
                    <a:pt x="15005" y="16605"/>
                    <a:pt x="15023" y="16618"/>
                  </a:cubicBezTo>
                  <a:lnTo>
                    <a:pt x="15023" y="16618"/>
                  </a:lnTo>
                  <a:cubicBezTo>
                    <a:pt x="15016" y="16600"/>
                    <a:pt x="14998" y="16588"/>
                    <a:pt x="14975" y="16581"/>
                  </a:cubicBezTo>
                  <a:close/>
                  <a:moveTo>
                    <a:pt x="15023" y="16618"/>
                  </a:moveTo>
                  <a:cubicBezTo>
                    <a:pt x="15024" y="16622"/>
                    <a:pt x="15025" y="16627"/>
                    <a:pt x="15025" y="16632"/>
                  </a:cubicBezTo>
                  <a:cubicBezTo>
                    <a:pt x="14978" y="16678"/>
                    <a:pt x="14951" y="16693"/>
                    <a:pt x="14933" y="16693"/>
                  </a:cubicBezTo>
                  <a:cubicBezTo>
                    <a:pt x="14897" y="16693"/>
                    <a:pt x="14901" y="16631"/>
                    <a:pt x="14867" y="16631"/>
                  </a:cubicBezTo>
                  <a:cubicBezTo>
                    <a:pt x="14850" y="16631"/>
                    <a:pt x="14823" y="16646"/>
                    <a:pt x="14778" y="16691"/>
                  </a:cubicBezTo>
                  <a:cubicBezTo>
                    <a:pt x="14794" y="16683"/>
                    <a:pt x="14810" y="16680"/>
                    <a:pt x="14825" y="16680"/>
                  </a:cubicBezTo>
                  <a:cubicBezTo>
                    <a:pt x="14919" y="16680"/>
                    <a:pt x="14977" y="16824"/>
                    <a:pt x="15084" y="16879"/>
                  </a:cubicBezTo>
                  <a:cubicBezTo>
                    <a:pt x="15231" y="16783"/>
                    <a:pt x="15112" y="16686"/>
                    <a:pt x="15023" y="16618"/>
                  </a:cubicBezTo>
                  <a:close/>
                  <a:moveTo>
                    <a:pt x="16305" y="17239"/>
                  </a:moveTo>
                  <a:cubicBezTo>
                    <a:pt x="16310" y="17239"/>
                    <a:pt x="16296" y="17275"/>
                    <a:pt x="16261" y="17310"/>
                  </a:cubicBezTo>
                  <a:cubicBezTo>
                    <a:pt x="16286" y="17258"/>
                    <a:pt x="16301" y="17239"/>
                    <a:pt x="16305" y="17239"/>
                  </a:cubicBezTo>
                  <a:close/>
                  <a:moveTo>
                    <a:pt x="866" y="1"/>
                  </a:moveTo>
                  <a:lnTo>
                    <a:pt x="866" y="1"/>
                  </a:lnTo>
                  <a:cubicBezTo>
                    <a:pt x="930" y="124"/>
                    <a:pt x="866" y="124"/>
                    <a:pt x="807" y="124"/>
                  </a:cubicBezTo>
                  <a:cubicBezTo>
                    <a:pt x="866" y="188"/>
                    <a:pt x="742" y="248"/>
                    <a:pt x="742" y="371"/>
                  </a:cubicBezTo>
                  <a:cubicBezTo>
                    <a:pt x="683" y="248"/>
                    <a:pt x="559" y="188"/>
                    <a:pt x="436" y="65"/>
                  </a:cubicBezTo>
                  <a:cubicBezTo>
                    <a:pt x="371" y="188"/>
                    <a:pt x="248" y="188"/>
                    <a:pt x="188" y="188"/>
                  </a:cubicBezTo>
                  <a:cubicBezTo>
                    <a:pt x="65" y="248"/>
                    <a:pt x="0" y="248"/>
                    <a:pt x="0" y="371"/>
                  </a:cubicBezTo>
                  <a:cubicBezTo>
                    <a:pt x="0" y="371"/>
                    <a:pt x="65" y="312"/>
                    <a:pt x="124" y="312"/>
                  </a:cubicBezTo>
                  <a:cubicBezTo>
                    <a:pt x="65" y="436"/>
                    <a:pt x="124" y="559"/>
                    <a:pt x="188" y="683"/>
                  </a:cubicBezTo>
                  <a:cubicBezTo>
                    <a:pt x="248" y="807"/>
                    <a:pt x="312" y="990"/>
                    <a:pt x="312" y="1178"/>
                  </a:cubicBezTo>
                  <a:cubicBezTo>
                    <a:pt x="347" y="1105"/>
                    <a:pt x="361" y="1075"/>
                    <a:pt x="367" y="1075"/>
                  </a:cubicBezTo>
                  <a:cubicBezTo>
                    <a:pt x="371" y="1075"/>
                    <a:pt x="371" y="1089"/>
                    <a:pt x="371" y="1113"/>
                  </a:cubicBezTo>
                  <a:cubicBezTo>
                    <a:pt x="436" y="1113"/>
                    <a:pt x="436" y="1178"/>
                    <a:pt x="495" y="1237"/>
                  </a:cubicBezTo>
                  <a:cubicBezTo>
                    <a:pt x="534" y="1276"/>
                    <a:pt x="571" y="1337"/>
                    <a:pt x="622" y="1337"/>
                  </a:cubicBezTo>
                  <a:cubicBezTo>
                    <a:pt x="655" y="1337"/>
                    <a:pt x="694" y="1311"/>
                    <a:pt x="742" y="1237"/>
                  </a:cubicBezTo>
                  <a:lnTo>
                    <a:pt x="742" y="1237"/>
                  </a:lnTo>
                  <a:cubicBezTo>
                    <a:pt x="742" y="1301"/>
                    <a:pt x="683" y="1301"/>
                    <a:pt x="683" y="1425"/>
                  </a:cubicBezTo>
                  <a:cubicBezTo>
                    <a:pt x="720" y="1348"/>
                    <a:pt x="759" y="1294"/>
                    <a:pt x="813" y="1294"/>
                  </a:cubicBezTo>
                  <a:cubicBezTo>
                    <a:pt x="845" y="1294"/>
                    <a:pt x="883" y="1314"/>
                    <a:pt x="930" y="1361"/>
                  </a:cubicBezTo>
                  <a:cubicBezTo>
                    <a:pt x="1054" y="1425"/>
                    <a:pt x="1113" y="1484"/>
                    <a:pt x="1177" y="1548"/>
                  </a:cubicBezTo>
                  <a:cubicBezTo>
                    <a:pt x="1301" y="1608"/>
                    <a:pt x="1360" y="1731"/>
                    <a:pt x="1484" y="1855"/>
                  </a:cubicBezTo>
                  <a:lnTo>
                    <a:pt x="1548" y="1731"/>
                  </a:lnTo>
                  <a:cubicBezTo>
                    <a:pt x="1608" y="1796"/>
                    <a:pt x="1608" y="1796"/>
                    <a:pt x="1608" y="1855"/>
                  </a:cubicBezTo>
                  <a:cubicBezTo>
                    <a:pt x="1660" y="1821"/>
                    <a:pt x="1669" y="1796"/>
                    <a:pt x="1659" y="1774"/>
                  </a:cubicBezTo>
                  <a:lnTo>
                    <a:pt x="1659" y="1774"/>
                  </a:lnTo>
                  <a:cubicBezTo>
                    <a:pt x="1697" y="1807"/>
                    <a:pt x="1746" y="1831"/>
                    <a:pt x="1796" y="1855"/>
                  </a:cubicBezTo>
                  <a:cubicBezTo>
                    <a:pt x="1919" y="1979"/>
                    <a:pt x="2043" y="2043"/>
                    <a:pt x="1979" y="2226"/>
                  </a:cubicBezTo>
                  <a:cubicBezTo>
                    <a:pt x="1993" y="2233"/>
                    <a:pt x="2005" y="2237"/>
                    <a:pt x="2015" y="2237"/>
                  </a:cubicBezTo>
                  <a:cubicBezTo>
                    <a:pt x="2082" y="2237"/>
                    <a:pt x="2064" y="2093"/>
                    <a:pt x="2132" y="2093"/>
                  </a:cubicBezTo>
                  <a:cubicBezTo>
                    <a:pt x="2142" y="2093"/>
                    <a:pt x="2153" y="2096"/>
                    <a:pt x="2167" y="2102"/>
                  </a:cubicBezTo>
                  <a:lnTo>
                    <a:pt x="2102" y="2226"/>
                  </a:lnTo>
                  <a:lnTo>
                    <a:pt x="2102" y="2226"/>
                  </a:lnTo>
                  <a:lnTo>
                    <a:pt x="2226" y="2102"/>
                  </a:lnTo>
                  <a:cubicBezTo>
                    <a:pt x="2290" y="2167"/>
                    <a:pt x="2290" y="2290"/>
                    <a:pt x="2226" y="2350"/>
                  </a:cubicBezTo>
                  <a:lnTo>
                    <a:pt x="2167" y="2350"/>
                  </a:lnTo>
                  <a:cubicBezTo>
                    <a:pt x="2167" y="2516"/>
                    <a:pt x="2360" y="2485"/>
                    <a:pt x="2405" y="2520"/>
                  </a:cubicBezTo>
                  <a:lnTo>
                    <a:pt x="2405" y="2520"/>
                  </a:lnTo>
                  <a:lnTo>
                    <a:pt x="2350" y="2414"/>
                  </a:lnTo>
                  <a:lnTo>
                    <a:pt x="2350" y="2414"/>
                  </a:lnTo>
                  <a:cubicBezTo>
                    <a:pt x="2693" y="2469"/>
                    <a:pt x="2986" y="2791"/>
                    <a:pt x="3322" y="2791"/>
                  </a:cubicBezTo>
                  <a:cubicBezTo>
                    <a:pt x="3349" y="2791"/>
                    <a:pt x="3376" y="2789"/>
                    <a:pt x="3403" y="2785"/>
                  </a:cubicBezTo>
                  <a:lnTo>
                    <a:pt x="3403" y="2721"/>
                  </a:lnTo>
                  <a:cubicBezTo>
                    <a:pt x="3710" y="2721"/>
                    <a:pt x="3527" y="2908"/>
                    <a:pt x="3833" y="2968"/>
                  </a:cubicBezTo>
                  <a:lnTo>
                    <a:pt x="3774" y="3032"/>
                  </a:lnTo>
                  <a:cubicBezTo>
                    <a:pt x="3836" y="3000"/>
                    <a:pt x="3881" y="2984"/>
                    <a:pt x="3920" y="2984"/>
                  </a:cubicBezTo>
                  <a:cubicBezTo>
                    <a:pt x="3958" y="2984"/>
                    <a:pt x="3989" y="3000"/>
                    <a:pt x="4021" y="3032"/>
                  </a:cubicBezTo>
                  <a:cubicBezTo>
                    <a:pt x="3897" y="3032"/>
                    <a:pt x="4021" y="3215"/>
                    <a:pt x="3897" y="3279"/>
                  </a:cubicBezTo>
                  <a:cubicBezTo>
                    <a:pt x="4204" y="3279"/>
                    <a:pt x="4080" y="3215"/>
                    <a:pt x="4392" y="3091"/>
                  </a:cubicBezTo>
                  <a:lnTo>
                    <a:pt x="4392" y="3091"/>
                  </a:lnTo>
                  <a:lnTo>
                    <a:pt x="4328" y="3215"/>
                  </a:lnTo>
                  <a:cubicBezTo>
                    <a:pt x="4415" y="3173"/>
                    <a:pt x="4473" y="3129"/>
                    <a:pt x="4542" y="3129"/>
                  </a:cubicBezTo>
                  <a:cubicBezTo>
                    <a:pt x="4571" y="3129"/>
                    <a:pt x="4603" y="3137"/>
                    <a:pt x="4639" y="3156"/>
                  </a:cubicBezTo>
                  <a:cubicBezTo>
                    <a:pt x="4451" y="3215"/>
                    <a:pt x="4575" y="3339"/>
                    <a:pt x="4392" y="3403"/>
                  </a:cubicBezTo>
                  <a:cubicBezTo>
                    <a:pt x="4516" y="3774"/>
                    <a:pt x="4946" y="3403"/>
                    <a:pt x="4822" y="3833"/>
                  </a:cubicBezTo>
                  <a:cubicBezTo>
                    <a:pt x="4946" y="3710"/>
                    <a:pt x="4946" y="3650"/>
                    <a:pt x="4887" y="3586"/>
                  </a:cubicBezTo>
                  <a:cubicBezTo>
                    <a:pt x="4822" y="3527"/>
                    <a:pt x="4763" y="3527"/>
                    <a:pt x="4822" y="3527"/>
                  </a:cubicBezTo>
                  <a:cubicBezTo>
                    <a:pt x="4822" y="3436"/>
                    <a:pt x="4954" y="3378"/>
                    <a:pt x="5050" y="3378"/>
                  </a:cubicBezTo>
                  <a:cubicBezTo>
                    <a:pt x="5086" y="3378"/>
                    <a:pt x="5117" y="3386"/>
                    <a:pt x="5134" y="3403"/>
                  </a:cubicBezTo>
                  <a:cubicBezTo>
                    <a:pt x="5193" y="3462"/>
                    <a:pt x="5010" y="3898"/>
                    <a:pt x="5193" y="4021"/>
                  </a:cubicBezTo>
                  <a:lnTo>
                    <a:pt x="5134" y="4021"/>
                  </a:lnTo>
                  <a:cubicBezTo>
                    <a:pt x="5134" y="4083"/>
                    <a:pt x="5180" y="4083"/>
                    <a:pt x="5225" y="4083"/>
                  </a:cubicBezTo>
                  <a:cubicBezTo>
                    <a:pt x="5271" y="4083"/>
                    <a:pt x="5317" y="4083"/>
                    <a:pt x="5317" y="4145"/>
                  </a:cubicBezTo>
                  <a:cubicBezTo>
                    <a:pt x="5358" y="4118"/>
                    <a:pt x="5387" y="4109"/>
                    <a:pt x="5409" y="4109"/>
                  </a:cubicBezTo>
                  <a:cubicBezTo>
                    <a:pt x="5458" y="4109"/>
                    <a:pt x="5474" y="4154"/>
                    <a:pt x="5514" y="4154"/>
                  </a:cubicBezTo>
                  <a:cubicBezTo>
                    <a:pt x="5539" y="4154"/>
                    <a:pt x="5572" y="4137"/>
                    <a:pt x="5628" y="4081"/>
                  </a:cubicBezTo>
                  <a:lnTo>
                    <a:pt x="5381" y="3957"/>
                  </a:lnTo>
                  <a:lnTo>
                    <a:pt x="5381" y="3957"/>
                  </a:lnTo>
                  <a:cubicBezTo>
                    <a:pt x="5410" y="3967"/>
                    <a:pt x="5441" y="3971"/>
                    <a:pt x="5472" y="3971"/>
                  </a:cubicBezTo>
                  <a:cubicBezTo>
                    <a:pt x="5568" y="3971"/>
                    <a:pt x="5670" y="3935"/>
                    <a:pt x="5749" y="3935"/>
                  </a:cubicBezTo>
                  <a:cubicBezTo>
                    <a:pt x="5807" y="3935"/>
                    <a:pt x="5853" y="3954"/>
                    <a:pt x="5876" y="4021"/>
                  </a:cubicBezTo>
                  <a:cubicBezTo>
                    <a:pt x="5876" y="4081"/>
                    <a:pt x="5752" y="4081"/>
                    <a:pt x="5688" y="4081"/>
                  </a:cubicBezTo>
                  <a:cubicBezTo>
                    <a:pt x="5688" y="4204"/>
                    <a:pt x="5811" y="4145"/>
                    <a:pt x="5811" y="4204"/>
                  </a:cubicBezTo>
                  <a:cubicBezTo>
                    <a:pt x="5757" y="4277"/>
                    <a:pt x="5713" y="4302"/>
                    <a:pt x="5674" y="4302"/>
                  </a:cubicBezTo>
                  <a:cubicBezTo>
                    <a:pt x="5592" y="4302"/>
                    <a:pt x="5529" y="4196"/>
                    <a:pt x="5429" y="4196"/>
                  </a:cubicBezTo>
                  <a:cubicBezTo>
                    <a:pt x="5414" y="4196"/>
                    <a:pt x="5398" y="4199"/>
                    <a:pt x="5381" y="4204"/>
                  </a:cubicBezTo>
                  <a:cubicBezTo>
                    <a:pt x="5318" y="4325"/>
                    <a:pt x="5671" y="4210"/>
                    <a:pt x="5456" y="4380"/>
                  </a:cubicBezTo>
                  <a:lnTo>
                    <a:pt x="5456" y="4380"/>
                  </a:lnTo>
                  <a:cubicBezTo>
                    <a:pt x="5520" y="4332"/>
                    <a:pt x="5564" y="4314"/>
                    <a:pt x="5597" y="4314"/>
                  </a:cubicBezTo>
                  <a:cubicBezTo>
                    <a:pt x="5695" y="4314"/>
                    <a:pt x="5691" y="4474"/>
                    <a:pt x="5796" y="4474"/>
                  </a:cubicBezTo>
                  <a:cubicBezTo>
                    <a:pt x="5817" y="4474"/>
                    <a:pt x="5843" y="4468"/>
                    <a:pt x="5876" y="4451"/>
                  </a:cubicBezTo>
                  <a:lnTo>
                    <a:pt x="5876" y="4451"/>
                  </a:lnTo>
                  <a:lnTo>
                    <a:pt x="5811" y="4575"/>
                  </a:lnTo>
                  <a:cubicBezTo>
                    <a:pt x="5811" y="4575"/>
                    <a:pt x="5866" y="4549"/>
                    <a:pt x="5903" y="4549"/>
                  </a:cubicBezTo>
                  <a:cubicBezTo>
                    <a:pt x="5921" y="4549"/>
                    <a:pt x="5935" y="4555"/>
                    <a:pt x="5935" y="4575"/>
                  </a:cubicBezTo>
                  <a:lnTo>
                    <a:pt x="5752" y="4699"/>
                  </a:lnTo>
                  <a:cubicBezTo>
                    <a:pt x="5778" y="4681"/>
                    <a:pt x="5799" y="4673"/>
                    <a:pt x="5817" y="4673"/>
                  </a:cubicBezTo>
                  <a:cubicBezTo>
                    <a:pt x="5922" y="4673"/>
                    <a:pt x="5893" y="4946"/>
                    <a:pt x="5999" y="4946"/>
                  </a:cubicBezTo>
                  <a:cubicBezTo>
                    <a:pt x="5811" y="4763"/>
                    <a:pt x="6059" y="4763"/>
                    <a:pt x="6059" y="4575"/>
                  </a:cubicBezTo>
                  <a:lnTo>
                    <a:pt x="6059" y="4575"/>
                  </a:lnTo>
                  <a:cubicBezTo>
                    <a:pt x="6417" y="4637"/>
                    <a:pt x="5968" y="4985"/>
                    <a:pt x="6271" y="5174"/>
                  </a:cubicBezTo>
                  <a:lnTo>
                    <a:pt x="6271" y="5174"/>
                  </a:lnTo>
                  <a:cubicBezTo>
                    <a:pt x="6228" y="5127"/>
                    <a:pt x="6207" y="5010"/>
                    <a:pt x="6306" y="5010"/>
                  </a:cubicBezTo>
                  <a:cubicBezTo>
                    <a:pt x="6306" y="5070"/>
                    <a:pt x="6370" y="5134"/>
                    <a:pt x="6370" y="5258"/>
                  </a:cubicBezTo>
                  <a:cubicBezTo>
                    <a:pt x="6401" y="5278"/>
                    <a:pt x="6422" y="5287"/>
                    <a:pt x="6438" y="5287"/>
                  </a:cubicBezTo>
                  <a:cubicBezTo>
                    <a:pt x="6519" y="5287"/>
                    <a:pt x="6450" y="5070"/>
                    <a:pt x="6553" y="5070"/>
                  </a:cubicBezTo>
                  <a:cubicBezTo>
                    <a:pt x="6533" y="5132"/>
                    <a:pt x="6541" y="5153"/>
                    <a:pt x="6563" y="5153"/>
                  </a:cubicBezTo>
                  <a:cubicBezTo>
                    <a:pt x="6609" y="5153"/>
                    <a:pt x="6718" y="5070"/>
                    <a:pt x="6800" y="5070"/>
                  </a:cubicBezTo>
                  <a:lnTo>
                    <a:pt x="6741" y="5193"/>
                  </a:lnTo>
                  <a:cubicBezTo>
                    <a:pt x="6771" y="5253"/>
                    <a:pt x="6801" y="5273"/>
                    <a:pt x="6830" y="5273"/>
                  </a:cubicBezTo>
                  <a:cubicBezTo>
                    <a:pt x="6894" y="5273"/>
                    <a:pt x="6959" y="5178"/>
                    <a:pt x="7023" y="5178"/>
                  </a:cubicBezTo>
                  <a:cubicBezTo>
                    <a:pt x="7053" y="5178"/>
                    <a:pt x="7082" y="5198"/>
                    <a:pt x="7112" y="5258"/>
                  </a:cubicBezTo>
                  <a:lnTo>
                    <a:pt x="6865" y="5381"/>
                  </a:lnTo>
                  <a:lnTo>
                    <a:pt x="6988" y="5381"/>
                  </a:lnTo>
                  <a:lnTo>
                    <a:pt x="6865" y="5505"/>
                  </a:lnTo>
                  <a:cubicBezTo>
                    <a:pt x="7048" y="5505"/>
                    <a:pt x="7048" y="5564"/>
                    <a:pt x="7112" y="5688"/>
                  </a:cubicBezTo>
                  <a:cubicBezTo>
                    <a:pt x="7154" y="5600"/>
                    <a:pt x="7260" y="5513"/>
                    <a:pt x="7340" y="5513"/>
                  </a:cubicBezTo>
                  <a:cubicBezTo>
                    <a:pt x="7373" y="5513"/>
                    <a:pt x="7401" y="5528"/>
                    <a:pt x="7419" y="5564"/>
                  </a:cubicBezTo>
                  <a:cubicBezTo>
                    <a:pt x="7419" y="5688"/>
                    <a:pt x="7295" y="5628"/>
                    <a:pt x="7419" y="5688"/>
                  </a:cubicBezTo>
                  <a:cubicBezTo>
                    <a:pt x="7385" y="5725"/>
                    <a:pt x="7329" y="5760"/>
                    <a:pt x="7289" y="5760"/>
                  </a:cubicBezTo>
                  <a:cubicBezTo>
                    <a:pt x="7258" y="5760"/>
                    <a:pt x="7236" y="5741"/>
                    <a:pt x="7236" y="5688"/>
                  </a:cubicBezTo>
                  <a:cubicBezTo>
                    <a:pt x="7236" y="5688"/>
                    <a:pt x="7171" y="5752"/>
                    <a:pt x="7112" y="5752"/>
                  </a:cubicBezTo>
                  <a:cubicBezTo>
                    <a:pt x="7112" y="5935"/>
                    <a:pt x="7295" y="5935"/>
                    <a:pt x="7295" y="5935"/>
                  </a:cubicBezTo>
                  <a:lnTo>
                    <a:pt x="7295" y="5876"/>
                  </a:lnTo>
                  <a:lnTo>
                    <a:pt x="7607" y="5876"/>
                  </a:lnTo>
                  <a:cubicBezTo>
                    <a:pt x="7607" y="5935"/>
                    <a:pt x="7542" y="5935"/>
                    <a:pt x="7483" y="5999"/>
                  </a:cubicBezTo>
                  <a:cubicBezTo>
                    <a:pt x="7523" y="5999"/>
                    <a:pt x="7564" y="5971"/>
                    <a:pt x="7605" y="5971"/>
                  </a:cubicBezTo>
                  <a:cubicBezTo>
                    <a:pt x="7626" y="5971"/>
                    <a:pt x="7646" y="5978"/>
                    <a:pt x="7666" y="5999"/>
                  </a:cubicBezTo>
                  <a:cubicBezTo>
                    <a:pt x="7607" y="6059"/>
                    <a:pt x="7483" y="6182"/>
                    <a:pt x="7359" y="6182"/>
                  </a:cubicBezTo>
                  <a:lnTo>
                    <a:pt x="7666" y="6247"/>
                  </a:lnTo>
                  <a:cubicBezTo>
                    <a:pt x="7607" y="6247"/>
                    <a:pt x="7607" y="6430"/>
                    <a:pt x="7607" y="6430"/>
                  </a:cubicBezTo>
                  <a:cubicBezTo>
                    <a:pt x="7607" y="6494"/>
                    <a:pt x="7666" y="6494"/>
                    <a:pt x="7790" y="6494"/>
                  </a:cubicBezTo>
                  <a:cubicBezTo>
                    <a:pt x="7913" y="6494"/>
                    <a:pt x="7978" y="6553"/>
                    <a:pt x="8037" y="6618"/>
                  </a:cubicBezTo>
                  <a:lnTo>
                    <a:pt x="8101" y="6618"/>
                  </a:lnTo>
                  <a:cubicBezTo>
                    <a:pt x="8225" y="6741"/>
                    <a:pt x="8225" y="6988"/>
                    <a:pt x="8472" y="6988"/>
                  </a:cubicBezTo>
                  <a:lnTo>
                    <a:pt x="8348" y="7171"/>
                  </a:lnTo>
                  <a:cubicBezTo>
                    <a:pt x="8363" y="7177"/>
                    <a:pt x="8376" y="7179"/>
                    <a:pt x="8388" y="7179"/>
                  </a:cubicBezTo>
                  <a:cubicBezTo>
                    <a:pt x="8502" y="7179"/>
                    <a:pt x="8498" y="6963"/>
                    <a:pt x="8630" y="6963"/>
                  </a:cubicBezTo>
                  <a:cubicBezTo>
                    <a:pt x="8654" y="6963"/>
                    <a:pt x="8684" y="6971"/>
                    <a:pt x="8719" y="6988"/>
                  </a:cubicBezTo>
                  <a:cubicBezTo>
                    <a:pt x="8902" y="7048"/>
                    <a:pt x="8596" y="7171"/>
                    <a:pt x="8596" y="7295"/>
                  </a:cubicBezTo>
                  <a:cubicBezTo>
                    <a:pt x="8678" y="7268"/>
                    <a:pt x="8773" y="7241"/>
                    <a:pt x="8853" y="7241"/>
                  </a:cubicBezTo>
                  <a:cubicBezTo>
                    <a:pt x="8951" y="7241"/>
                    <a:pt x="9026" y="7282"/>
                    <a:pt x="9026" y="7419"/>
                  </a:cubicBezTo>
                  <a:cubicBezTo>
                    <a:pt x="8967" y="7419"/>
                    <a:pt x="8902" y="7359"/>
                    <a:pt x="8902" y="7359"/>
                  </a:cubicBezTo>
                  <a:lnTo>
                    <a:pt x="8902" y="7542"/>
                  </a:lnTo>
                  <a:cubicBezTo>
                    <a:pt x="8749" y="7542"/>
                    <a:pt x="8672" y="7511"/>
                    <a:pt x="8626" y="7511"/>
                  </a:cubicBezTo>
                  <a:cubicBezTo>
                    <a:pt x="8580" y="7511"/>
                    <a:pt x="8564" y="7542"/>
                    <a:pt x="8531" y="7666"/>
                  </a:cubicBezTo>
                  <a:cubicBezTo>
                    <a:pt x="8609" y="7602"/>
                    <a:pt x="8671" y="7578"/>
                    <a:pt x="8722" y="7578"/>
                  </a:cubicBezTo>
                  <a:cubicBezTo>
                    <a:pt x="8864" y="7578"/>
                    <a:pt x="8930" y="7756"/>
                    <a:pt x="9051" y="7756"/>
                  </a:cubicBezTo>
                  <a:cubicBezTo>
                    <a:pt x="9095" y="7756"/>
                    <a:pt x="9148" y="7732"/>
                    <a:pt x="9214" y="7666"/>
                  </a:cubicBezTo>
                  <a:lnTo>
                    <a:pt x="9214" y="7790"/>
                  </a:lnTo>
                  <a:cubicBezTo>
                    <a:pt x="9214" y="7760"/>
                    <a:pt x="9214" y="7760"/>
                    <a:pt x="9206" y="7760"/>
                  </a:cubicBezTo>
                  <a:cubicBezTo>
                    <a:pt x="9198" y="7760"/>
                    <a:pt x="9182" y="7760"/>
                    <a:pt x="9150" y="7730"/>
                  </a:cubicBezTo>
                  <a:lnTo>
                    <a:pt x="9150" y="7730"/>
                  </a:lnTo>
                  <a:cubicBezTo>
                    <a:pt x="9150" y="7816"/>
                    <a:pt x="9179" y="7844"/>
                    <a:pt x="9222" y="7844"/>
                  </a:cubicBezTo>
                  <a:cubicBezTo>
                    <a:pt x="9304" y="7844"/>
                    <a:pt x="9438" y="7742"/>
                    <a:pt x="9520" y="7742"/>
                  </a:cubicBezTo>
                  <a:cubicBezTo>
                    <a:pt x="9550" y="7742"/>
                    <a:pt x="9573" y="7755"/>
                    <a:pt x="9585" y="7790"/>
                  </a:cubicBezTo>
                  <a:cubicBezTo>
                    <a:pt x="9585" y="7854"/>
                    <a:pt x="9585" y="7978"/>
                    <a:pt x="9520" y="7978"/>
                  </a:cubicBezTo>
                  <a:lnTo>
                    <a:pt x="9708" y="7978"/>
                  </a:lnTo>
                  <a:cubicBezTo>
                    <a:pt x="9708" y="8009"/>
                    <a:pt x="9690" y="8042"/>
                    <a:pt x="9673" y="8056"/>
                  </a:cubicBezTo>
                  <a:lnTo>
                    <a:pt x="9673" y="8056"/>
                  </a:lnTo>
                  <a:lnTo>
                    <a:pt x="9644" y="8037"/>
                  </a:lnTo>
                  <a:lnTo>
                    <a:pt x="9644" y="8037"/>
                  </a:lnTo>
                  <a:cubicBezTo>
                    <a:pt x="9644" y="8056"/>
                    <a:pt x="9650" y="8064"/>
                    <a:pt x="9658" y="8064"/>
                  </a:cubicBezTo>
                  <a:cubicBezTo>
                    <a:pt x="9662" y="8064"/>
                    <a:pt x="9668" y="8061"/>
                    <a:pt x="9673" y="8056"/>
                  </a:cubicBezTo>
                  <a:lnTo>
                    <a:pt x="9673" y="8056"/>
                  </a:lnTo>
                  <a:lnTo>
                    <a:pt x="9832" y="8161"/>
                  </a:lnTo>
                  <a:lnTo>
                    <a:pt x="9832" y="8225"/>
                  </a:lnTo>
                  <a:cubicBezTo>
                    <a:pt x="9891" y="8161"/>
                    <a:pt x="10015" y="8161"/>
                    <a:pt x="10079" y="8161"/>
                  </a:cubicBezTo>
                  <a:cubicBezTo>
                    <a:pt x="10079" y="8193"/>
                    <a:pt x="10063" y="8193"/>
                    <a:pt x="10047" y="8193"/>
                  </a:cubicBezTo>
                  <a:cubicBezTo>
                    <a:pt x="10031" y="8193"/>
                    <a:pt x="10015" y="8193"/>
                    <a:pt x="10015" y="8225"/>
                  </a:cubicBezTo>
                  <a:lnTo>
                    <a:pt x="10139" y="8225"/>
                  </a:lnTo>
                  <a:cubicBezTo>
                    <a:pt x="10139" y="8297"/>
                    <a:pt x="10077" y="8327"/>
                    <a:pt x="10013" y="8327"/>
                  </a:cubicBezTo>
                  <a:cubicBezTo>
                    <a:pt x="9966" y="8327"/>
                    <a:pt x="9918" y="8311"/>
                    <a:pt x="9891" y="8284"/>
                  </a:cubicBezTo>
                  <a:cubicBezTo>
                    <a:pt x="9768" y="8470"/>
                    <a:pt x="9815" y="8470"/>
                    <a:pt x="9885" y="8470"/>
                  </a:cubicBezTo>
                  <a:cubicBezTo>
                    <a:pt x="9954" y="8470"/>
                    <a:pt x="10047" y="8470"/>
                    <a:pt x="10015" y="8655"/>
                  </a:cubicBezTo>
                  <a:lnTo>
                    <a:pt x="9891" y="8596"/>
                  </a:lnTo>
                  <a:cubicBezTo>
                    <a:pt x="9768" y="8843"/>
                    <a:pt x="9891" y="8843"/>
                    <a:pt x="9832" y="9026"/>
                  </a:cubicBezTo>
                  <a:cubicBezTo>
                    <a:pt x="9891" y="8967"/>
                    <a:pt x="10015" y="8596"/>
                    <a:pt x="10203" y="8596"/>
                  </a:cubicBezTo>
                  <a:cubicBezTo>
                    <a:pt x="10139" y="8596"/>
                    <a:pt x="10015" y="8596"/>
                    <a:pt x="10079" y="8531"/>
                  </a:cubicBezTo>
                  <a:cubicBezTo>
                    <a:pt x="10118" y="8493"/>
                    <a:pt x="10144" y="8479"/>
                    <a:pt x="10162" y="8479"/>
                  </a:cubicBezTo>
                  <a:cubicBezTo>
                    <a:pt x="10203" y="8479"/>
                    <a:pt x="10203" y="8551"/>
                    <a:pt x="10203" y="8596"/>
                  </a:cubicBezTo>
                  <a:cubicBezTo>
                    <a:pt x="10139" y="8655"/>
                    <a:pt x="10203" y="8719"/>
                    <a:pt x="10327" y="8719"/>
                  </a:cubicBezTo>
                  <a:cubicBezTo>
                    <a:pt x="10203" y="8779"/>
                    <a:pt x="10262" y="8843"/>
                    <a:pt x="10327" y="8902"/>
                  </a:cubicBezTo>
                  <a:lnTo>
                    <a:pt x="10139" y="9026"/>
                  </a:lnTo>
                  <a:cubicBezTo>
                    <a:pt x="10175" y="9045"/>
                    <a:pt x="10207" y="9053"/>
                    <a:pt x="10236" y="9053"/>
                  </a:cubicBezTo>
                  <a:cubicBezTo>
                    <a:pt x="10305" y="9053"/>
                    <a:pt x="10363" y="9008"/>
                    <a:pt x="10450" y="8967"/>
                  </a:cubicBezTo>
                  <a:lnTo>
                    <a:pt x="10450" y="8967"/>
                  </a:lnTo>
                  <a:cubicBezTo>
                    <a:pt x="10510" y="9090"/>
                    <a:pt x="10386" y="9214"/>
                    <a:pt x="10327" y="9338"/>
                  </a:cubicBezTo>
                  <a:cubicBezTo>
                    <a:pt x="10334" y="9353"/>
                    <a:pt x="10342" y="9360"/>
                    <a:pt x="10350" y="9360"/>
                  </a:cubicBezTo>
                  <a:cubicBezTo>
                    <a:pt x="10393" y="9360"/>
                    <a:pt x="10445" y="9166"/>
                    <a:pt x="10544" y="9166"/>
                  </a:cubicBezTo>
                  <a:cubicBezTo>
                    <a:pt x="10570" y="9166"/>
                    <a:pt x="10600" y="9180"/>
                    <a:pt x="10633" y="9214"/>
                  </a:cubicBezTo>
                  <a:cubicBezTo>
                    <a:pt x="10633" y="9338"/>
                    <a:pt x="10757" y="9397"/>
                    <a:pt x="11004" y="9461"/>
                  </a:cubicBezTo>
                  <a:cubicBezTo>
                    <a:pt x="11004" y="9499"/>
                    <a:pt x="10993" y="9519"/>
                    <a:pt x="10975" y="9531"/>
                  </a:cubicBezTo>
                  <a:lnTo>
                    <a:pt x="10975" y="9531"/>
                  </a:lnTo>
                  <a:lnTo>
                    <a:pt x="11004" y="9521"/>
                  </a:lnTo>
                  <a:lnTo>
                    <a:pt x="11004" y="9521"/>
                  </a:lnTo>
                  <a:cubicBezTo>
                    <a:pt x="11068" y="9585"/>
                    <a:pt x="11004" y="9585"/>
                    <a:pt x="10945" y="9585"/>
                  </a:cubicBezTo>
                  <a:cubicBezTo>
                    <a:pt x="10962" y="9593"/>
                    <a:pt x="10979" y="9597"/>
                    <a:pt x="10994" y="9597"/>
                  </a:cubicBezTo>
                  <a:cubicBezTo>
                    <a:pt x="11071" y="9597"/>
                    <a:pt x="11125" y="9509"/>
                    <a:pt x="11202" y="9509"/>
                  </a:cubicBezTo>
                  <a:cubicBezTo>
                    <a:pt x="11217" y="9509"/>
                    <a:pt x="11234" y="9512"/>
                    <a:pt x="11251" y="9521"/>
                  </a:cubicBezTo>
                  <a:cubicBezTo>
                    <a:pt x="11375" y="9521"/>
                    <a:pt x="11316" y="9585"/>
                    <a:pt x="11316" y="9708"/>
                  </a:cubicBezTo>
                  <a:cubicBezTo>
                    <a:pt x="11316" y="9832"/>
                    <a:pt x="11316" y="9956"/>
                    <a:pt x="11439" y="9956"/>
                  </a:cubicBezTo>
                  <a:cubicBezTo>
                    <a:pt x="11439" y="10015"/>
                    <a:pt x="11316" y="10015"/>
                    <a:pt x="11251" y="10015"/>
                  </a:cubicBezTo>
                  <a:cubicBezTo>
                    <a:pt x="11499" y="10139"/>
                    <a:pt x="11499" y="10139"/>
                    <a:pt x="11746" y="10139"/>
                  </a:cubicBezTo>
                  <a:lnTo>
                    <a:pt x="11746" y="10327"/>
                  </a:lnTo>
                  <a:cubicBezTo>
                    <a:pt x="11810" y="10139"/>
                    <a:pt x="12058" y="10139"/>
                    <a:pt x="12241" y="10139"/>
                  </a:cubicBezTo>
                  <a:cubicBezTo>
                    <a:pt x="12305" y="10079"/>
                    <a:pt x="12305" y="10015"/>
                    <a:pt x="12364" y="9956"/>
                  </a:cubicBezTo>
                  <a:lnTo>
                    <a:pt x="12552" y="10079"/>
                  </a:lnTo>
                  <a:cubicBezTo>
                    <a:pt x="12552" y="10139"/>
                    <a:pt x="12428" y="10139"/>
                    <a:pt x="12364" y="10139"/>
                  </a:cubicBezTo>
                  <a:lnTo>
                    <a:pt x="12428" y="10139"/>
                  </a:lnTo>
                  <a:cubicBezTo>
                    <a:pt x="12428" y="10262"/>
                    <a:pt x="12305" y="10327"/>
                    <a:pt x="12117" y="10327"/>
                  </a:cubicBezTo>
                  <a:lnTo>
                    <a:pt x="12241" y="10203"/>
                  </a:lnTo>
                  <a:lnTo>
                    <a:pt x="12241" y="10203"/>
                  </a:lnTo>
                  <a:cubicBezTo>
                    <a:pt x="12058" y="10262"/>
                    <a:pt x="11934" y="10262"/>
                    <a:pt x="11810" y="10386"/>
                  </a:cubicBezTo>
                  <a:cubicBezTo>
                    <a:pt x="11830" y="10366"/>
                    <a:pt x="11843" y="10360"/>
                    <a:pt x="11854" y="10360"/>
                  </a:cubicBezTo>
                  <a:cubicBezTo>
                    <a:pt x="11877" y="10360"/>
                    <a:pt x="11891" y="10386"/>
                    <a:pt x="11934" y="10386"/>
                  </a:cubicBezTo>
                  <a:lnTo>
                    <a:pt x="11870" y="10386"/>
                  </a:lnTo>
                  <a:cubicBezTo>
                    <a:pt x="11810" y="10450"/>
                    <a:pt x="11870" y="10450"/>
                    <a:pt x="11934" y="10450"/>
                  </a:cubicBezTo>
                  <a:lnTo>
                    <a:pt x="11746" y="10574"/>
                  </a:lnTo>
                  <a:lnTo>
                    <a:pt x="11870" y="10574"/>
                  </a:lnTo>
                  <a:lnTo>
                    <a:pt x="11870" y="10821"/>
                  </a:lnTo>
                  <a:cubicBezTo>
                    <a:pt x="12181" y="10821"/>
                    <a:pt x="12552" y="10821"/>
                    <a:pt x="12799" y="11004"/>
                  </a:cubicBezTo>
                  <a:cubicBezTo>
                    <a:pt x="12611" y="11004"/>
                    <a:pt x="12552" y="11128"/>
                    <a:pt x="12364" y="11251"/>
                  </a:cubicBezTo>
                  <a:cubicBezTo>
                    <a:pt x="12488" y="11068"/>
                    <a:pt x="12181" y="11068"/>
                    <a:pt x="12117" y="10945"/>
                  </a:cubicBezTo>
                  <a:cubicBezTo>
                    <a:pt x="12117" y="11004"/>
                    <a:pt x="12058" y="11068"/>
                    <a:pt x="11993" y="11068"/>
                  </a:cubicBezTo>
                  <a:lnTo>
                    <a:pt x="12305" y="11192"/>
                  </a:lnTo>
                  <a:cubicBezTo>
                    <a:pt x="12181" y="11251"/>
                    <a:pt x="12241" y="11316"/>
                    <a:pt x="12241" y="11375"/>
                  </a:cubicBezTo>
                  <a:cubicBezTo>
                    <a:pt x="12305" y="11327"/>
                    <a:pt x="12353" y="11309"/>
                    <a:pt x="12392" y="11309"/>
                  </a:cubicBezTo>
                  <a:cubicBezTo>
                    <a:pt x="12501" y="11309"/>
                    <a:pt x="12537" y="11455"/>
                    <a:pt x="12676" y="11499"/>
                  </a:cubicBezTo>
                  <a:cubicBezTo>
                    <a:pt x="12624" y="11526"/>
                    <a:pt x="12572" y="11541"/>
                    <a:pt x="12529" y="11541"/>
                  </a:cubicBezTo>
                  <a:cubicBezTo>
                    <a:pt x="12470" y="11541"/>
                    <a:pt x="12428" y="11511"/>
                    <a:pt x="12428" y="11439"/>
                  </a:cubicBezTo>
                  <a:lnTo>
                    <a:pt x="12428" y="11439"/>
                  </a:lnTo>
                  <a:cubicBezTo>
                    <a:pt x="12354" y="11538"/>
                    <a:pt x="12407" y="11558"/>
                    <a:pt x="12490" y="11558"/>
                  </a:cubicBezTo>
                  <a:cubicBezTo>
                    <a:pt x="12547" y="11558"/>
                    <a:pt x="12618" y="11549"/>
                    <a:pt x="12671" y="11549"/>
                  </a:cubicBezTo>
                  <a:cubicBezTo>
                    <a:pt x="12736" y="11549"/>
                    <a:pt x="12776" y="11562"/>
                    <a:pt x="12735" y="11622"/>
                  </a:cubicBezTo>
                  <a:lnTo>
                    <a:pt x="12676" y="11622"/>
                  </a:lnTo>
                  <a:cubicBezTo>
                    <a:pt x="12799" y="11622"/>
                    <a:pt x="12799" y="11810"/>
                    <a:pt x="12676" y="11810"/>
                  </a:cubicBezTo>
                  <a:lnTo>
                    <a:pt x="12859" y="12181"/>
                  </a:lnTo>
                  <a:cubicBezTo>
                    <a:pt x="12982" y="12241"/>
                    <a:pt x="13106" y="12305"/>
                    <a:pt x="13230" y="12305"/>
                  </a:cubicBezTo>
                  <a:cubicBezTo>
                    <a:pt x="13230" y="12305"/>
                    <a:pt x="13004" y="12396"/>
                    <a:pt x="12900" y="12422"/>
                  </a:cubicBezTo>
                  <a:lnTo>
                    <a:pt x="12900" y="12422"/>
                  </a:lnTo>
                  <a:cubicBezTo>
                    <a:pt x="13253" y="12364"/>
                    <a:pt x="13555" y="12362"/>
                    <a:pt x="13912" y="12305"/>
                  </a:cubicBezTo>
                  <a:lnTo>
                    <a:pt x="13912" y="12305"/>
                  </a:lnTo>
                  <a:cubicBezTo>
                    <a:pt x="13699" y="12411"/>
                    <a:pt x="13347" y="12701"/>
                    <a:pt x="13096" y="12701"/>
                  </a:cubicBezTo>
                  <a:cubicBezTo>
                    <a:pt x="13055" y="12701"/>
                    <a:pt x="13017" y="12693"/>
                    <a:pt x="12982" y="12676"/>
                  </a:cubicBezTo>
                  <a:lnTo>
                    <a:pt x="12982" y="12676"/>
                  </a:lnTo>
                  <a:cubicBezTo>
                    <a:pt x="12982" y="12735"/>
                    <a:pt x="12982" y="12799"/>
                    <a:pt x="13106" y="12859"/>
                  </a:cubicBezTo>
                  <a:lnTo>
                    <a:pt x="13418" y="12676"/>
                  </a:lnTo>
                  <a:lnTo>
                    <a:pt x="13418" y="12676"/>
                  </a:lnTo>
                  <a:cubicBezTo>
                    <a:pt x="13230" y="12923"/>
                    <a:pt x="13353" y="12799"/>
                    <a:pt x="13170" y="13047"/>
                  </a:cubicBezTo>
                  <a:cubicBezTo>
                    <a:pt x="13211" y="13002"/>
                    <a:pt x="13401" y="12930"/>
                    <a:pt x="13514" y="12930"/>
                  </a:cubicBezTo>
                  <a:cubicBezTo>
                    <a:pt x="13565" y="12930"/>
                    <a:pt x="13601" y="12944"/>
                    <a:pt x="13601" y="12982"/>
                  </a:cubicBezTo>
                  <a:cubicBezTo>
                    <a:pt x="13541" y="12982"/>
                    <a:pt x="13294" y="13106"/>
                    <a:pt x="13230" y="13106"/>
                  </a:cubicBezTo>
                  <a:lnTo>
                    <a:pt x="13599" y="13161"/>
                  </a:lnTo>
                  <a:lnTo>
                    <a:pt x="13599" y="13161"/>
                  </a:lnTo>
                  <a:cubicBezTo>
                    <a:pt x="13500" y="13183"/>
                    <a:pt x="13340" y="13307"/>
                    <a:pt x="13294" y="13353"/>
                  </a:cubicBezTo>
                  <a:cubicBezTo>
                    <a:pt x="13300" y="13347"/>
                    <a:pt x="13306" y="13344"/>
                    <a:pt x="13311" y="13344"/>
                  </a:cubicBezTo>
                  <a:cubicBezTo>
                    <a:pt x="13354" y="13344"/>
                    <a:pt x="13360" y="13541"/>
                    <a:pt x="13418" y="13541"/>
                  </a:cubicBezTo>
                  <a:lnTo>
                    <a:pt x="13477" y="13418"/>
                  </a:lnTo>
                  <a:cubicBezTo>
                    <a:pt x="13477" y="13541"/>
                    <a:pt x="13617" y="13541"/>
                    <a:pt x="13764" y="13541"/>
                  </a:cubicBezTo>
                  <a:cubicBezTo>
                    <a:pt x="13911" y="13541"/>
                    <a:pt x="14065" y="13541"/>
                    <a:pt x="14095" y="13665"/>
                  </a:cubicBezTo>
                  <a:cubicBezTo>
                    <a:pt x="14036" y="13665"/>
                    <a:pt x="13665" y="13788"/>
                    <a:pt x="13665" y="13912"/>
                  </a:cubicBezTo>
                  <a:cubicBezTo>
                    <a:pt x="13787" y="13912"/>
                    <a:pt x="14157" y="13857"/>
                    <a:pt x="14464" y="13857"/>
                  </a:cubicBezTo>
                  <a:cubicBezTo>
                    <a:pt x="14617" y="13857"/>
                    <a:pt x="14754" y="13871"/>
                    <a:pt x="14837" y="13912"/>
                  </a:cubicBezTo>
                  <a:lnTo>
                    <a:pt x="14713" y="13971"/>
                  </a:lnTo>
                  <a:lnTo>
                    <a:pt x="14901" y="14095"/>
                  </a:lnTo>
                  <a:cubicBezTo>
                    <a:pt x="14590" y="14095"/>
                    <a:pt x="13912" y="14095"/>
                    <a:pt x="13665" y="14036"/>
                  </a:cubicBezTo>
                  <a:cubicBezTo>
                    <a:pt x="13601" y="14159"/>
                    <a:pt x="13541" y="14095"/>
                    <a:pt x="13601" y="14219"/>
                  </a:cubicBezTo>
                  <a:cubicBezTo>
                    <a:pt x="13583" y="14238"/>
                    <a:pt x="13560" y="14246"/>
                    <a:pt x="13536" y="14246"/>
                  </a:cubicBezTo>
                  <a:cubicBezTo>
                    <a:pt x="13487" y="14246"/>
                    <a:pt x="13434" y="14213"/>
                    <a:pt x="13421" y="14177"/>
                  </a:cubicBezTo>
                  <a:lnTo>
                    <a:pt x="13421" y="14177"/>
                  </a:lnTo>
                  <a:lnTo>
                    <a:pt x="13477" y="14466"/>
                  </a:lnTo>
                  <a:cubicBezTo>
                    <a:pt x="13504" y="14458"/>
                    <a:pt x="13528" y="14454"/>
                    <a:pt x="13550" y="14454"/>
                  </a:cubicBezTo>
                  <a:cubicBezTo>
                    <a:pt x="13662" y="14454"/>
                    <a:pt x="13727" y="14542"/>
                    <a:pt x="13839" y="14542"/>
                  </a:cubicBezTo>
                  <a:cubicBezTo>
                    <a:pt x="13861" y="14542"/>
                    <a:pt x="13885" y="14539"/>
                    <a:pt x="13912" y="14530"/>
                  </a:cubicBezTo>
                  <a:cubicBezTo>
                    <a:pt x="13788" y="14466"/>
                    <a:pt x="13665" y="14407"/>
                    <a:pt x="13601" y="14342"/>
                  </a:cubicBezTo>
                  <a:cubicBezTo>
                    <a:pt x="13678" y="14291"/>
                    <a:pt x="13798" y="14261"/>
                    <a:pt x="13916" y="14261"/>
                  </a:cubicBezTo>
                  <a:cubicBezTo>
                    <a:pt x="14082" y="14261"/>
                    <a:pt x="14245" y="14321"/>
                    <a:pt x="14283" y="14466"/>
                  </a:cubicBezTo>
                  <a:cubicBezTo>
                    <a:pt x="14219" y="14530"/>
                    <a:pt x="13912" y="14590"/>
                    <a:pt x="13848" y="14590"/>
                  </a:cubicBezTo>
                  <a:cubicBezTo>
                    <a:pt x="13912" y="14590"/>
                    <a:pt x="14036" y="14713"/>
                    <a:pt x="13971" y="14778"/>
                  </a:cubicBezTo>
                  <a:lnTo>
                    <a:pt x="13848" y="14713"/>
                  </a:lnTo>
                  <a:lnTo>
                    <a:pt x="13848" y="14713"/>
                  </a:lnTo>
                  <a:cubicBezTo>
                    <a:pt x="13788" y="14901"/>
                    <a:pt x="14219" y="14837"/>
                    <a:pt x="14036" y="15025"/>
                  </a:cubicBezTo>
                  <a:cubicBezTo>
                    <a:pt x="14036" y="15076"/>
                    <a:pt x="13898" y="15221"/>
                    <a:pt x="13936" y="15221"/>
                  </a:cubicBezTo>
                  <a:cubicBezTo>
                    <a:pt x="13942" y="15221"/>
                    <a:pt x="13954" y="15217"/>
                    <a:pt x="13971" y="15208"/>
                  </a:cubicBezTo>
                  <a:cubicBezTo>
                    <a:pt x="14159" y="15084"/>
                    <a:pt x="14901" y="14778"/>
                    <a:pt x="15084" y="14778"/>
                  </a:cubicBezTo>
                  <a:cubicBezTo>
                    <a:pt x="15084" y="14778"/>
                    <a:pt x="14961" y="15084"/>
                    <a:pt x="14901" y="15208"/>
                  </a:cubicBezTo>
                  <a:cubicBezTo>
                    <a:pt x="14807" y="15270"/>
                    <a:pt x="14668" y="15270"/>
                    <a:pt x="14536" y="15270"/>
                  </a:cubicBezTo>
                  <a:cubicBezTo>
                    <a:pt x="14404" y="15270"/>
                    <a:pt x="14281" y="15270"/>
                    <a:pt x="14219" y="15331"/>
                  </a:cubicBezTo>
                  <a:lnTo>
                    <a:pt x="14407" y="15331"/>
                  </a:lnTo>
                  <a:cubicBezTo>
                    <a:pt x="14407" y="15455"/>
                    <a:pt x="14219" y="15396"/>
                    <a:pt x="14283" y="15519"/>
                  </a:cubicBezTo>
                  <a:cubicBezTo>
                    <a:pt x="14313" y="15512"/>
                    <a:pt x="14336" y="15508"/>
                    <a:pt x="14355" y="15508"/>
                  </a:cubicBezTo>
                  <a:cubicBezTo>
                    <a:pt x="14447" y="15508"/>
                    <a:pt x="14414" y="15588"/>
                    <a:pt x="14419" y="15588"/>
                  </a:cubicBezTo>
                  <a:cubicBezTo>
                    <a:pt x="14421" y="15588"/>
                    <a:pt x="14431" y="15571"/>
                    <a:pt x="14466" y="15519"/>
                  </a:cubicBezTo>
                  <a:cubicBezTo>
                    <a:pt x="14590" y="15579"/>
                    <a:pt x="14466" y="15643"/>
                    <a:pt x="14530" y="15702"/>
                  </a:cubicBezTo>
                  <a:cubicBezTo>
                    <a:pt x="14566" y="15685"/>
                    <a:pt x="14623" y="15678"/>
                    <a:pt x="14688" y="15678"/>
                  </a:cubicBezTo>
                  <a:cubicBezTo>
                    <a:pt x="14848" y="15678"/>
                    <a:pt x="15061" y="15721"/>
                    <a:pt x="15148" y="15767"/>
                  </a:cubicBezTo>
                  <a:cubicBezTo>
                    <a:pt x="15084" y="15767"/>
                    <a:pt x="15025" y="15826"/>
                    <a:pt x="15025" y="15826"/>
                  </a:cubicBezTo>
                  <a:cubicBezTo>
                    <a:pt x="15025" y="16073"/>
                    <a:pt x="14961" y="16197"/>
                    <a:pt x="15025" y="16444"/>
                  </a:cubicBezTo>
                  <a:cubicBezTo>
                    <a:pt x="15025" y="16444"/>
                    <a:pt x="14961" y="16568"/>
                    <a:pt x="14837" y="16568"/>
                  </a:cubicBezTo>
                  <a:cubicBezTo>
                    <a:pt x="14875" y="16568"/>
                    <a:pt x="14933" y="16568"/>
                    <a:pt x="14975" y="16581"/>
                  </a:cubicBezTo>
                  <a:lnTo>
                    <a:pt x="14975" y="16581"/>
                  </a:lnTo>
                  <a:cubicBezTo>
                    <a:pt x="14970" y="16576"/>
                    <a:pt x="14965" y="16572"/>
                    <a:pt x="14961" y="16568"/>
                  </a:cubicBezTo>
                  <a:cubicBezTo>
                    <a:pt x="15022" y="16553"/>
                    <a:pt x="15090" y="16546"/>
                    <a:pt x="15162" y="16546"/>
                  </a:cubicBezTo>
                  <a:cubicBezTo>
                    <a:pt x="15380" y="16546"/>
                    <a:pt x="15625" y="16614"/>
                    <a:pt x="15767" y="16756"/>
                  </a:cubicBezTo>
                  <a:cubicBezTo>
                    <a:pt x="15890" y="16879"/>
                    <a:pt x="15579" y="16879"/>
                    <a:pt x="15643" y="16879"/>
                  </a:cubicBezTo>
                  <a:cubicBezTo>
                    <a:pt x="15702" y="17186"/>
                    <a:pt x="16197" y="17003"/>
                    <a:pt x="16073" y="17374"/>
                  </a:cubicBezTo>
                  <a:cubicBezTo>
                    <a:pt x="15950" y="17498"/>
                    <a:pt x="15702" y="17433"/>
                    <a:pt x="15579" y="17498"/>
                  </a:cubicBezTo>
                  <a:cubicBezTo>
                    <a:pt x="15519" y="17374"/>
                    <a:pt x="15643" y="17250"/>
                    <a:pt x="15643" y="17186"/>
                  </a:cubicBezTo>
                  <a:lnTo>
                    <a:pt x="15643" y="17186"/>
                  </a:lnTo>
                  <a:lnTo>
                    <a:pt x="15579" y="17310"/>
                  </a:lnTo>
                  <a:cubicBezTo>
                    <a:pt x="15519" y="17310"/>
                    <a:pt x="15455" y="17186"/>
                    <a:pt x="15455" y="17127"/>
                  </a:cubicBezTo>
                  <a:lnTo>
                    <a:pt x="15455" y="17127"/>
                  </a:lnTo>
                  <a:cubicBezTo>
                    <a:pt x="15331" y="17250"/>
                    <a:pt x="15579" y="17681"/>
                    <a:pt x="15519" y="17992"/>
                  </a:cubicBezTo>
                  <a:cubicBezTo>
                    <a:pt x="15559" y="17992"/>
                    <a:pt x="15601" y="18019"/>
                    <a:pt x="15642" y="18019"/>
                  </a:cubicBezTo>
                  <a:cubicBezTo>
                    <a:pt x="15662" y="18019"/>
                    <a:pt x="15683" y="18012"/>
                    <a:pt x="15702" y="17992"/>
                  </a:cubicBezTo>
                  <a:lnTo>
                    <a:pt x="15702" y="17928"/>
                  </a:lnTo>
                  <a:cubicBezTo>
                    <a:pt x="15728" y="17902"/>
                    <a:pt x="15755" y="17892"/>
                    <a:pt x="15780" y="17892"/>
                  </a:cubicBezTo>
                  <a:cubicBezTo>
                    <a:pt x="15848" y="17892"/>
                    <a:pt x="15907" y="17964"/>
                    <a:pt x="15934" y="17964"/>
                  </a:cubicBezTo>
                  <a:cubicBezTo>
                    <a:pt x="15944" y="17964"/>
                    <a:pt x="15950" y="17954"/>
                    <a:pt x="15950" y="17928"/>
                  </a:cubicBezTo>
                  <a:cubicBezTo>
                    <a:pt x="16073" y="17992"/>
                    <a:pt x="16261" y="18051"/>
                    <a:pt x="16261" y="18239"/>
                  </a:cubicBezTo>
                  <a:lnTo>
                    <a:pt x="16073" y="18299"/>
                  </a:lnTo>
                  <a:cubicBezTo>
                    <a:pt x="16073" y="18299"/>
                    <a:pt x="16138" y="18175"/>
                    <a:pt x="16073" y="18175"/>
                  </a:cubicBezTo>
                  <a:cubicBezTo>
                    <a:pt x="16197" y="18239"/>
                    <a:pt x="15826" y="18487"/>
                    <a:pt x="16138" y="18487"/>
                  </a:cubicBezTo>
                  <a:lnTo>
                    <a:pt x="16261" y="18363"/>
                  </a:lnTo>
                  <a:cubicBezTo>
                    <a:pt x="16385" y="18422"/>
                    <a:pt x="16632" y="18487"/>
                    <a:pt x="16568" y="18670"/>
                  </a:cubicBezTo>
                  <a:cubicBezTo>
                    <a:pt x="16756" y="18546"/>
                    <a:pt x="16568" y="18610"/>
                    <a:pt x="16756" y="18487"/>
                  </a:cubicBezTo>
                  <a:lnTo>
                    <a:pt x="16756" y="18487"/>
                  </a:lnTo>
                  <a:cubicBezTo>
                    <a:pt x="16728" y="18501"/>
                    <a:pt x="16705" y="18507"/>
                    <a:pt x="16687" y="18507"/>
                  </a:cubicBezTo>
                  <a:cubicBezTo>
                    <a:pt x="16570" y="18507"/>
                    <a:pt x="16629" y="18258"/>
                    <a:pt x="16533" y="18258"/>
                  </a:cubicBezTo>
                  <a:cubicBezTo>
                    <a:pt x="16526" y="18258"/>
                    <a:pt x="16517" y="18259"/>
                    <a:pt x="16508" y="18262"/>
                  </a:cubicBezTo>
                  <a:lnTo>
                    <a:pt x="16508" y="18262"/>
                  </a:lnTo>
                  <a:cubicBezTo>
                    <a:pt x="16658" y="18162"/>
                    <a:pt x="16527" y="18096"/>
                    <a:pt x="16691" y="17928"/>
                  </a:cubicBezTo>
                  <a:cubicBezTo>
                    <a:pt x="16661" y="17928"/>
                    <a:pt x="16630" y="17945"/>
                    <a:pt x="16606" y="17945"/>
                  </a:cubicBezTo>
                  <a:cubicBezTo>
                    <a:pt x="16583" y="17945"/>
                    <a:pt x="16568" y="17929"/>
                    <a:pt x="16568" y="17869"/>
                  </a:cubicBezTo>
                  <a:lnTo>
                    <a:pt x="16508" y="17869"/>
                  </a:lnTo>
                  <a:cubicBezTo>
                    <a:pt x="16508" y="17928"/>
                    <a:pt x="16444" y="17928"/>
                    <a:pt x="16444" y="17992"/>
                  </a:cubicBezTo>
                  <a:cubicBezTo>
                    <a:pt x="16261" y="17928"/>
                    <a:pt x="16197" y="17804"/>
                    <a:pt x="16138" y="17745"/>
                  </a:cubicBezTo>
                  <a:cubicBezTo>
                    <a:pt x="16138" y="17713"/>
                    <a:pt x="16152" y="17713"/>
                    <a:pt x="16175" y="17713"/>
                  </a:cubicBezTo>
                  <a:cubicBezTo>
                    <a:pt x="16198" y="17713"/>
                    <a:pt x="16229" y="17713"/>
                    <a:pt x="16261" y="17681"/>
                  </a:cubicBezTo>
                  <a:lnTo>
                    <a:pt x="16138" y="17621"/>
                  </a:lnTo>
                  <a:cubicBezTo>
                    <a:pt x="16199" y="17590"/>
                    <a:pt x="16244" y="17529"/>
                    <a:pt x="16289" y="17491"/>
                  </a:cubicBezTo>
                  <a:lnTo>
                    <a:pt x="16289" y="17491"/>
                  </a:lnTo>
                  <a:cubicBezTo>
                    <a:pt x="16295" y="17487"/>
                    <a:pt x="16302" y="17483"/>
                    <a:pt x="16307" y="17477"/>
                  </a:cubicBezTo>
                  <a:lnTo>
                    <a:pt x="16307" y="17477"/>
                  </a:lnTo>
                  <a:cubicBezTo>
                    <a:pt x="16325" y="17464"/>
                    <a:pt x="16344" y="17456"/>
                    <a:pt x="16364" y="17456"/>
                  </a:cubicBezTo>
                  <a:cubicBezTo>
                    <a:pt x="16388" y="17456"/>
                    <a:pt x="16414" y="17468"/>
                    <a:pt x="16444" y="17498"/>
                  </a:cubicBezTo>
                  <a:lnTo>
                    <a:pt x="16385" y="17374"/>
                  </a:lnTo>
                  <a:cubicBezTo>
                    <a:pt x="16444" y="17250"/>
                    <a:pt x="16444" y="17127"/>
                    <a:pt x="16385" y="17062"/>
                  </a:cubicBezTo>
                  <a:cubicBezTo>
                    <a:pt x="16385" y="17003"/>
                    <a:pt x="16197" y="17003"/>
                    <a:pt x="16321" y="17003"/>
                  </a:cubicBezTo>
                  <a:lnTo>
                    <a:pt x="16138" y="16815"/>
                  </a:lnTo>
                  <a:lnTo>
                    <a:pt x="16197" y="16815"/>
                  </a:lnTo>
                  <a:cubicBezTo>
                    <a:pt x="16138" y="16568"/>
                    <a:pt x="15826" y="16385"/>
                    <a:pt x="16014" y="16073"/>
                  </a:cubicBezTo>
                  <a:cubicBezTo>
                    <a:pt x="15950" y="16014"/>
                    <a:pt x="15890" y="15950"/>
                    <a:pt x="15890" y="15826"/>
                  </a:cubicBezTo>
                  <a:lnTo>
                    <a:pt x="15950" y="15767"/>
                  </a:lnTo>
                  <a:cubicBezTo>
                    <a:pt x="15890" y="15702"/>
                    <a:pt x="16014" y="15455"/>
                    <a:pt x="15890" y="15455"/>
                  </a:cubicBezTo>
                  <a:cubicBezTo>
                    <a:pt x="16138" y="15208"/>
                    <a:pt x="15767" y="14961"/>
                    <a:pt x="15767" y="14778"/>
                  </a:cubicBezTo>
                  <a:lnTo>
                    <a:pt x="15643" y="14837"/>
                  </a:lnTo>
                  <a:cubicBezTo>
                    <a:pt x="15579" y="14713"/>
                    <a:pt x="15519" y="14590"/>
                    <a:pt x="15396" y="14530"/>
                  </a:cubicBezTo>
                  <a:lnTo>
                    <a:pt x="15272" y="14530"/>
                  </a:lnTo>
                  <a:cubicBezTo>
                    <a:pt x="15084" y="14466"/>
                    <a:pt x="15208" y="14219"/>
                    <a:pt x="15148" y="14036"/>
                  </a:cubicBezTo>
                  <a:cubicBezTo>
                    <a:pt x="15208" y="14036"/>
                    <a:pt x="15208" y="14095"/>
                    <a:pt x="15208" y="14095"/>
                  </a:cubicBezTo>
                  <a:cubicBezTo>
                    <a:pt x="15272" y="13971"/>
                    <a:pt x="15208" y="13848"/>
                    <a:pt x="15084" y="13788"/>
                  </a:cubicBezTo>
                  <a:cubicBezTo>
                    <a:pt x="14961" y="13665"/>
                    <a:pt x="14837" y="13601"/>
                    <a:pt x="14901" y="13418"/>
                  </a:cubicBezTo>
                  <a:cubicBezTo>
                    <a:pt x="14838" y="13418"/>
                    <a:pt x="14837" y="13355"/>
                    <a:pt x="14837" y="13296"/>
                  </a:cubicBezTo>
                  <a:lnTo>
                    <a:pt x="14837" y="13296"/>
                  </a:lnTo>
                  <a:cubicBezTo>
                    <a:pt x="14837" y="13353"/>
                    <a:pt x="14838" y="13353"/>
                    <a:pt x="14901" y="13353"/>
                  </a:cubicBezTo>
                  <a:cubicBezTo>
                    <a:pt x="14901" y="13294"/>
                    <a:pt x="14837" y="13294"/>
                    <a:pt x="14837" y="13294"/>
                  </a:cubicBezTo>
                  <a:lnTo>
                    <a:pt x="14837" y="13294"/>
                  </a:lnTo>
                  <a:cubicBezTo>
                    <a:pt x="14837" y="13294"/>
                    <a:pt x="14837" y="13294"/>
                    <a:pt x="14837" y="13294"/>
                  </a:cubicBezTo>
                  <a:cubicBezTo>
                    <a:pt x="14837" y="13230"/>
                    <a:pt x="14778" y="13230"/>
                    <a:pt x="14713" y="13170"/>
                  </a:cubicBezTo>
                  <a:lnTo>
                    <a:pt x="14901" y="13047"/>
                  </a:lnTo>
                  <a:lnTo>
                    <a:pt x="14837" y="13047"/>
                  </a:lnTo>
                  <a:cubicBezTo>
                    <a:pt x="14856" y="13028"/>
                    <a:pt x="14858" y="13020"/>
                    <a:pt x="14850" y="13020"/>
                  </a:cubicBezTo>
                  <a:cubicBezTo>
                    <a:pt x="14828" y="13020"/>
                    <a:pt x="14741" y="13064"/>
                    <a:pt x="14654" y="13106"/>
                  </a:cubicBezTo>
                  <a:lnTo>
                    <a:pt x="14530" y="13106"/>
                  </a:lnTo>
                  <a:cubicBezTo>
                    <a:pt x="14778" y="12923"/>
                    <a:pt x="14407" y="12982"/>
                    <a:pt x="14654" y="12799"/>
                  </a:cubicBezTo>
                  <a:cubicBezTo>
                    <a:pt x="14504" y="12799"/>
                    <a:pt x="14436" y="12641"/>
                    <a:pt x="14288" y="12641"/>
                  </a:cubicBezTo>
                  <a:cubicBezTo>
                    <a:pt x="14251" y="12641"/>
                    <a:pt x="14209" y="12651"/>
                    <a:pt x="14159" y="12676"/>
                  </a:cubicBezTo>
                  <a:lnTo>
                    <a:pt x="14159" y="12611"/>
                  </a:lnTo>
                  <a:cubicBezTo>
                    <a:pt x="14159" y="12552"/>
                    <a:pt x="14159" y="12488"/>
                    <a:pt x="14095" y="12488"/>
                  </a:cubicBezTo>
                  <a:lnTo>
                    <a:pt x="14283" y="12364"/>
                  </a:lnTo>
                  <a:lnTo>
                    <a:pt x="13912" y="12305"/>
                  </a:lnTo>
                  <a:cubicBezTo>
                    <a:pt x="14036" y="12181"/>
                    <a:pt x="14036" y="12117"/>
                    <a:pt x="14219" y="12117"/>
                  </a:cubicBezTo>
                  <a:cubicBezTo>
                    <a:pt x="13912" y="12058"/>
                    <a:pt x="14095" y="11993"/>
                    <a:pt x="13788" y="11934"/>
                  </a:cubicBezTo>
                  <a:lnTo>
                    <a:pt x="13912" y="11934"/>
                  </a:lnTo>
                  <a:cubicBezTo>
                    <a:pt x="13848" y="11870"/>
                    <a:pt x="13665" y="11810"/>
                    <a:pt x="13724" y="11746"/>
                  </a:cubicBezTo>
                  <a:cubicBezTo>
                    <a:pt x="13788" y="11622"/>
                    <a:pt x="13724" y="11439"/>
                    <a:pt x="13601" y="11251"/>
                  </a:cubicBezTo>
                  <a:cubicBezTo>
                    <a:pt x="13541" y="11068"/>
                    <a:pt x="13418" y="10881"/>
                    <a:pt x="13418" y="10633"/>
                  </a:cubicBezTo>
                  <a:cubicBezTo>
                    <a:pt x="13354" y="10684"/>
                    <a:pt x="13318" y="10704"/>
                    <a:pt x="13300" y="10704"/>
                  </a:cubicBezTo>
                  <a:cubicBezTo>
                    <a:pt x="13240" y="10704"/>
                    <a:pt x="13366" y="10489"/>
                    <a:pt x="13251" y="10489"/>
                  </a:cubicBezTo>
                  <a:cubicBezTo>
                    <a:pt x="13232" y="10489"/>
                    <a:pt x="13205" y="10496"/>
                    <a:pt x="13170" y="10510"/>
                  </a:cubicBezTo>
                  <a:cubicBezTo>
                    <a:pt x="13230" y="10450"/>
                    <a:pt x="13294" y="10386"/>
                    <a:pt x="13353" y="10386"/>
                  </a:cubicBezTo>
                  <a:cubicBezTo>
                    <a:pt x="13170" y="10262"/>
                    <a:pt x="13353" y="10079"/>
                    <a:pt x="13047" y="10079"/>
                  </a:cubicBezTo>
                  <a:cubicBezTo>
                    <a:pt x="13106" y="10015"/>
                    <a:pt x="13170" y="10015"/>
                    <a:pt x="13230" y="10015"/>
                  </a:cubicBezTo>
                  <a:cubicBezTo>
                    <a:pt x="13170" y="10015"/>
                    <a:pt x="13106" y="10015"/>
                    <a:pt x="13170" y="9956"/>
                  </a:cubicBezTo>
                  <a:cubicBezTo>
                    <a:pt x="13170" y="9924"/>
                    <a:pt x="13185" y="9908"/>
                    <a:pt x="13208" y="9908"/>
                  </a:cubicBezTo>
                  <a:cubicBezTo>
                    <a:pt x="13231" y="9908"/>
                    <a:pt x="13262" y="9924"/>
                    <a:pt x="13294" y="9956"/>
                  </a:cubicBezTo>
                  <a:cubicBezTo>
                    <a:pt x="13248" y="9886"/>
                    <a:pt x="13185" y="9859"/>
                    <a:pt x="13112" y="9859"/>
                  </a:cubicBezTo>
                  <a:cubicBezTo>
                    <a:pt x="12987" y="9859"/>
                    <a:pt x="12831" y="9937"/>
                    <a:pt x="12676" y="10015"/>
                  </a:cubicBezTo>
                  <a:cubicBezTo>
                    <a:pt x="12719" y="9924"/>
                    <a:pt x="12699" y="9868"/>
                    <a:pt x="12611" y="9868"/>
                  </a:cubicBezTo>
                  <a:cubicBezTo>
                    <a:pt x="12579" y="9868"/>
                    <a:pt x="12538" y="9876"/>
                    <a:pt x="12488" y="9891"/>
                  </a:cubicBezTo>
                  <a:cubicBezTo>
                    <a:pt x="12540" y="9843"/>
                    <a:pt x="12589" y="9752"/>
                    <a:pt x="12640" y="9752"/>
                  </a:cubicBezTo>
                  <a:cubicBezTo>
                    <a:pt x="12652" y="9752"/>
                    <a:pt x="12664" y="9757"/>
                    <a:pt x="12676" y="9768"/>
                  </a:cubicBezTo>
                  <a:cubicBezTo>
                    <a:pt x="12676" y="9714"/>
                    <a:pt x="12574" y="9453"/>
                    <a:pt x="12415" y="9453"/>
                  </a:cubicBezTo>
                  <a:cubicBezTo>
                    <a:pt x="12398" y="9453"/>
                    <a:pt x="12382" y="9455"/>
                    <a:pt x="12364" y="9461"/>
                  </a:cubicBezTo>
                  <a:lnTo>
                    <a:pt x="12305" y="9397"/>
                  </a:lnTo>
                  <a:cubicBezTo>
                    <a:pt x="12181" y="9273"/>
                    <a:pt x="12241" y="9214"/>
                    <a:pt x="12117" y="9150"/>
                  </a:cubicBezTo>
                  <a:cubicBezTo>
                    <a:pt x="12057" y="9180"/>
                    <a:pt x="12019" y="9192"/>
                    <a:pt x="11994" y="9192"/>
                  </a:cubicBezTo>
                  <a:cubicBezTo>
                    <a:pt x="11915" y="9192"/>
                    <a:pt x="11963" y="9075"/>
                    <a:pt x="11870" y="9026"/>
                  </a:cubicBezTo>
                  <a:cubicBezTo>
                    <a:pt x="11870" y="8655"/>
                    <a:pt x="11746" y="8967"/>
                    <a:pt x="11746" y="8596"/>
                  </a:cubicBezTo>
                  <a:lnTo>
                    <a:pt x="11622" y="8719"/>
                  </a:lnTo>
                  <a:cubicBezTo>
                    <a:pt x="11584" y="8748"/>
                    <a:pt x="11558" y="8760"/>
                    <a:pt x="11540" y="8760"/>
                  </a:cubicBezTo>
                  <a:cubicBezTo>
                    <a:pt x="11441" y="8760"/>
                    <a:pt x="11594" y="8399"/>
                    <a:pt x="11439" y="8348"/>
                  </a:cubicBezTo>
                  <a:lnTo>
                    <a:pt x="11375" y="8472"/>
                  </a:lnTo>
                  <a:cubicBezTo>
                    <a:pt x="11251" y="8472"/>
                    <a:pt x="11622" y="7978"/>
                    <a:pt x="11563" y="7854"/>
                  </a:cubicBezTo>
                  <a:lnTo>
                    <a:pt x="11687" y="7854"/>
                  </a:lnTo>
                  <a:cubicBezTo>
                    <a:pt x="11687" y="7768"/>
                    <a:pt x="11672" y="7739"/>
                    <a:pt x="11648" y="7739"/>
                  </a:cubicBezTo>
                  <a:cubicBezTo>
                    <a:pt x="11595" y="7739"/>
                    <a:pt x="11495" y="7877"/>
                    <a:pt x="11387" y="7877"/>
                  </a:cubicBezTo>
                  <a:cubicBezTo>
                    <a:pt x="11364" y="7877"/>
                    <a:pt x="11340" y="7870"/>
                    <a:pt x="11316" y="7854"/>
                  </a:cubicBezTo>
                  <a:cubicBezTo>
                    <a:pt x="11439" y="7790"/>
                    <a:pt x="11622" y="7730"/>
                    <a:pt x="11563" y="7607"/>
                  </a:cubicBezTo>
                  <a:cubicBezTo>
                    <a:pt x="11563" y="7545"/>
                    <a:pt x="11048" y="7602"/>
                    <a:pt x="11064" y="7388"/>
                  </a:cubicBezTo>
                  <a:lnTo>
                    <a:pt x="11064" y="7388"/>
                  </a:lnTo>
                  <a:cubicBezTo>
                    <a:pt x="11047" y="7437"/>
                    <a:pt x="10985" y="7483"/>
                    <a:pt x="10880" y="7483"/>
                  </a:cubicBezTo>
                  <a:cubicBezTo>
                    <a:pt x="10829" y="7427"/>
                    <a:pt x="10917" y="7090"/>
                    <a:pt x="10731" y="7090"/>
                  </a:cubicBezTo>
                  <a:cubicBezTo>
                    <a:pt x="10704" y="7090"/>
                    <a:pt x="10672" y="7097"/>
                    <a:pt x="10633" y="7112"/>
                  </a:cubicBezTo>
                  <a:cubicBezTo>
                    <a:pt x="10633" y="7112"/>
                    <a:pt x="10633" y="7048"/>
                    <a:pt x="10698" y="7048"/>
                  </a:cubicBezTo>
                  <a:cubicBezTo>
                    <a:pt x="10599" y="7048"/>
                    <a:pt x="10461" y="6970"/>
                    <a:pt x="10316" y="6970"/>
                  </a:cubicBezTo>
                  <a:cubicBezTo>
                    <a:pt x="10279" y="6970"/>
                    <a:pt x="10241" y="6975"/>
                    <a:pt x="10203" y="6988"/>
                  </a:cubicBezTo>
                  <a:cubicBezTo>
                    <a:pt x="10386" y="6741"/>
                    <a:pt x="10262" y="6677"/>
                    <a:pt x="10079" y="6618"/>
                  </a:cubicBezTo>
                  <a:cubicBezTo>
                    <a:pt x="9956" y="6553"/>
                    <a:pt x="9832" y="6553"/>
                    <a:pt x="10015" y="6370"/>
                  </a:cubicBezTo>
                  <a:cubicBezTo>
                    <a:pt x="9891" y="6306"/>
                    <a:pt x="9832" y="6247"/>
                    <a:pt x="9768" y="6182"/>
                  </a:cubicBezTo>
                  <a:lnTo>
                    <a:pt x="9832" y="6123"/>
                  </a:lnTo>
                  <a:cubicBezTo>
                    <a:pt x="9759" y="6050"/>
                    <a:pt x="9686" y="6020"/>
                    <a:pt x="9600" y="6020"/>
                  </a:cubicBezTo>
                  <a:cubicBezTo>
                    <a:pt x="9540" y="6020"/>
                    <a:pt x="9474" y="6034"/>
                    <a:pt x="9397" y="6059"/>
                  </a:cubicBezTo>
                  <a:cubicBezTo>
                    <a:pt x="9397" y="5999"/>
                    <a:pt x="9461" y="5999"/>
                    <a:pt x="9520" y="5999"/>
                  </a:cubicBezTo>
                  <a:cubicBezTo>
                    <a:pt x="9435" y="5785"/>
                    <a:pt x="9381" y="5718"/>
                    <a:pt x="9234" y="5718"/>
                  </a:cubicBezTo>
                  <a:cubicBezTo>
                    <a:pt x="9168" y="5718"/>
                    <a:pt x="9082" y="5732"/>
                    <a:pt x="8967" y="5752"/>
                  </a:cubicBezTo>
                  <a:lnTo>
                    <a:pt x="9090" y="5628"/>
                  </a:lnTo>
                  <a:cubicBezTo>
                    <a:pt x="8967" y="5628"/>
                    <a:pt x="8967" y="5134"/>
                    <a:pt x="8655" y="5070"/>
                  </a:cubicBezTo>
                  <a:lnTo>
                    <a:pt x="8719" y="5070"/>
                  </a:lnTo>
                  <a:cubicBezTo>
                    <a:pt x="8531" y="5010"/>
                    <a:pt x="8472" y="4822"/>
                    <a:pt x="8408" y="4699"/>
                  </a:cubicBezTo>
                  <a:cubicBezTo>
                    <a:pt x="8336" y="4592"/>
                    <a:pt x="8286" y="4526"/>
                    <a:pt x="8208" y="4526"/>
                  </a:cubicBezTo>
                  <a:cubicBezTo>
                    <a:pt x="8152" y="4526"/>
                    <a:pt x="8081" y="4561"/>
                    <a:pt x="7978" y="4639"/>
                  </a:cubicBezTo>
                  <a:lnTo>
                    <a:pt x="7730" y="4639"/>
                  </a:lnTo>
                  <a:cubicBezTo>
                    <a:pt x="7913" y="4822"/>
                    <a:pt x="7542" y="4763"/>
                    <a:pt x="7542" y="4946"/>
                  </a:cubicBezTo>
                  <a:cubicBezTo>
                    <a:pt x="7489" y="4893"/>
                    <a:pt x="7484" y="4690"/>
                    <a:pt x="7571" y="4690"/>
                  </a:cubicBezTo>
                  <a:cubicBezTo>
                    <a:pt x="7582" y="4690"/>
                    <a:pt x="7594" y="4692"/>
                    <a:pt x="7607" y="4699"/>
                  </a:cubicBezTo>
                  <a:cubicBezTo>
                    <a:pt x="7790" y="4516"/>
                    <a:pt x="7419" y="4451"/>
                    <a:pt x="7542" y="4268"/>
                  </a:cubicBezTo>
                  <a:cubicBezTo>
                    <a:pt x="7359" y="4145"/>
                    <a:pt x="7171" y="3898"/>
                    <a:pt x="6988" y="3774"/>
                  </a:cubicBezTo>
                  <a:cubicBezTo>
                    <a:pt x="6924" y="3650"/>
                    <a:pt x="6800" y="3586"/>
                    <a:pt x="6741" y="3462"/>
                  </a:cubicBezTo>
                  <a:lnTo>
                    <a:pt x="6494" y="3215"/>
                  </a:lnTo>
                  <a:lnTo>
                    <a:pt x="6370" y="3462"/>
                  </a:lnTo>
                  <a:lnTo>
                    <a:pt x="6247" y="3339"/>
                  </a:lnTo>
                  <a:cubicBezTo>
                    <a:pt x="6247" y="3290"/>
                    <a:pt x="6286" y="3199"/>
                    <a:pt x="6335" y="3199"/>
                  </a:cubicBezTo>
                  <a:cubicBezTo>
                    <a:pt x="6347" y="3199"/>
                    <a:pt x="6358" y="3204"/>
                    <a:pt x="6370" y="3215"/>
                  </a:cubicBezTo>
                  <a:cubicBezTo>
                    <a:pt x="6389" y="3177"/>
                    <a:pt x="6378" y="3162"/>
                    <a:pt x="6352" y="3162"/>
                  </a:cubicBezTo>
                  <a:cubicBezTo>
                    <a:pt x="6295" y="3162"/>
                    <a:pt x="6164" y="3235"/>
                    <a:pt x="6123" y="3279"/>
                  </a:cubicBezTo>
                  <a:cubicBezTo>
                    <a:pt x="5999" y="3032"/>
                    <a:pt x="6370" y="3091"/>
                    <a:pt x="6306" y="3032"/>
                  </a:cubicBezTo>
                  <a:lnTo>
                    <a:pt x="6247" y="2968"/>
                  </a:lnTo>
                  <a:lnTo>
                    <a:pt x="6247" y="3032"/>
                  </a:lnTo>
                  <a:cubicBezTo>
                    <a:pt x="6175" y="3067"/>
                    <a:pt x="6123" y="3103"/>
                    <a:pt x="6068" y="3103"/>
                  </a:cubicBezTo>
                  <a:cubicBezTo>
                    <a:pt x="6028" y="3103"/>
                    <a:pt x="5987" y="3084"/>
                    <a:pt x="5935" y="3032"/>
                  </a:cubicBezTo>
                  <a:cubicBezTo>
                    <a:pt x="5876" y="2968"/>
                    <a:pt x="5999" y="2908"/>
                    <a:pt x="5935" y="2908"/>
                  </a:cubicBezTo>
                  <a:lnTo>
                    <a:pt x="5935" y="2844"/>
                  </a:lnTo>
                  <a:lnTo>
                    <a:pt x="5752" y="2721"/>
                  </a:lnTo>
                  <a:lnTo>
                    <a:pt x="5688" y="2908"/>
                  </a:lnTo>
                  <a:cubicBezTo>
                    <a:pt x="5668" y="2918"/>
                    <a:pt x="5652" y="2921"/>
                    <a:pt x="5638" y="2921"/>
                  </a:cubicBezTo>
                  <a:cubicBezTo>
                    <a:pt x="5602" y="2921"/>
                    <a:pt x="5581" y="2898"/>
                    <a:pt x="5564" y="2898"/>
                  </a:cubicBezTo>
                  <a:cubicBezTo>
                    <a:pt x="5545" y="2898"/>
                    <a:pt x="5531" y="2924"/>
                    <a:pt x="5505" y="3032"/>
                  </a:cubicBezTo>
                  <a:cubicBezTo>
                    <a:pt x="5564" y="2661"/>
                    <a:pt x="4946" y="2473"/>
                    <a:pt x="4887" y="2350"/>
                  </a:cubicBezTo>
                  <a:cubicBezTo>
                    <a:pt x="4836" y="2367"/>
                    <a:pt x="4795" y="2375"/>
                    <a:pt x="4759" y="2375"/>
                  </a:cubicBezTo>
                  <a:cubicBezTo>
                    <a:pt x="4662" y="2375"/>
                    <a:pt x="4606" y="2316"/>
                    <a:pt x="4516" y="2226"/>
                  </a:cubicBezTo>
                  <a:cubicBezTo>
                    <a:pt x="4516" y="2282"/>
                    <a:pt x="4423" y="2426"/>
                    <a:pt x="4357" y="2426"/>
                  </a:cubicBezTo>
                  <a:cubicBezTo>
                    <a:pt x="4346" y="2426"/>
                    <a:pt x="4336" y="2422"/>
                    <a:pt x="4328" y="2414"/>
                  </a:cubicBezTo>
                  <a:cubicBezTo>
                    <a:pt x="4575" y="2043"/>
                    <a:pt x="4204" y="2102"/>
                    <a:pt x="4268" y="1796"/>
                  </a:cubicBezTo>
                  <a:lnTo>
                    <a:pt x="4268" y="1796"/>
                  </a:lnTo>
                  <a:cubicBezTo>
                    <a:pt x="4252" y="1857"/>
                    <a:pt x="4221" y="1876"/>
                    <a:pt x="4184" y="1876"/>
                  </a:cubicBezTo>
                  <a:cubicBezTo>
                    <a:pt x="4121" y="1876"/>
                    <a:pt x="4039" y="1821"/>
                    <a:pt x="3979" y="1821"/>
                  </a:cubicBezTo>
                  <a:cubicBezTo>
                    <a:pt x="3931" y="1821"/>
                    <a:pt x="3897" y="1856"/>
                    <a:pt x="3897" y="1979"/>
                  </a:cubicBezTo>
                  <a:cubicBezTo>
                    <a:pt x="3774" y="1855"/>
                    <a:pt x="3957" y="1796"/>
                    <a:pt x="3957" y="1672"/>
                  </a:cubicBezTo>
                  <a:lnTo>
                    <a:pt x="3957" y="1672"/>
                  </a:lnTo>
                  <a:cubicBezTo>
                    <a:pt x="3933" y="1676"/>
                    <a:pt x="3910" y="1678"/>
                    <a:pt x="3889" y="1678"/>
                  </a:cubicBezTo>
                  <a:cubicBezTo>
                    <a:pt x="3569" y="1678"/>
                    <a:pt x="3443" y="1293"/>
                    <a:pt x="3156" y="1178"/>
                  </a:cubicBezTo>
                  <a:cubicBezTo>
                    <a:pt x="3156" y="1237"/>
                    <a:pt x="3156" y="1361"/>
                    <a:pt x="3032" y="1361"/>
                  </a:cubicBezTo>
                  <a:lnTo>
                    <a:pt x="3032" y="1054"/>
                  </a:lnTo>
                  <a:cubicBezTo>
                    <a:pt x="2989" y="1054"/>
                    <a:pt x="2894" y="1164"/>
                    <a:pt x="2835" y="1164"/>
                  </a:cubicBezTo>
                  <a:cubicBezTo>
                    <a:pt x="2805" y="1164"/>
                    <a:pt x="2785" y="1136"/>
                    <a:pt x="2785" y="1054"/>
                  </a:cubicBezTo>
                  <a:cubicBezTo>
                    <a:pt x="2785" y="1113"/>
                    <a:pt x="2785" y="1178"/>
                    <a:pt x="2720" y="1178"/>
                  </a:cubicBezTo>
                  <a:cubicBezTo>
                    <a:pt x="2537" y="930"/>
                    <a:pt x="2226" y="807"/>
                    <a:pt x="1855" y="619"/>
                  </a:cubicBezTo>
                  <a:cubicBezTo>
                    <a:pt x="1731" y="559"/>
                    <a:pt x="1548" y="495"/>
                    <a:pt x="1360" y="371"/>
                  </a:cubicBezTo>
                  <a:cubicBezTo>
                    <a:pt x="1301" y="371"/>
                    <a:pt x="1237" y="312"/>
                    <a:pt x="1237" y="312"/>
                  </a:cubicBezTo>
                  <a:cubicBezTo>
                    <a:pt x="1177" y="312"/>
                    <a:pt x="1177" y="248"/>
                    <a:pt x="1113" y="248"/>
                  </a:cubicBezTo>
                  <a:lnTo>
                    <a:pt x="8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35"/>
            <p:cNvSpPr/>
            <p:nvPr/>
          </p:nvSpPr>
          <p:spPr>
            <a:xfrm>
              <a:off x="2606750" y="240370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64"/>
                  </a:move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35"/>
            <p:cNvSpPr/>
            <p:nvPr/>
          </p:nvSpPr>
          <p:spPr>
            <a:xfrm>
              <a:off x="2512550" y="2309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lnTo>
                    <a:pt x="60" y="1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35"/>
            <p:cNvSpPr/>
            <p:nvPr/>
          </p:nvSpPr>
          <p:spPr>
            <a:xfrm>
              <a:off x="2667100" y="25273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0" y="124"/>
                  </a:moveTo>
                  <a:cubicBezTo>
                    <a:pt x="0" y="65"/>
                    <a:pt x="60" y="65"/>
                    <a:pt x="60" y="0"/>
                  </a:cubicBezTo>
                  <a:cubicBezTo>
                    <a:pt x="60" y="65"/>
                    <a:pt x="0" y="65"/>
                    <a:pt x="0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35"/>
            <p:cNvSpPr/>
            <p:nvPr/>
          </p:nvSpPr>
          <p:spPr>
            <a:xfrm>
              <a:off x="2730400" y="2598425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0" y="124"/>
                  </a:lnTo>
                  <a:cubicBezTo>
                    <a:pt x="0" y="124"/>
                    <a:pt x="29" y="97"/>
                    <a:pt x="48" y="97"/>
                  </a:cubicBezTo>
                  <a:cubicBezTo>
                    <a:pt x="49" y="97"/>
                    <a:pt x="50" y="97"/>
                    <a:pt x="51" y="98"/>
                  </a:cubicBezTo>
                  <a:lnTo>
                    <a:pt x="51" y="98"/>
                  </a:lnTo>
                  <a:lnTo>
                    <a:pt x="0" y="0"/>
                  </a:lnTo>
                  <a:close/>
                  <a:moveTo>
                    <a:pt x="51" y="98"/>
                  </a:moveTo>
                  <a:lnTo>
                    <a:pt x="65" y="124"/>
                  </a:lnTo>
                  <a:cubicBezTo>
                    <a:pt x="65" y="106"/>
                    <a:pt x="59" y="99"/>
                    <a:pt x="51" y="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35"/>
            <p:cNvSpPr/>
            <p:nvPr/>
          </p:nvSpPr>
          <p:spPr>
            <a:xfrm>
              <a:off x="2713450" y="2628200"/>
              <a:ext cx="1525" cy="2750"/>
            </a:xfrm>
            <a:custGeom>
              <a:rect b="b" l="l" r="r" t="t"/>
              <a:pathLst>
                <a:path extrusionOk="0" h="110" w="61">
                  <a:moveTo>
                    <a:pt x="31" y="1"/>
                  </a:moveTo>
                  <a:cubicBezTo>
                    <a:pt x="16" y="1"/>
                    <a:pt x="1" y="16"/>
                    <a:pt x="1" y="46"/>
                  </a:cubicBezTo>
                  <a:lnTo>
                    <a:pt x="1" y="110"/>
                  </a:lnTo>
                  <a:lnTo>
                    <a:pt x="60" y="46"/>
                  </a:lnTo>
                  <a:cubicBezTo>
                    <a:pt x="60" y="16"/>
                    <a:pt x="45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35"/>
            <p:cNvSpPr/>
            <p:nvPr/>
          </p:nvSpPr>
          <p:spPr>
            <a:xfrm>
              <a:off x="2716550" y="2606200"/>
              <a:ext cx="7700" cy="4600"/>
            </a:xfrm>
            <a:custGeom>
              <a:rect b="b" l="l" r="r" t="t"/>
              <a:pathLst>
                <a:path extrusionOk="0" h="184" w="308">
                  <a:moveTo>
                    <a:pt x="124" y="1"/>
                  </a:moveTo>
                  <a:cubicBezTo>
                    <a:pt x="1" y="60"/>
                    <a:pt x="60" y="124"/>
                    <a:pt x="124" y="184"/>
                  </a:cubicBezTo>
                  <a:cubicBezTo>
                    <a:pt x="307" y="124"/>
                    <a:pt x="18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35"/>
            <p:cNvSpPr/>
            <p:nvPr/>
          </p:nvSpPr>
          <p:spPr>
            <a:xfrm>
              <a:off x="2719650" y="261077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35"/>
            <p:cNvSpPr/>
            <p:nvPr/>
          </p:nvSpPr>
          <p:spPr>
            <a:xfrm>
              <a:off x="2721700" y="2584025"/>
              <a:ext cx="7200" cy="2050"/>
            </a:xfrm>
            <a:custGeom>
              <a:rect b="b" l="l" r="r" t="t"/>
              <a:pathLst>
                <a:path extrusionOk="0" h="82" w="288">
                  <a:moveTo>
                    <a:pt x="60" y="0"/>
                  </a:moveTo>
                  <a:cubicBezTo>
                    <a:pt x="21" y="0"/>
                    <a:pt x="1" y="21"/>
                    <a:pt x="42" y="82"/>
                  </a:cubicBezTo>
                  <a:cubicBezTo>
                    <a:pt x="42" y="82"/>
                    <a:pt x="123" y="55"/>
                    <a:pt x="160" y="55"/>
                  </a:cubicBezTo>
                  <a:cubicBezTo>
                    <a:pt x="178" y="55"/>
                    <a:pt x="185" y="62"/>
                    <a:pt x="165" y="82"/>
                  </a:cubicBezTo>
                  <a:cubicBezTo>
                    <a:pt x="287" y="82"/>
                    <a:pt x="137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35"/>
            <p:cNvSpPr/>
            <p:nvPr/>
          </p:nvSpPr>
          <p:spPr>
            <a:xfrm>
              <a:off x="2708750" y="2609300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" y="0"/>
                  </a:moveTo>
                  <a:lnTo>
                    <a:pt x="1" y="6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35"/>
            <p:cNvSpPr/>
            <p:nvPr/>
          </p:nvSpPr>
          <p:spPr>
            <a:xfrm>
              <a:off x="2708750" y="2595325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1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65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35"/>
            <p:cNvSpPr/>
            <p:nvPr/>
          </p:nvSpPr>
          <p:spPr>
            <a:xfrm>
              <a:off x="2710375" y="2600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35"/>
            <p:cNvSpPr/>
            <p:nvPr/>
          </p:nvSpPr>
          <p:spPr>
            <a:xfrm>
              <a:off x="2707275" y="260460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124"/>
                  </a:moveTo>
                  <a:lnTo>
                    <a:pt x="1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35"/>
            <p:cNvSpPr/>
            <p:nvPr/>
          </p:nvSpPr>
          <p:spPr>
            <a:xfrm>
              <a:off x="2696400" y="2561325"/>
              <a:ext cx="4725" cy="3825"/>
            </a:xfrm>
            <a:custGeom>
              <a:rect b="b" l="l" r="r" t="t"/>
              <a:pathLst>
                <a:path extrusionOk="0" h="153" w="189">
                  <a:moveTo>
                    <a:pt x="65" y="0"/>
                  </a:moveTo>
                  <a:cubicBezTo>
                    <a:pt x="0" y="0"/>
                    <a:pt x="0" y="65"/>
                    <a:pt x="0" y="124"/>
                  </a:cubicBezTo>
                  <a:cubicBezTo>
                    <a:pt x="43" y="124"/>
                    <a:pt x="84" y="153"/>
                    <a:pt x="125" y="153"/>
                  </a:cubicBezTo>
                  <a:cubicBezTo>
                    <a:pt x="146" y="153"/>
                    <a:pt x="167" y="146"/>
                    <a:pt x="188" y="12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35"/>
            <p:cNvSpPr/>
            <p:nvPr/>
          </p:nvSpPr>
          <p:spPr>
            <a:xfrm>
              <a:off x="2690225" y="2575300"/>
              <a:ext cx="4725" cy="1500"/>
            </a:xfrm>
            <a:custGeom>
              <a:rect b="b" l="l" r="r" t="t"/>
              <a:pathLst>
                <a:path extrusionOk="0" h="60" w="189">
                  <a:moveTo>
                    <a:pt x="188" y="0"/>
                  </a:moveTo>
                  <a:cubicBezTo>
                    <a:pt x="167" y="0"/>
                    <a:pt x="153" y="7"/>
                    <a:pt x="142" y="15"/>
                  </a:cubicBezTo>
                  <a:lnTo>
                    <a:pt x="142" y="15"/>
                  </a:lnTo>
                  <a:lnTo>
                    <a:pt x="188" y="0"/>
                  </a:lnTo>
                  <a:close/>
                  <a:moveTo>
                    <a:pt x="142" y="15"/>
                  </a:moveTo>
                  <a:lnTo>
                    <a:pt x="0" y="60"/>
                  </a:lnTo>
                  <a:lnTo>
                    <a:pt x="64" y="60"/>
                  </a:lnTo>
                  <a:cubicBezTo>
                    <a:pt x="105" y="60"/>
                    <a:pt x="118" y="33"/>
                    <a:pt x="14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35"/>
            <p:cNvSpPr/>
            <p:nvPr/>
          </p:nvSpPr>
          <p:spPr>
            <a:xfrm>
              <a:off x="2683550" y="2567750"/>
              <a:ext cx="5200" cy="2750"/>
            </a:xfrm>
            <a:custGeom>
              <a:rect b="b" l="l" r="r" t="t"/>
              <a:pathLst>
                <a:path extrusionOk="0" h="110" w="208">
                  <a:moveTo>
                    <a:pt x="28" y="0"/>
                  </a:moveTo>
                  <a:cubicBezTo>
                    <a:pt x="7" y="0"/>
                    <a:pt x="0" y="14"/>
                    <a:pt x="20" y="55"/>
                  </a:cubicBezTo>
                  <a:cubicBezTo>
                    <a:pt x="63" y="55"/>
                    <a:pt x="132" y="110"/>
                    <a:pt x="173" y="110"/>
                  </a:cubicBezTo>
                  <a:cubicBezTo>
                    <a:pt x="194" y="110"/>
                    <a:pt x="208" y="96"/>
                    <a:pt x="208" y="55"/>
                  </a:cubicBezTo>
                  <a:cubicBezTo>
                    <a:pt x="165" y="55"/>
                    <a:pt x="69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35"/>
            <p:cNvSpPr/>
            <p:nvPr/>
          </p:nvSpPr>
          <p:spPr>
            <a:xfrm>
              <a:off x="2679450" y="2518050"/>
              <a:ext cx="7700" cy="3125"/>
            </a:xfrm>
            <a:custGeom>
              <a:rect b="b" l="l" r="r" t="t"/>
              <a:pathLst>
                <a:path extrusionOk="0" h="125" w="308">
                  <a:moveTo>
                    <a:pt x="1" y="124"/>
                  </a:moveTo>
                  <a:lnTo>
                    <a:pt x="1" y="124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35"/>
            <p:cNvSpPr/>
            <p:nvPr/>
          </p:nvSpPr>
          <p:spPr>
            <a:xfrm>
              <a:off x="2643850" y="2486950"/>
              <a:ext cx="7825" cy="4925"/>
            </a:xfrm>
            <a:custGeom>
              <a:rect b="b" l="l" r="r" t="t"/>
              <a:pathLst>
                <a:path extrusionOk="0" h="197" w="313">
                  <a:moveTo>
                    <a:pt x="188" y="0"/>
                  </a:moveTo>
                  <a:cubicBezTo>
                    <a:pt x="156" y="0"/>
                    <a:pt x="106" y="20"/>
                    <a:pt x="1" y="72"/>
                  </a:cubicBezTo>
                  <a:cubicBezTo>
                    <a:pt x="1" y="129"/>
                    <a:pt x="24" y="144"/>
                    <a:pt x="55" y="144"/>
                  </a:cubicBezTo>
                  <a:cubicBezTo>
                    <a:pt x="93" y="144"/>
                    <a:pt x="141" y="121"/>
                    <a:pt x="171" y="121"/>
                  </a:cubicBezTo>
                  <a:cubicBezTo>
                    <a:pt x="196" y="121"/>
                    <a:pt x="207" y="137"/>
                    <a:pt x="189" y="196"/>
                  </a:cubicBezTo>
                  <a:cubicBezTo>
                    <a:pt x="312" y="196"/>
                    <a:pt x="248" y="72"/>
                    <a:pt x="312" y="72"/>
                  </a:cubicBezTo>
                  <a:cubicBezTo>
                    <a:pt x="241" y="36"/>
                    <a:pt x="231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35"/>
            <p:cNvSpPr/>
            <p:nvPr/>
          </p:nvSpPr>
          <p:spPr>
            <a:xfrm>
              <a:off x="2651650" y="248875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35"/>
            <p:cNvSpPr/>
            <p:nvPr/>
          </p:nvSpPr>
          <p:spPr>
            <a:xfrm>
              <a:off x="2311650" y="2140950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0" y="1"/>
                  </a:moveTo>
                  <a:cubicBezTo>
                    <a:pt x="59" y="65"/>
                    <a:pt x="124" y="65"/>
                    <a:pt x="124" y="125"/>
                  </a:cubicBezTo>
                  <a:cubicBezTo>
                    <a:pt x="124" y="65"/>
                    <a:pt x="183" y="65"/>
                    <a:pt x="183" y="65"/>
                  </a:cubicBez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35"/>
            <p:cNvSpPr/>
            <p:nvPr/>
          </p:nvSpPr>
          <p:spPr>
            <a:xfrm>
              <a:off x="2308550" y="214565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cubicBezTo>
                    <a:pt x="0" y="60"/>
                    <a:pt x="60" y="184"/>
                    <a:pt x="60" y="248"/>
                  </a:cubicBezTo>
                  <a:cubicBezTo>
                    <a:pt x="60" y="248"/>
                    <a:pt x="60" y="184"/>
                    <a:pt x="124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35"/>
            <p:cNvSpPr/>
            <p:nvPr/>
          </p:nvSpPr>
          <p:spPr>
            <a:xfrm>
              <a:off x="2563500" y="2368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60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35"/>
            <p:cNvSpPr/>
            <p:nvPr/>
          </p:nvSpPr>
          <p:spPr>
            <a:xfrm>
              <a:off x="2544950" y="23403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184"/>
                  </a:moveTo>
                  <a:lnTo>
                    <a:pt x="0" y="18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35"/>
            <p:cNvSpPr/>
            <p:nvPr/>
          </p:nvSpPr>
          <p:spPr>
            <a:xfrm>
              <a:off x="2521825" y="2327525"/>
              <a:ext cx="3125" cy="3625"/>
            </a:xfrm>
            <a:custGeom>
              <a:rect b="b" l="l" r="r" t="t"/>
              <a:pathLst>
                <a:path extrusionOk="0" h="145" w="125">
                  <a:moveTo>
                    <a:pt x="98" y="1"/>
                  </a:moveTo>
                  <a:cubicBezTo>
                    <a:pt x="85" y="1"/>
                    <a:pt x="58" y="22"/>
                    <a:pt x="0" y="80"/>
                  </a:cubicBezTo>
                  <a:cubicBezTo>
                    <a:pt x="60" y="80"/>
                    <a:pt x="124" y="144"/>
                    <a:pt x="124" y="144"/>
                  </a:cubicBezTo>
                  <a:cubicBezTo>
                    <a:pt x="80" y="100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35"/>
            <p:cNvSpPr/>
            <p:nvPr/>
          </p:nvSpPr>
          <p:spPr>
            <a:xfrm>
              <a:off x="2440750" y="2115925"/>
              <a:ext cx="3825" cy="2350"/>
            </a:xfrm>
            <a:custGeom>
              <a:rect b="b" l="l" r="r" t="t"/>
              <a:pathLst>
                <a:path extrusionOk="0" h="94" w="153">
                  <a:moveTo>
                    <a:pt x="122" y="1"/>
                  </a:moveTo>
                  <a:cubicBezTo>
                    <a:pt x="68" y="1"/>
                    <a:pt x="1" y="89"/>
                    <a:pt x="12" y="89"/>
                  </a:cubicBezTo>
                  <a:cubicBezTo>
                    <a:pt x="14" y="89"/>
                    <a:pt x="20" y="86"/>
                    <a:pt x="29" y="77"/>
                  </a:cubicBezTo>
                  <a:cubicBezTo>
                    <a:pt x="29" y="89"/>
                    <a:pt x="31" y="93"/>
                    <a:pt x="35" y="93"/>
                  </a:cubicBezTo>
                  <a:cubicBezTo>
                    <a:pt x="52" y="93"/>
                    <a:pt x="101" y="13"/>
                    <a:pt x="152" y="13"/>
                  </a:cubicBezTo>
                  <a:cubicBezTo>
                    <a:pt x="143" y="4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35"/>
            <p:cNvSpPr/>
            <p:nvPr/>
          </p:nvSpPr>
          <p:spPr>
            <a:xfrm>
              <a:off x="2422925" y="2116225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59" y="1"/>
                  </a:moveTo>
                  <a:cubicBezTo>
                    <a:pt x="59" y="65"/>
                    <a:pt x="0" y="65"/>
                    <a:pt x="0" y="65"/>
                  </a:cubicBezTo>
                  <a:cubicBezTo>
                    <a:pt x="59" y="65"/>
                    <a:pt x="59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35"/>
            <p:cNvSpPr/>
            <p:nvPr/>
          </p:nvSpPr>
          <p:spPr>
            <a:xfrm>
              <a:off x="2415125" y="211315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0" y="0"/>
                  </a:moveTo>
                  <a:cubicBezTo>
                    <a:pt x="0" y="73"/>
                    <a:pt x="0" y="103"/>
                    <a:pt x="14" y="103"/>
                  </a:cubicBezTo>
                  <a:cubicBezTo>
                    <a:pt x="23" y="103"/>
                    <a:pt x="38" y="89"/>
                    <a:pt x="65" y="64"/>
                  </a:cubicBezTo>
                  <a:cubicBezTo>
                    <a:pt x="124" y="64"/>
                    <a:pt x="188" y="64"/>
                    <a:pt x="188" y="124"/>
                  </a:cubicBezTo>
                  <a:lnTo>
                    <a:pt x="188" y="188"/>
                  </a:lnTo>
                  <a:cubicBezTo>
                    <a:pt x="248" y="124"/>
                    <a:pt x="248" y="64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35"/>
            <p:cNvSpPr/>
            <p:nvPr/>
          </p:nvSpPr>
          <p:spPr>
            <a:xfrm>
              <a:off x="2412825" y="2099300"/>
              <a:ext cx="850" cy="1125"/>
            </a:xfrm>
            <a:custGeom>
              <a:rect b="b" l="l" r="r" t="t"/>
              <a:pathLst>
                <a:path extrusionOk="0" h="45" w="34">
                  <a:moveTo>
                    <a:pt x="33" y="0"/>
                  </a:moveTo>
                  <a:lnTo>
                    <a:pt x="33" y="0"/>
                  </a:lnTo>
                  <a:cubicBezTo>
                    <a:pt x="1" y="30"/>
                    <a:pt x="1" y="45"/>
                    <a:pt x="9" y="45"/>
                  </a:cubicBezTo>
                  <a:cubicBezTo>
                    <a:pt x="17" y="45"/>
                    <a:pt x="33" y="3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35"/>
            <p:cNvSpPr/>
            <p:nvPr/>
          </p:nvSpPr>
          <p:spPr>
            <a:xfrm>
              <a:off x="2413650" y="2098575"/>
              <a:ext cx="1000" cy="750"/>
            </a:xfrm>
            <a:custGeom>
              <a:rect b="b" l="l" r="r" t="t"/>
              <a:pathLst>
                <a:path extrusionOk="0" h="30" w="40">
                  <a:moveTo>
                    <a:pt x="13" y="1"/>
                  </a:moveTo>
                  <a:cubicBezTo>
                    <a:pt x="7" y="1"/>
                    <a:pt x="0" y="8"/>
                    <a:pt x="0" y="29"/>
                  </a:cubicBezTo>
                  <a:cubicBezTo>
                    <a:pt x="40" y="29"/>
                    <a:pt x="26" y="1"/>
                    <a:pt x="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35"/>
            <p:cNvSpPr/>
            <p:nvPr/>
          </p:nvSpPr>
          <p:spPr>
            <a:xfrm>
              <a:off x="2407450" y="2094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cubicBezTo>
                    <a:pt x="1" y="0"/>
                    <a:pt x="60" y="65"/>
                    <a:pt x="60" y="188"/>
                  </a:cubicBezTo>
                  <a:lnTo>
                    <a:pt x="124" y="124"/>
                  </a:lnTo>
                  <a:cubicBezTo>
                    <a:pt x="124" y="65"/>
                    <a:pt x="60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35"/>
            <p:cNvSpPr/>
            <p:nvPr/>
          </p:nvSpPr>
          <p:spPr>
            <a:xfrm>
              <a:off x="2405850" y="2102375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1" y="60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35"/>
            <p:cNvSpPr/>
            <p:nvPr/>
          </p:nvSpPr>
          <p:spPr>
            <a:xfrm>
              <a:off x="2407450" y="2100775"/>
              <a:ext cx="1525" cy="3400"/>
            </a:xfrm>
            <a:custGeom>
              <a:rect b="b" l="l" r="r" t="t"/>
              <a:pathLst>
                <a:path extrusionOk="0" h="136" w="61">
                  <a:moveTo>
                    <a:pt x="60" y="1"/>
                  </a:moveTo>
                  <a:lnTo>
                    <a:pt x="1" y="65"/>
                  </a:lnTo>
                  <a:cubicBezTo>
                    <a:pt x="1" y="99"/>
                    <a:pt x="1" y="136"/>
                    <a:pt x="12" y="136"/>
                  </a:cubicBezTo>
                  <a:cubicBezTo>
                    <a:pt x="21" y="136"/>
                    <a:pt x="35" y="117"/>
                    <a:pt x="60" y="65"/>
                  </a:cubicBezTo>
                  <a:lnTo>
                    <a:pt x="60" y="65"/>
                  </a:lnTo>
                  <a:cubicBezTo>
                    <a:pt x="43" y="82"/>
                    <a:pt x="36" y="89"/>
                    <a:pt x="34" y="89"/>
                  </a:cubicBezTo>
                  <a:cubicBezTo>
                    <a:pt x="30" y="89"/>
                    <a:pt x="60" y="46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35"/>
            <p:cNvSpPr/>
            <p:nvPr/>
          </p:nvSpPr>
          <p:spPr>
            <a:xfrm>
              <a:off x="2408950" y="21023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64" y="1"/>
                  </a:moveTo>
                  <a:cubicBezTo>
                    <a:pt x="64" y="60"/>
                    <a:pt x="124" y="60"/>
                    <a:pt x="0" y="184"/>
                  </a:cubicBezTo>
                  <a:cubicBezTo>
                    <a:pt x="64" y="125"/>
                    <a:pt x="124" y="125"/>
                    <a:pt x="124" y="60"/>
                  </a:cubicBezTo>
                  <a:cubicBezTo>
                    <a:pt x="124" y="1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35"/>
            <p:cNvSpPr/>
            <p:nvPr/>
          </p:nvSpPr>
          <p:spPr>
            <a:xfrm>
              <a:off x="2413650" y="2117375"/>
              <a:ext cx="1500" cy="3575"/>
            </a:xfrm>
            <a:custGeom>
              <a:rect b="b" l="l" r="r" t="t"/>
              <a:pathLst>
                <a:path extrusionOk="0" h="143" w="60">
                  <a:moveTo>
                    <a:pt x="1" y="1"/>
                  </a:moveTo>
                  <a:cubicBezTo>
                    <a:pt x="0" y="1"/>
                    <a:pt x="0" y="6"/>
                    <a:pt x="0" y="19"/>
                  </a:cubicBezTo>
                  <a:lnTo>
                    <a:pt x="0" y="143"/>
                  </a:lnTo>
                  <a:lnTo>
                    <a:pt x="59" y="78"/>
                  </a:lnTo>
                  <a:cubicBezTo>
                    <a:pt x="12" y="78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35"/>
            <p:cNvSpPr/>
            <p:nvPr/>
          </p:nvSpPr>
          <p:spPr>
            <a:xfrm>
              <a:off x="2399675" y="2094600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0" y="0"/>
                  </a:moveTo>
                  <a:lnTo>
                    <a:pt x="0" y="188"/>
                  </a:lnTo>
                  <a:lnTo>
                    <a:pt x="65" y="124"/>
                  </a:lnTo>
                  <a:cubicBezTo>
                    <a:pt x="65" y="124"/>
                    <a:pt x="0" y="6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35"/>
            <p:cNvSpPr/>
            <p:nvPr/>
          </p:nvSpPr>
          <p:spPr>
            <a:xfrm>
              <a:off x="2398175" y="2099300"/>
              <a:ext cx="1525" cy="3100"/>
            </a:xfrm>
            <a:custGeom>
              <a:rect b="b" l="l" r="r" t="t"/>
              <a:pathLst>
                <a:path extrusionOk="0" h="124" w="61">
                  <a:moveTo>
                    <a:pt x="60" y="0"/>
                  </a:moveTo>
                  <a:lnTo>
                    <a:pt x="1" y="124"/>
                  </a:lnTo>
                  <a:cubicBezTo>
                    <a:pt x="60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35"/>
            <p:cNvSpPr/>
            <p:nvPr/>
          </p:nvSpPr>
          <p:spPr>
            <a:xfrm>
              <a:off x="2404375" y="21054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184"/>
                  </a:moveTo>
                  <a:lnTo>
                    <a:pt x="1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35"/>
            <p:cNvSpPr/>
            <p:nvPr/>
          </p:nvSpPr>
          <p:spPr>
            <a:xfrm>
              <a:off x="2393500" y="20915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0" y="124"/>
                  </a:lnTo>
                  <a:lnTo>
                    <a:pt x="64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35"/>
            <p:cNvSpPr/>
            <p:nvPr/>
          </p:nvSpPr>
          <p:spPr>
            <a:xfrm>
              <a:off x="2387300" y="2088425"/>
              <a:ext cx="4725" cy="6200"/>
            </a:xfrm>
            <a:custGeom>
              <a:rect b="b" l="l" r="r" t="t"/>
              <a:pathLst>
                <a:path extrusionOk="0" h="248" w="189">
                  <a:moveTo>
                    <a:pt x="124" y="0"/>
                  </a:moveTo>
                  <a:cubicBezTo>
                    <a:pt x="124" y="0"/>
                    <a:pt x="65" y="64"/>
                    <a:pt x="1" y="188"/>
                  </a:cubicBezTo>
                  <a:cubicBezTo>
                    <a:pt x="28" y="161"/>
                    <a:pt x="54" y="145"/>
                    <a:pt x="75" y="145"/>
                  </a:cubicBezTo>
                  <a:cubicBezTo>
                    <a:pt x="104" y="145"/>
                    <a:pt x="124" y="175"/>
                    <a:pt x="124" y="247"/>
                  </a:cubicBezTo>
                  <a:cubicBezTo>
                    <a:pt x="189" y="12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35"/>
            <p:cNvSpPr/>
            <p:nvPr/>
          </p:nvSpPr>
          <p:spPr>
            <a:xfrm>
              <a:off x="2385825" y="2093100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0" y="60"/>
                  </a:lnTo>
                  <a:cubicBezTo>
                    <a:pt x="60" y="60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35"/>
            <p:cNvSpPr/>
            <p:nvPr/>
          </p:nvSpPr>
          <p:spPr>
            <a:xfrm>
              <a:off x="2395100" y="20976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0" y="1"/>
                  </a:moveTo>
                  <a:lnTo>
                    <a:pt x="0" y="125"/>
                  </a:lnTo>
                  <a:lnTo>
                    <a:pt x="60" y="125"/>
                  </a:ln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35"/>
            <p:cNvSpPr/>
            <p:nvPr/>
          </p:nvSpPr>
          <p:spPr>
            <a:xfrm>
              <a:off x="2393500" y="21007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1"/>
                  </a:moveTo>
                  <a:lnTo>
                    <a:pt x="6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35"/>
            <p:cNvSpPr/>
            <p:nvPr/>
          </p:nvSpPr>
          <p:spPr>
            <a:xfrm>
              <a:off x="2396575" y="21007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35"/>
            <p:cNvSpPr/>
            <p:nvPr/>
          </p:nvSpPr>
          <p:spPr>
            <a:xfrm>
              <a:off x="2398650" y="2105475"/>
              <a:ext cx="2650" cy="7700"/>
            </a:xfrm>
            <a:custGeom>
              <a:rect b="b" l="l" r="r" t="t"/>
              <a:pathLst>
                <a:path extrusionOk="0" h="308" w="106">
                  <a:moveTo>
                    <a:pt x="106" y="1"/>
                  </a:moveTo>
                  <a:lnTo>
                    <a:pt x="106" y="1"/>
                  </a:lnTo>
                  <a:cubicBezTo>
                    <a:pt x="92" y="26"/>
                    <a:pt x="84" y="50"/>
                    <a:pt x="80" y="71"/>
                  </a:cubicBezTo>
                  <a:lnTo>
                    <a:pt x="80" y="71"/>
                  </a:lnTo>
                  <a:cubicBezTo>
                    <a:pt x="94" y="43"/>
                    <a:pt x="106" y="19"/>
                    <a:pt x="106" y="1"/>
                  </a:cubicBezTo>
                  <a:close/>
                  <a:moveTo>
                    <a:pt x="80" y="71"/>
                  </a:moveTo>
                  <a:cubicBezTo>
                    <a:pt x="47" y="135"/>
                    <a:pt x="0" y="221"/>
                    <a:pt x="41" y="307"/>
                  </a:cubicBezTo>
                  <a:cubicBezTo>
                    <a:pt x="92" y="209"/>
                    <a:pt x="63" y="152"/>
                    <a:pt x="80" y="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35"/>
            <p:cNvSpPr/>
            <p:nvPr/>
          </p:nvSpPr>
          <p:spPr>
            <a:xfrm>
              <a:off x="2396575" y="21023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1"/>
                  </a:moveTo>
                  <a:lnTo>
                    <a:pt x="1" y="125"/>
                  </a:lnTo>
                  <a:lnTo>
                    <a:pt x="65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35"/>
            <p:cNvSpPr/>
            <p:nvPr/>
          </p:nvSpPr>
          <p:spPr>
            <a:xfrm>
              <a:off x="2395100" y="210547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1"/>
                  </a:moveTo>
                  <a:lnTo>
                    <a:pt x="0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35"/>
            <p:cNvSpPr/>
            <p:nvPr/>
          </p:nvSpPr>
          <p:spPr>
            <a:xfrm>
              <a:off x="2385825" y="209930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60"/>
                    <a:pt x="60" y="60"/>
                    <a:pt x="0" y="60"/>
                  </a:cubicBezTo>
                  <a:cubicBezTo>
                    <a:pt x="60" y="60"/>
                    <a:pt x="124" y="124"/>
                    <a:pt x="124" y="124"/>
                  </a:cubicBezTo>
                  <a:cubicBezTo>
                    <a:pt x="124" y="60"/>
                    <a:pt x="183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35"/>
            <p:cNvSpPr/>
            <p:nvPr/>
          </p:nvSpPr>
          <p:spPr>
            <a:xfrm>
              <a:off x="2392000" y="2099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35"/>
            <p:cNvSpPr/>
            <p:nvPr/>
          </p:nvSpPr>
          <p:spPr>
            <a:xfrm>
              <a:off x="2379650" y="20993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35"/>
            <p:cNvSpPr/>
            <p:nvPr/>
          </p:nvSpPr>
          <p:spPr>
            <a:xfrm>
              <a:off x="2388925" y="210077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59" y="1"/>
                  </a:moveTo>
                  <a:cubicBezTo>
                    <a:pt x="59" y="65"/>
                    <a:pt x="0" y="65"/>
                    <a:pt x="0" y="65"/>
                  </a:cubicBezTo>
                  <a:cubicBezTo>
                    <a:pt x="17" y="82"/>
                    <a:pt x="29" y="89"/>
                    <a:pt x="38" y="89"/>
                  </a:cubicBezTo>
                  <a:cubicBezTo>
                    <a:pt x="59" y="89"/>
                    <a:pt x="59" y="46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35"/>
            <p:cNvSpPr/>
            <p:nvPr/>
          </p:nvSpPr>
          <p:spPr>
            <a:xfrm>
              <a:off x="2384225" y="2096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0" y="60"/>
                    <a:pt x="64" y="124"/>
                  </a:cubicBezTo>
                  <a:cubicBezTo>
                    <a:pt x="0" y="6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35"/>
            <p:cNvSpPr/>
            <p:nvPr/>
          </p:nvSpPr>
          <p:spPr>
            <a:xfrm>
              <a:off x="2392000" y="20976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65"/>
                  </a:lnTo>
                  <a:cubicBezTo>
                    <a:pt x="1" y="1"/>
                    <a:pt x="1" y="65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35"/>
            <p:cNvSpPr/>
            <p:nvPr/>
          </p:nvSpPr>
          <p:spPr>
            <a:xfrm>
              <a:off x="2390400" y="209930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lnTo>
                    <a:pt x="65" y="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35"/>
            <p:cNvSpPr/>
            <p:nvPr/>
          </p:nvSpPr>
          <p:spPr>
            <a:xfrm>
              <a:off x="2373450" y="2100775"/>
              <a:ext cx="6225" cy="21675"/>
            </a:xfrm>
            <a:custGeom>
              <a:rect b="b" l="l" r="r" t="t"/>
              <a:pathLst>
                <a:path extrusionOk="0" h="867" w="249">
                  <a:moveTo>
                    <a:pt x="248" y="1"/>
                  </a:moveTo>
                  <a:cubicBezTo>
                    <a:pt x="248" y="65"/>
                    <a:pt x="184" y="124"/>
                    <a:pt x="184" y="189"/>
                  </a:cubicBezTo>
                  <a:cubicBezTo>
                    <a:pt x="184" y="248"/>
                    <a:pt x="248" y="372"/>
                    <a:pt x="184" y="495"/>
                  </a:cubicBezTo>
                  <a:cubicBezTo>
                    <a:pt x="172" y="508"/>
                    <a:pt x="165" y="513"/>
                    <a:pt x="161" y="513"/>
                  </a:cubicBezTo>
                  <a:cubicBezTo>
                    <a:pt x="143" y="513"/>
                    <a:pt x="172" y="423"/>
                    <a:pt x="124" y="372"/>
                  </a:cubicBezTo>
                  <a:cubicBezTo>
                    <a:pt x="124" y="495"/>
                    <a:pt x="1" y="619"/>
                    <a:pt x="1" y="807"/>
                  </a:cubicBezTo>
                  <a:lnTo>
                    <a:pt x="60" y="742"/>
                  </a:lnTo>
                  <a:lnTo>
                    <a:pt x="60" y="866"/>
                  </a:lnTo>
                  <a:cubicBezTo>
                    <a:pt x="60" y="788"/>
                    <a:pt x="109" y="710"/>
                    <a:pt x="146" y="710"/>
                  </a:cubicBezTo>
                  <a:cubicBezTo>
                    <a:pt x="167" y="710"/>
                    <a:pt x="184" y="737"/>
                    <a:pt x="184" y="807"/>
                  </a:cubicBezTo>
                  <a:cubicBezTo>
                    <a:pt x="248" y="683"/>
                    <a:pt x="248" y="248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35"/>
            <p:cNvSpPr/>
            <p:nvPr/>
          </p:nvSpPr>
          <p:spPr>
            <a:xfrm>
              <a:off x="2379650" y="20962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59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59" y="184"/>
                  </a:lnTo>
                  <a:lnTo>
                    <a:pt x="124" y="184"/>
                  </a:lnTo>
                  <a:cubicBezTo>
                    <a:pt x="59" y="184"/>
                    <a:pt x="59" y="124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35"/>
            <p:cNvSpPr/>
            <p:nvPr/>
          </p:nvSpPr>
          <p:spPr>
            <a:xfrm>
              <a:off x="2382725" y="2099300"/>
              <a:ext cx="4600" cy="10775"/>
            </a:xfrm>
            <a:custGeom>
              <a:rect b="b" l="l" r="r" t="t"/>
              <a:pathLst>
                <a:path extrusionOk="0" h="431" w="184">
                  <a:moveTo>
                    <a:pt x="124" y="0"/>
                  </a:moveTo>
                  <a:cubicBezTo>
                    <a:pt x="95" y="0"/>
                    <a:pt x="79" y="13"/>
                    <a:pt x="70" y="26"/>
                  </a:cubicBezTo>
                  <a:lnTo>
                    <a:pt x="70" y="26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70" y="26"/>
                  </a:moveTo>
                  <a:lnTo>
                    <a:pt x="1" y="60"/>
                  </a:lnTo>
                  <a:lnTo>
                    <a:pt x="60" y="60"/>
                  </a:lnTo>
                  <a:cubicBezTo>
                    <a:pt x="60" y="60"/>
                    <a:pt x="60" y="42"/>
                    <a:pt x="70" y="26"/>
                  </a:cubicBezTo>
                  <a:close/>
                  <a:moveTo>
                    <a:pt x="124" y="0"/>
                  </a:moveTo>
                  <a:cubicBezTo>
                    <a:pt x="124" y="60"/>
                    <a:pt x="124" y="60"/>
                    <a:pt x="60" y="60"/>
                  </a:cubicBezTo>
                  <a:lnTo>
                    <a:pt x="124" y="60"/>
                  </a:lnTo>
                  <a:lnTo>
                    <a:pt x="124" y="0"/>
                  </a:lnTo>
                  <a:close/>
                  <a:moveTo>
                    <a:pt x="60" y="60"/>
                  </a:moveTo>
                  <a:cubicBezTo>
                    <a:pt x="60" y="183"/>
                    <a:pt x="1" y="248"/>
                    <a:pt x="1" y="431"/>
                  </a:cubicBezTo>
                  <a:cubicBezTo>
                    <a:pt x="124" y="431"/>
                    <a:pt x="60" y="307"/>
                    <a:pt x="124" y="248"/>
                  </a:cubicBezTo>
                  <a:cubicBezTo>
                    <a:pt x="1" y="248"/>
                    <a:pt x="184" y="183"/>
                    <a:pt x="6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35"/>
            <p:cNvSpPr/>
            <p:nvPr/>
          </p:nvSpPr>
          <p:spPr>
            <a:xfrm>
              <a:off x="2396575" y="21193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35"/>
            <p:cNvSpPr/>
            <p:nvPr/>
          </p:nvSpPr>
          <p:spPr>
            <a:xfrm>
              <a:off x="2395650" y="2108575"/>
              <a:ext cx="2550" cy="10775"/>
            </a:xfrm>
            <a:custGeom>
              <a:rect b="b" l="l" r="r" t="t"/>
              <a:pathLst>
                <a:path extrusionOk="0" h="431" w="102">
                  <a:moveTo>
                    <a:pt x="38" y="0"/>
                  </a:moveTo>
                  <a:lnTo>
                    <a:pt x="38" y="0"/>
                  </a:lnTo>
                  <a:cubicBezTo>
                    <a:pt x="1" y="37"/>
                    <a:pt x="10" y="124"/>
                    <a:pt x="38" y="199"/>
                  </a:cubicBezTo>
                  <a:lnTo>
                    <a:pt x="38" y="199"/>
                  </a:lnTo>
                  <a:lnTo>
                    <a:pt x="38" y="0"/>
                  </a:lnTo>
                  <a:close/>
                  <a:moveTo>
                    <a:pt x="102" y="307"/>
                  </a:moveTo>
                  <a:cubicBezTo>
                    <a:pt x="102" y="307"/>
                    <a:pt x="102" y="307"/>
                    <a:pt x="102" y="307"/>
                  </a:cubicBezTo>
                  <a:lnTo>
                    <a:pt x="102" y="307"/>
                  </a:lnTo>
                  <a:cubicBezTo>
                    <a:pt x="102" y="310"/>
                    <a:pt x="101" y="314"/>
                    <a:pt x="101" y="317"/>
                  </a:cubicBezTo>
                  <a:lnTo>
                    <a:pt x="101" y="317"/>
                  </a:lnTo>
                  <a:cubicBezTo>
                    <a:pt x="102" y="314"/>
                    <a:pt x="102" y="310"/>
                    <a:pt x="102" y="307"/>
                  </a:cubicBezTo>
                  <a:close/>
                  <a:moveTo>
                    <a:pt x="38" y="199"/>
                  </a:moveTo>
                  <a:lnTo>
                    <a:pt x="38" y="371"/>
                  </a:lnTo>
                  <a:cubicBezTo>
                    <a:pt x="38" y="371"/>
                    <a:pt x="38" y="307"/>
                    <a:pt x="102" y="307"/>
                  </a:cubicBezTo>
                  <a:lnTo>
                    <a:pt x="102" y="307"/>
                  </a:lnTo>
                  <a:cubicBezTo>
                    <a:pt x="102" y="307"/>
                    <a:pt x="102" y="307"/>
                    <a:pt x="102" y="306"/>
                  </a:cubicBezTo>
                  <a:lnTo>
                    <a:pt x="102" y="306"/>
                  </a:lnTo>
                  <a:cubicBezTo>
                    <a:pt x="102" y="307"/>
                    <a:pt x="102" y="307"/>
                    <a:pt x="102" y="307"/>
                  </a:cubicBezTo>
                  <a:lnTo>
                    <a:pt x="102" y="247"/>
                  </a:lnTo>
                  <a:cubicBezTo>
                    <a:pt x="102" y="269"/>
                    <a:pt x="102" y="289"/>
                    <a:pt x="102" y="306"/>
                  </a:cubicBezTo>
                  <a:lnTo>
                    <a:pt x="102" y="306"/>
                  </a:lnTo>
                  <a:cubicBezTo>
                    <a:pt x="78" y="284"/>
                    <a:pt x="54" y="244"/>
                    <a:pt x="38" y="199"/>
                  </a:cubicBezTo>
                  <a:close/>
                  <a:moveTo>
                    <a:pt x="101" y="317"/>
                  </a:moveTo>
                  <a:cubicBezTo>
                    <a:pt x="95" y="371"/>
                    <a:pt x="38" y="374"/>
                    <a:pt x="38" y="430"/>
                  </a:cubicBezTo>
                  <a:cubicBezTo>
                    <a:pt x="88" y="430"/>
                    <a:pt x="99" y="393"/>
                    <a:pt x="101" y="3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35"/>
            <p:cNvSpPr/>
            <p:nvPr/>
          </p:nvSpPr>
          <p:spPr>
            <a:xfrm>
              <a:off x="2388925" y="2110050"/>
              <a:ext cx="1500" cy="3575"/>
            </a:xfrm>
            <a:custGeom>
              <a:rect b="b" l="l" r="r" t="t"/>
              <a:pathLst>
                <a:path extrusionOk="0" h="143" w="60">
                  <a:moveTo>
                    <a:pt x="59" y="1"/>
                  </a:moveTo>
                  <a:lnTo>
                    <a:pt x="0" y="65"/>
                  </a:lnTo>
                  <a:lnTo>
                    <a:pt x="0" y="124"/>
                  </a:lnTo>
                  <a:cubicBezTo>
                    <a:pt x="12" y="137"/>
                    <a:pt x="21" y="142"/>
                    <a:pt x="29" y="142"/>
                  </a:cubicBezTo>
                  <a:cubicBezTo>
                    <a:pt x="59" y="142"/>
                    <a:pt x="59" y="52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35"/>
            <p:cNvSpPr/>
            <p:nvPr/>
          </p:nvSpPr>
          <p:spPr>
            <a:xfrm>
              <a:off x="2378025" y="2094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0"/>
                  </a:moveTo>
                  <a:lnTo>
                    <a:pt x="1" y="124"/>
                  </a:lnTo>
                  <a:lnTo>
                    <a:pt x="1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35"/>
            <p:cNvSpPr/>
            <p:nvPr/>
          </p:nvSpPr>
          <p:spPr>
            <a:xfrm>
              <a:off x="2374950" y="20946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35"/>
            <p:cNvSpPr/>
            <p:nvPr/>
          </p:nvSpPr>
          <p:spPr>
            <a:xfrm>
              <a:off x="2280725" y="21147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35"/>
            <p:cNvSpPr/>
            <p:nvPr/>
          </p:nvSpPr>
          <p:spPr>
            <a:xfrm>
              <a:off x="2276025" y="21116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35"/>
            <p:cNvSpPr/>
            <p:nvPr/>
          </p:nvSpPr>
          <p:spPr>
            <a:xfrm>
              <a:off x="2306950" y="2086925"/>
              <a:ext cx="25" cy="4600"/>
            </a:xfrm>
            <a:custGeom>
              <a:rect b="b" l="l" r="r" t="t"/>
              <a:pathLst>
                <a:path extrusionOk="0" h="184" w="1">
                  <a:moveTo>
                    <a:pt x="0" y="184"/>
                  </a:moveTo>
                  <a:lnTo>
                    <a:pt x="0" y="1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35"/>
            <p:cNvSpPr/>
            <p:nvPr/>
          </p:nvSpPr>
          <p:spPr>
            <a:xfrm>
              <a:off x="2256000" y="20993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60" y="0"/>
                  </a:moveTo>
                  <a:lnTo>
                    <a:pt x="1" y="60"/>
                  </a:lnTo>
                  <a:lnTo>
                    <a:pt x="60" y="12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35"/>
            <p:cNvSpPr/>
            <p:nvPr/>
          </p:nvSpPr>
          <p:spPr>
            <a:xfrm>
              <a:off x="2252900" y="2113150"/>
              <a:ext cx="1525" cy="3100"/>
            </a:xfrm>
            <a:custGeom>
              <a:rect b="b" l="l" r="r" t="t"/>
              <a:pathLst>
                <a:path extrusionOk="0" h="124" w="61">
                  <a:moveTo>
                    <a:pt x="1" y="0"/>
                  </a:moveTo>
                  <a:cubicBezTo>
                    <a:pt x="1" y="64"/>
                    <a:pt x="60" y="64"/>
                    <a:pt x="60" y="124"/>
                  </a:cubicBezTo>
                  <a:cubicBezTo>
                    <a:pt x="60" y="64"/>
                    <a:pt x="60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35"/>
            <p:cNvSpPr/>
            <p:nvPr/>
          </p:nvSpPr>
          <p:spPr>
            <a:xfrm>
              <a:off x="2299275" y="2134175"/>
              <a:ext cx="3125" cy="2225"/>
            </a:xfrm>
            <a:custGeom>
              <a:rect b="b" l="l" r="r" t="t"/>
              <a:pathLst>
                <a:path extrusionOk="0" h="89" w="125">
                  <a:moveTo>
                    <a:pt x="110" y="0"/>
                  </a:moveTo>
                  <a:cubicBezTo>
                    <a:pt x="87" y="0"/>
                    <a:pt x="43" y="43"/>
                    <a:pt x="1" y="89"/>
                  </a:cubicBezTo>
                  <a:lnTo>
                    <a:pt x="124" y="25"/>
                  </a:lnTo>
                  <a:cubicBezTo>
                    <a:pt x="124" y="7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35"/>
            <p:cNvSpPr/>
            <p:nvPr/>
          </p:nvSpPr>
          <p:spPr>
            <a:xfrm>
              <a:off x="2345650" y="2094600"/>
              <a:ext cx="1500" cy="4400"/>
            </a:xfrm>
            <a:custGeom>
              <a:rect b="b" l="l" r="r" t="t"/>
              <a:pathLst>
                <a:path extrusionOk="0" h="176" w="60">
                  <a:moveTo>
                    <a:pt x="0" y="0"/>
                  </a:moveTo>
                  <a:cubicBezTo>
                    <a:pt x="0" y="88"/>
                    <a:pt x="30" y="175"/>
                    <a:pt x="47" y="175"/>
                  </a:cubicBezTo>
                  <a:cubicBezTo>
                    <a:pt x="54" y="175"/>
                    <a:pt x="59" y="160"/>
                    <a:pt x="59" y="124"/>
                  </a:cubicBezTo>
                  <a:cubicBezTo>
                    <a:pt x="0" y="65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35"/>
            <p:cNvSpPr/>
            <p:nvPr/>
          </p:nvSpPr>
          <p:spPr>
            <a:xfrm>
              <a:off x="2248225" y="21363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35"/>
            <p:cNvSpPr/>
            <p:nvPr/>
          </p:nvSpPr>
          <p:spPr>
            <a:xfrm>
              <a:off x="2342550" y="2093475"/>
              <a:ext cx="3125" cy="2750"/>
            </a:xfrm>
            <a:custGeom>
              <a:rect b="b" l="l" r="r" t="t"/>
              <a:pathLst>
                <a:path extrusionOk="0" h="110" w="125">
                  <a:moveTo>
                    <a:pt x="60" y="1"/>
                  </a:moveTo>
                  <a:cubicBezTo>
                    <a:pt x="45" y="1"/>
                    <a:pt x="30" y="16"/>
                    <a:pt x="0" y="45"/>
                  </a:cubicBezTo>
                  <a:lnTo>
                    <a:pt x="0" y="110"/>
                  </a:lnTo>
                  <a:cubicBezTo>
                    <a:pt x="60" y="45"/>
                    <a:pt x="60" y="45"/>
                    <a:pt x="124" y="45"/>
                  </a:cubicBezTo>
                  <a:cubicBezTo>
                    <a:pt x="92" y="16"/>
                    <a:pt x="76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35"/>
            <p:cNvSpPr/>
            <p:nvPr/>
          </p:nvSpPr>
          <p:spPr>
            <a:xfrm>
              <a:off x="2344025" y="22244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35"/>
            <p:cNvSpPr/>
            <p:nvPr/>
          </p:nvSpPr>
          <p:spPr>
            <a:xfrm>
              <a:off x="2320925" y="226460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35"/>
            <p:cNvSpPr/>
            <p:nvPr/>
          </p:nvSpPr>
          <p:spPr>
            <a:xfrm>
              <a:off x="2365675" y="2096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35"/>
            <p:cNvSpPr/>
            <p:nvPr/>
          </p:nvSpPr>
          <p:spPr>
            <a:xfrm>
              <a:off x="2365675" y="211005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5" y="1"/>
                  </a:moveTo>
                  <a:cubicBezTo>
                    <a:pt x="65" y="65"/>
                    <a:pt x="0" y="65"/>
                    <a:pt x="0" y="124"/>
                  </a:cubicBezTo>
                  <a:cubicBezTo>
                    <a:pt x="0" y="65"/>
                    <a:pt x="65" y="6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35"/>
            <p:cNvSpPr/>
            <p:nvPr/>
          </p:nvSpPr>
          <p:spPr>
            <a:xfrm>
              <a:off x="2334750" y="21162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1"/>
                  </a:lnTo>
                  <a:cubicBezTo>
                    <a:pt x="1" y="65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35"/>
            <p:cNvSpPr/>
            <p:nvPr/>
          </p:nvSpPr>
          <p:spPr>
            <a:xfrm>
              <a:off x="2365675" y="20962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35"/>
            <p:cNvSpPr/>
            <p:nvPr/>
          </p:nvSpPr>
          <p:spPr>
            <a:xfrm>
              <a:off x="2365675" y="2096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35"/>
            <p:cNvSpPr/>
            <p:nvPr/>
          </p:nvSpPr>
          <p:spPr>
            <a:xfrm>
              <a:off x="2364175" y="2096200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35"/>
            <p:cNvSpPr/>
            <p:nvPr/>
          </p:nvSpPr>
          <p:spPr>
            <a:xfrm>
              <a:off x="2310025" y="21811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0"/>
                  </a:moveTo>
                  <a:lnTo>
                    <a:pt x="1" y="0"/>
                  </a:ln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35"/>
            <p:cNvSpPr/>
            <p:nvPr/>
          </p:nvSpPr>
          <p:spPr>
            <a:xfrm>
              <a:off x="2283825" y="212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35"/>
            <p:cNvSpPr/>
            <p:nvPr/>
          </p:nvSpPr>
          <p:spPr>
            <a:xfrm>
              <a:off x="2280725" y="2114750"/>
              <a:ext cx="4600" cy="12375"/>
            </a:xfrm>
            <a:custGeom>
              <a:rect b="b" l="l" r="r" t="t"/>
              <a:pathLst>
                <a:path extrusionOk="0" h="495" w="184">
                  <a:moveTo>
                    <a:pt x="184" y="0"/>
                  </a:moveTo>
                  <a:lnTo>
                    <a:pt x="27" y="423"/>
                  </a:lnTo>
                  <a:lnTo>
                    <a:pt x="27" y="423"/>
                  </a:lnTo>
                  <a:cubicBezTo>
                    <a:pt x="56" y="358"/>
                    <a:pt x="83" y="333"/>
                    <a:pt x="102" y="333"/>
                  </a:cubicBezTo>
                  <a:cubicBezTo>
                    <a:pt x="116" y="333"/>
                    <a:pt x="124" y="348"/>
                    <a:pt x="124" y="371"/>
                  </a:cubicBezTo>
                  <a:lnTo>
                    <a:pt x="184" y="0"/>
                  </a:lnTo>
                  <a:close/>
                  <a:moveTo>
                    <a:pt x="27" y="423"/>
                  </a:moveTo>
                  <a:cubicBezTo>
                    <a:pt x="18" y="443"/>
                    <a:pt x="10" y="467"/>
                    <a:pt x="1" y="495"/>
                  </a:cubicBezTo>
                  <a:lnTo>
                    <a:pt x="27" y="4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35"/>
            <p:cNvSpPr/>
            <p:nvPr/>
          </p:nvSpPr>
          <p:spPr>
            <a:xfrm>
              <a:off x="2235850" y="2077650"/>
              <a:ext cx="139125" cy="192025"/>
            </a:xfrm>
            <a:custGeom>
              <a:rect b="b" l="l" r="r" t="t"/>
              <a:pathLst>
                <a:path extrusionOk="0" h="7681" w="5565">
                  <a:moveTo>
                    <a:pt x="2785" y="495"/>
                  </a:moveTo>
                  <a:lnTo>
                    <a:pt x="2785" y="678"/>
                  </a:lnTo>
                  <a:lnTo>
                    <a:pt x="2844" y="495"/>
                  </a:ln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5505" y="743"/>
                  </a:moveTo>
                  <a:cubicBezTo>
                    <a:pt x="5505" y="743"/>
                    <a:pt x="5505" y="743"/>
                    <a:pt x="5505" y="743"/>
                  </a:cubicBezTo>
                  <a:cubicBezTo>
                    <a:pt x="5505" y="743"/>
                    <a:pt x="5505" y="743"/>
                    <a:pt x="5505" y="743"/>
                  </a:cubicBezTo>
                  <a:close/>
                  <a:moveTo>
                    <a:pt x="891" y="814"/>
                  </a:moveTo>
                  <a:lnTo>
                    <a:pt x="891" y="814"/>
                  </a:lnTo>
                  <a:cubicBezTo>
                    <a:pt x="878" y="823"/>
                    <a:pt x="866" y="839"/>
                    <a:pt x="866" y="866"/>
                  </a:cubicBezTo>
                  <a:cubicBezTo>
                    <a:pt x="876" y="848"/>
                    <a:pt x="884" y="830"/>
                    <a:pt x="891" y="814"/>
                  </a:cubicBezTo>
                  <a:close/>
                  <a:moveTo>
                    <a:pt x="4863" y="818"/>
                  </a:moveTo>
                  <a:cubicBezTo>
                    <a:pt x="4871" y="818"/>
                    <a:pt x="4887" y="834"/>
                    <a:pt x="4887" y="866"/>
                  </a:cubicBezTo>
                  <a:cubicBezTo>
                    <a:pt x="4855" y="834"/>
                    <a:pt x="4855" y="818"/>
                    <a:pt x="4863" y="818"/>
                  </a:cubicBezTo>
                  <a:close/>
                  <a:moveTo>
                    <a:pt x="930" y="619"/>
                  </a:moveTo>
                  <a:cubicBezTo>
                    <a:pt x="930" y="669"/>
                    <a:pt x="930" y="723"/>
                    <a:pt x="891" y="814"/>
                  </a:cubicBezTo>
                  <a:lnTo>
                    <a:pt x="891" y="814"/>
                  </a:lnTo>
                  <a:cubicBezTo>
                    <a:pt x="909" y="802"/>
                    <a:pt x="930" y="802"/>
                    <a:pt x="930" y="802"/>
                  </a:cubicBezTo>
                  <a:lnTo>
                    <a:pt x="930" y="802"/>
                  </a:lnTo>
                  <a:cubicBezTo>
                    <a:pt x="930" y="823"/>
                    <a:pt x="924" y="850"/>
                    <a:pt x="914" y="881"/>
                  </a:cubicBezTo>
                  <a:lnTo>
                    <a:pt x="914" y="881"/>
                  </a:lnTo>
                  <a:cubicBezTo>
                    <a:pt x="865" y="926"/>
                    <a:pt x="861" y="926"/>
                    <a:pt x="807" y="926"/>
                  </a:cubicBezTo>
                  <a:lnTo>
                    <a:pt x="807" y="743"/>
                  </a:lnTo>
                  <a:lnTo>
                    <a:pt x="930" y="619"/>
                  </a:lnTo>
                  <a:close/>
                  <a:moveTo>
                    <a:pt x="1507" y="1049"/>
                  </a:moveTo>
                  <a:cubicBezTo>
                    <a:pt x="1500" y="1056"/>
                    <a:pt x="1492" y="1062"/>
                    <a:pt x="1485" y="1068"/>
                  </a:cubicBezTo>
                  <a:lnTo>
                    <a:pt x="1485" y="1068"/>
                  </a:lnTo>
                  <a:cubicBezTo>
                    <a:pt x="1484" y="1062"/>
                    <a:pt x="1484" y="1056"/>
                    <a:pt x="1484" y="1049"/>
                  </a:cubicBezTo>
                  <a:close/>
                  <a:moveTo>
                    <a:pt x="1495" y="1085"/>
                  </a:moveTo>
                  <a:cubicBezTo>
                    <a:pt x="1505" y="1085"/>
                    <a:pt x="1506" y="1091"/>
                    <a:pt x="1491" y="1107"/>
                  </a:cubicBezTo>
                  <a:lnTo>
                    <a:pt x="1491" y="1107"/>
                  </a:lnTo>
                  <a:cubicBezTo>
                    <a:pt x="1489" y="1101"/>
                    <a:pt x="1487" y="1094"/>
                    <a:pt x="1486" y="1086"/>
                  </a:cubicBezTo>
                  <a:lnTo>
                    <a:pt x="1486" y="1086"/>
                  </a:lnTo>
                  <a:cubicBezTo>
                    <a:pt x="1490" y="1085"/>
                    <a:pt x="1493" y="1085"/>
                    <a:pt x="1495" y="1085"/>
                  </a:cubicBezTo>
                  <a:close/>
                  <a:moveTo>
                    <a:pt x="1415" y="1105"/>
                  </a:moveTo>
                  <a:lnTo>
                    <a:pt x="1415" y="1105"/>
                  </a:lnTo>
                  <a:cubicBezTo>
                    <a:pt x="1397" y="1110"/>
                    <a:pt x="1379" y="1114"/>
                    <a:pt x="1361" y="1114"/>
                  </a:cubicBezTo>
                  <a:cubicBezTo>
                    <a:pt x="1376" y="1114"/>
                    <a:pt x="1396" y="1110"/>
                    <a:pt x="1415" y="1105"/>
                  </a:cubicBezTo>
                  <a:close/>
                  <a:moveTo>
                    <a:pt x="5317" y="1173"/>
                  </a:moveTo>
                  <a:lnTo>
                    <a:pt x="5317" y="1361"/>
                  </a:lnTo>
                  <a:cubicBezTo>
                    <a:pt x="5317" y="1315"/>
                    <a:pt x="5287" y="1272"/>
                    <a:pt x="5270" y="1272"/>
                  </a:cubicBezTo>
                  <a:cubicBezTo>
                    <a:pt x="5263" y="1272"/>
                    <a:pt x="5258" y="1279"/>
                    <a:pt x="5258" y="1296"/>
                  </a:cubicBezTo>
                  <a:lnTo>
                    <a:pt x="5258" y="1296"/>
                  </a:lnTo>
                  <a:cubicBezTo>
                    <a:pt x="5258" y="1292"/>
                    <a:pt x="5258" y="1290"/>
                    <a:pt x="5259" y="1290"/>
                  </a:cubicBezTo>
                  <a:cubicBezTo>
                    <a:pt x="5264" y="1290"/>
                    <a:pt x="5295" y="1447"/>
                    <a:pt x="5334" y="1447"/>
                  </a:cubicBezTo>
                  <a:cubicBezTo>
                    <a:pt x="5349" y="1447"/>
                    <a:pt x="5365" y="1424"/>
                    <a:pt x="5381" y="1361"/>
                  </a:cubicBezTo>
                  <a:lnTo>
                    <a:pt x="5317" y="1173"/>
                  </a:lnTo>
                  <a:close/>
                  <a:moveTo>
                    <a:pt x="495" y="1420"/>
                  </a:moveTo>
                  <a:cubicBezTo>
                    <a:pt x="497" y="1423"/>
                    <a:pt x="500" y="1425"/>
                    <a:pt x="502" y="1427"/>
                  </a:cubicBezTo>
                  <a:lnTo>
                    <a:pt x="502" y="1427"/>
                  </a:lnTo>
                  <a:lnTo>
                    <a:pt x="495" y="1484"/>
                  </a:lnTo>
                  <a:lnTo>
                    <a:pt x="495" y="1420"/>
                  </a:lnTo>
                  <a:close/>
                  <a:moveTo>
                    <a:pt x="1459" y="1466"/>
                  </a:moveTo>
                  <a:cubicBezTo>
                    <a:pt x="1468" y="1466"/>
                    <a:pt x="1477" y="1470"/>
                    <a:pt x="1484" y="1476"/>
                  </a:cubicBezTo>
                  <a:lnTo>
                    <a:pt x="1484" y="1476"/>
                  </a:lnTo>
                  <a:cubicBezTo>
                    <a:pt x="1484" y="1479"/>
                    <a:pt x="1484" y="1482"/>
                    <a:pt x="1484" y="1484"/>
                  </a:cubicBezTo>
                  <a:lnTo>
                    <a:pt x="1425" y="1484"/>
                  </a:lnTo>
                  <a:cubicBezTo>
                    <a:pt x="1436" y="1472"/>
                    <a:pt x="1448" y="1466"/>
                    <a:pt x="1459" y="1466"/>
                  </a:cubicBezTo>
                  <a:close/>
                  <a:moveTo>
                    <a:pt x="1716" y="1456"/>
                  </a:moveTo>
                  <a:cubicBezTo>
                    <a:pt x="1725" y="1456"/>
                    <a:pt x="1731" y="1463"/>
                    <a:pt x="1731" y="1484"/>
                  </a:cubicBezTo>
                  <a:lnTo>
                    <a:pt x="1705" y="1458"/>
                  </a:lnTo>
                  <a:lnTo>
                    <a:pt x="1705" y="1458"/>
                  </a:lnTo>
                  <a:cubicBezTo>
                    <a:pt x="1709" y="1457"/>
                    <a:pt x="1713" y="1456"/>
                    <a:pt x="1716" y="1456"/>
                  </a:cubicBezTo>
                  <a:close/>
                  <a:moveTo>
                    <a:pt x="2102" y="1544"/>
                  </a:moveTo>
                  <a:cubicBezTo>
                    <a:pt x="2102" y="1560"/>
                    <a:pt x="2102" y="1575"/>
                    <a:pt x="2102" y="1588"/>
                  </a:cubicBezTo>
                  <a:lnTo>
                    <a:pt x="2102" y="1588"/>
                  </a:lnTo>
                  <a:cubicBezTo>
                    <a:pt x="2100" y="1589"/>
                    <a:pt x="2097" y="1589"/>
                    <a:pt x="2094" y="1589"/>
                  </a:cubicBezTo>
                  <a:lnTo>
                    <a:pt x="2094" y="1589"/>
                  </a:lnTo>
                  <a:cubicBezTo>
                    <a:pt x="2099" y="1561"/>
                    <a:pt x="2102" y="1544"/>
                    <a:pt x="2102" y="1544"/>
                  </a:cubicBezTo>
                  <a:close/>
                  <a:moveTo>
                    <a:pt x="1919" y="1420"/>
                  </a:moveTo>
                  <a:cubicBezTo>
                    <a:pt x="1919" y="1448"/>
                    <a:pt x="1897" y="1520"/>
                    <a:pt x="1870" y="1594"/>
                  </a:cubicBezTo>
                  <a:lnTo>
                    <a:pt x="1870" y="1594"/>
                  </a:lnTo>
                  <a:cubicBezTo>
                    <a:pt x="1824" y="1612"/>
                    <a:pt x="1775" y="1629"/>
                    <a:pt x="1737" y="1636"/>
                  </a:cubicBezTo>
                  <a:lnTo>
                    <a:pt x="1737" y="1636"/>
                  </a:lnTo>
                  <a:cubicBezTo>
                    <a:pt x="1804" y="1606"/>
                    <a:pt x="1871" y="1541"/>
                    <a:pt x="1919" y="1420"/>
                  </a:cubicBezTo>
                  <a:close/>
                  <a:moveTo>
                    <a:pt x="2226" y="926"/>
                  </a:moveTo>
                  <a:lnTo>
                    <a:pt x="2226" y="926"/>
                  </a:lnTo>
                  <a:cubicBezTo>
                    <a:pt x="2189" y="1080"/>
                    <a:pt x="2127" y="1378"/>
                    <a:pt x="2056" y="1597"/>
                  </a:cubicBezTo>
                  <a:lnTo>
                    <a:pt x="2056" y="1597"/>
                  </a:lnTo>
                  <a:cubicBezTo>
                    <a:pt x="2021" y="1607"/>
                    <a:pt x="1977" y="1629"/>
                    <a:pt x="1919" y="1667"/>
                  </a:cubicBezTo>
                  <a:lnTo>
                    <a:pt x="1979" y="1608"/>
                  </a:lnTo>
                  <a:cubicBezTo>
                    <a:pt x="2024" y="1562"/>
                    <a:pt x="2030" y="1546"/>
                    <a:pt x="2012" y="1546"/>
                  </a:cubicBezTo>
                  <a:cubicBezTo>
                    <a:pt x="1994" y="1546"/>
                    <a:pt x="1953" y="1562"/>
                    <a:pt x="1906" y="1580"/>
                  </a:cubicBezTo>
                  <a:lnTo>
                    <a:pt x="1906" y="1580"/>
                  </a:lnTo>
                  <a:cubicBezTo>
                    <a:pt x="2013" y="1379"/>
                    <a:pt x="2136" y="1154"/>
                    <a:pt x="2226" y="926"/>
                  </a:cubicBezTo>
                  <a:close/>
                  <a:moveTo>
                    <a:pt x="2288" y="1537"/>
                  </a:moveTo>
                  <a:cubicBezTo>
                    <a:pt x="2290" y="1537"/>
                    <a:pt x="2290" y="1539"/>
                    <a:pt x="2290" y="1544"/>
                  </a:cubicBezTo>
                  <a:cubicBezTo>
                    <a:pt x="2290" y="1567"/>
                    <a:pt x="2282" y="1623"/>
                    <a:pt x="2268" y="1685"/>
                  </a:cubicBezTo>
                  <a:lnTo>
                    <a:pt x="2268" y="1685"/>
                  </a:lnTo>
                  <a:cubicBezTo>
                    <a:pt x="2254" y="1682"/>
                    <a:pt x="2243" y="1677"/>
                    <a:pt x="2233" y="1671"/>
                  </a:cubicBezTo>
                  <a:lnTo>
                    <a:pt x="2233" y="1671"/>
                  </a:lnTo>
                  <a:cubicBezTo>
                    <a:pt x="2258" y="1598"/>
                    <a:pt x="2282" y="1537"/>
                    <a:pt x="2288" y="1537"/>
                  </a:cubicBezTo>
                  <a:close/>
                  <a:moveTo>
                    <a:pt x="2206" y="1875"/>
                  </a:moveTo>
                  <a:lnTo>
                    <a:pt x="2206" y="1875"/>
                  </a:lnTo>
                  <a:cubicBezTo>
                    <a:pt x="2194" y="1887"/>
                    <a:pt x="2181" y="1901"/>
                    <a:pt x="2167" y="1915"/>
                  </a:cubicBezTo>
                  <a:cubicBezTo>
                    <a:pt x="2180" y="1915"/>
                    <a:pt x="2193" y="1899"/>
                    <a:pt x="2206" y="1875"/>
                  </a:cubicBezTo>
                  <a:close/>
                  <a:moveTo>
                    <a:pt x="2390" y="1979"/>
                  </a:moveTo>
                  <a:cubicBezTo>
                    <a:pt x="2377" y="1986"/>
                    <a:pt x="2364" y="1995"/>
                    <a:pt x="2350" y="2006"/>
                  </a:cubicBezTo>
                  <a:lnTo>
                    <a:pt x="2350" y="2006"/>
                  </a:lnTo>
                  <a:cubicBezTo>
                    <a:pt x="2353" y="1984"/>
                    <a:pt x="2361" y="1980"/>
                    <a:pt x="2390" y="1979"/>
                  </a:cubicBezTo>
                  <a:close/>
                  <a:moveTo>
                    <a:pt x="2350" y="1713"/>
                  </a:moveTo>
                  <a:cubicBezTo>
                    <a:pt x="2356" y="1714"/>
                    <a:pt x="2361" y="1714"/>
                    <a:pt x="2366" y="1714"/>
                  </a:cubicBezTo>
                  <a:cubicBezTo>
                    <a:pt x="2367" y="1714"/>
                    <a:pt x="2368" y="1714"/>
                    <a:pt x="2369" y="1714"/>
                  </a:cubicBezTo>
                  <a:lnTo>
                    <a:pt x="2369" y="1714"/>
                  </a:lnTo>
                  <a:cubicBezTo>
                    <a:pt x="2352" y="1803"/>
                    <a:pt x="2350" y="1922"/>
                    <a:pt x="2350" y="2007"/>
                  </a:cubicBezTo>
                  <a:lnTo>
                    <a:pt x="2350" y="2007"/>
                  </a:lnTo>
                  <a:cubicBezTo>
                    <a:pt x="2297" y="2049"/>
                    <a:pt x="2242" y="2112"/>
                    <a:pt x="2159" y="2112"/>
                  </a:cubicBezTo>
                  <a:cubicBezTo>
                    <a:pt x="2142" y="2112"/>
                    <a:pt x="2123" y="2109"/>
                    <a:pt x="2102" y="2103"/>
                  </a:cubicBezTo>
                  <a:cubicBezTo>
                    <a:pt x="1979" y="2103"/>
                    <a:pt x="2290" y="1979"/>
                    <a:pt x="2290" y="1915"/>
                  </a:cubicBezTo>
                  <a:cubicBezTo>
                    <a:pt x="2219" y="1915"/>
                    <a:pt x="2107" y="1956"/>
                    <a:pt x="2048" y="1956"/>
                  </a:cubicBezTo>
                  <a:cubicBezTo>
                    <a:pt x="2028" y="1956"/>
                    <a:pt x="2014" y="1951"/>
                    <a:pt x="2010" y="1937"/>
                  </a:cubicBezTo>
                  <a:lnTo>
                    <a:pt x="2010" y="1937"/>
                  </a:lnTo>
                  <a:cubicBezTo>
                    <a:pt x="2021" y="1933"/>
                    <a:pt x="2032" y="1926"/>
                    <a:pt x="2043" y="1915"/>
                  </a:cubicBezTo>
                  <a:cubicBezTo>
                    <a:pt x="2043" y="1903"/>
                    <a:pt x="2045" y="1882"/>
                    <a:pt x="2049" y="1855"/>
                  </a:cubicBezTo>
                  <a:lnTo>
                    <a:pt x="2102" y="1855"/>
                  </a:lnTo>
                  <a:lnTo>
                    <a:pt x="2133" y="1797"/>
                  </a:lnTo>
                  <a:lnTo>
                    <a:pt x="2133" y="1797"/>
                  </a:lnTo>
                  <a:cubicBezTo>
                    <a:pt x="2141" y="1823"/>
                    <a:pt x="2152" y="1860"/>
                    <a:pt x="2167" y="1915"/>
                  </a:cubicBezTo>
                  <a:cubicBezTo>
                    <a:pt x="2167" y="1889"/>
                    <a:pt x="2190" y="1803"/>
                    <a:pt x="2217" y="1720"/>
                  </a:cubicBezTo>
                  <a:lnTo>
                    <a:pt x="2217" y="1720"/>
                  </a:lnTo>
                  <a:cubicBezTo>
                    <a:pt x="2233" y="1717"/>
                    <a:pt x="2248" y="1715"/>
                    <a:pt x="2261" y="1714"/>
                  </a:cubicBezTo>
                  <a:lnTo>
                    <a:pt x="2261" y="1714"/>
                  </a:lnTo>
                  <a:cubicBezTo>
                    <a:pt x="2246" y="1774"/>
                    <a:pt x="2227" y="1836"/>
                    <a:pt x="2206" y="1875"/>
                  </a:cubicBezTo>
                  <a:lnTo>
                    <a:pt x="2206" y="1875"/>
                  </a:lnTo>
                  <a:cubicBezTo>
                    <a:pt x="2268" y="1813"/>
                    <a:pt x="2312" y="1767"/>
                    <a:pt x="2350" y="1713"/>
                  </a:cubicBezTo>
                  <a:close/>
                  <a:moveTo>
                    <a:pt x="416" y="2182"/>
                  </a:moveTo>
                  <a:cubicBezTo>
                    <a:pt x="402" y="2196"/>
                    <a:pt x="387" y="2211"/>
                    <a:pt x="371" y="2226"/>
                  </a:cubicBezTo>
                  <a:cubicBezTo>
                    <a:pt x="412" y="2226"/>
                    <a:pt x="427" y="2201"/>
                    <a:pt x="416" y="2182"/>
                  </a:cubicBezTo>
                  <a:close/>
                  <a:moveTo>
                    <a:pt x="2561" y="5733"/>
                  </a:moveTo>
                  <a:cubicBezTo>
                    <a:pt x="2554" y="5737"/>
                    <a:pt x="2546" y="5742"/>
                    <a:pt x="2538" y="5747"/>
                  </a:cubicBezTo>
                  <a:cubicBezTo>
                    <a:pt x="2546" y="5742"/>
                    <a:pt x="2554" y="5738"/>
                    <a:pt x="2561" y="5733"/>
                  </a:cubicBezTo>
                  <a:close/>
                  <a:moveTo>
                    <a:pt x="1178" y="1"/>
                  </a:moveTo>
                  <a:cubicBezTo>
                    <a:pt x="1054" y="1"/>
                    <a:pt x="990" y="248"/>
                    <a:pt x="990" y="495"/>
                  </a:cubicBezTo>
                  <a:cubicBezTo>
                    <a:pt x="963" y="440"/>
                    <a:pt x="935" y="409"/>
                    <a:pt x="907" y="409"/>
                  </a:cubicBezTo>
                  <a:cubicBezTo>
                    <a:pt x="873" y="409"/>
                    <a:pt x="839" y="454"/>
                    <a:pt x="807" y="555"/>
                  </a:cubicBezTo>
                  <a:cubicBezTo>
                    <a:pt x="807" y="495"/>
                    <a:pt x="807" y="372"/>
                    <a:pt x="866" y="372"/>
                  </a:cubicBezTo>
                  <a:cubicBezTo>
                    <a:pt x="866" y="372"/>
                    <a:pt x="807" y="307"/>
                    <a:pt x="742" y="307"/>
                  </a:cubicBezTo>
                  <a:cubicBezTo>
                    <a:pt x="683" y="307"/>
                    <a:pt x="619" y="307"/>
                    <a:pt x="619" y="431"/>
                  </a:cubicBezTo>
                  <a:cubicBezTo>
                    <a:pt x="619" y="411"/>
                    <a:pt x="612" y="405"/>
                    <a:pt x="603" y="405"/>
                  </a:cubicBezTo>
                  <a:cubicBezTo>
                    <a:pt x="586" y="405"/>
                    <a:pt x="559" y="431"/>
                    <a:pt x="559" y="431"/>
                  </a:cubicBezTo>
                  <a:lnTo>
                    <a:pt x="124" y="431"/>
                  </a:lnTo>
                  <a:lnTo>
                    <a:pt x="1" y="678"/>
                  </a:lnTo>
                  <a:lnTo>
                    <a:pt x="1" y="866"/>
                  </a:lnTo>
                  <a:cubicBezTo>
                    <a:pt x="65" y="866"/>
                    <a:pt x="124" y="926"/>
                    <a:pt x="124" y="926"/>
                  </a:cubicBezTo>
                  <a:lnTo>
                    <a:pt x="124" y="990"/>
                  </a:lnTo>
                  <a:lnTo>
                    <a:pt x="124" y="1114"/>
                  </a:lnTo>
                  <a:cubicBezTo>
                    <a:pt x="65" y="1297"/>
                    <a:pt x="65" y="1297"/>
                    <a:pt x="124" y="1297"/>
                  </a:cubicBezTo>
                  <a:cubicBezTo>
                    <a:pt x="124" y="1297"/>
                    <a:pt x="188" y="1361"/>
                    <a:pt x="124" y="1484"/>
                  </a:cubicBezTo>
                  <a:lnTo>
                    <a:pt x="248" y="1361"/>
                  </a:lnTo>
                  <a:cubicBezTo>
                    <a:pt x="303" y="1342"/>
                    <a:pt x="337" y="1334"/>
                    <a:pt x="356" y="1334"/>
                  </a:cubicBezTo>
                  <a:cubicBezTo>
                    <a:pt x="403" y="1334"/>
                    <a:pt x="371" y="1378"/>
                    <a:pt x="371" y="1420"/>
                  </a:cubicBezTo>
                  <a:cubicBezTo>
                    <a:pt x="312" y="1484"/>
                    <a:pt x="248" y="1608"/>
                    <a:pt x="312" y="1608"/>
                  </a:cubicBezTo>
                  <a:lnTo>
                    <a:pt x="371" y="1544"/>
                  </a:lnTo>
                  <a:cubicBezTo>
                    <a:pt x="436" y="1544"/>
                    <a:pt x="371" y="1608"/>
                    <a:pt x="312" y="1732"/>
                  </a:cubicBezTo>
                  <a:cubicBezTo>
                    <a:pt x="188" y="1855"/>
                    <a:pt x="124" y="1979"/>
                    <a:pt x="124" y="2038"/>
                  </a:cubicBezTo>
                  <a:lnTo>
                    <a:pt x="65" y="2038"/>
                  </a:lnTo>
                  <a:cubicBezTo>
                    <a:pt x="48" y="2102"/>
                    <a:pt x="48" y="2124"/>
                    <a:pt x="60" y="2124"/>
                  </a:cubicBezTo>
                  <a:cubicBezTo>
                    <a:pt x="89" y="2124"/>
                    <a:pt x="193" y="1971"/>
                    <a:pt x="281" y="1971"/>
                  </a:cubicBezTo>
                  <a:cubicBezTo>
                    <a:pt x="291" y="1971"/>
                    <a:pt x="302" y="1974"/>
                    <a:pt x="312" y="1979"/>
                  </a:cubicBezTo>
                  <a:cubicBezTo>
                    <a:pt x="248" y="2038"/>
                    <a:pt x="65" y="2103"/>
                    <a:pt x="124" y="2162"/>
                  </a:cubicBezTo>
                  <a:cubicBezTo>
                    <a:pt x="94" y="2194"/>
                    <a:pt x="111" y="2210"/>
                    <a:pt x="149" y="2210"/>
                  </a:cubicBezTo>
                  <a:cubicBezTo>
                    <a:pt x="188" y="2210"/>
                    <a:pt x="250" y="2194"/>
                    <a:pt x="312" y="2162"/>
                  </a:cubicBezTo>
                  <a:lnTo>
                    <a:pt x="371" y="2162"/>
                  </a:lnTo>
                  <a:cubicBezTo>
                    <a:pt x="395" y="2162"/>
                    <a:pt x="410" y="2171"/>
                    <a:pt x="416" y="2182"/>
                  </a:cubicBezTo>
                  <a:lnTo>
                    <a:pt x="416" y="2182"/>
                  </a:lnTo>
                  <a:cubicBezTo>
                    <a:pt x="464" y="2137"/>
                    <a:pt x="510" y="2103"/>
                    <a:pt x="559" y="2103"/>
                  </a:cubicBezTo>
                  <a:lnTo>
                    <a:pt x="559" y="2162"/>
                  </a:lnTo>
                  <a:cubicBezTo>
                    <a:pt x="559" y="2162"/>
                    <a:pt x="495" y="2226"/>
                    <a:pt x="495" y="2286"/>
                  </a:cubicBezTo>
                  <a:cubicBezTo>
                    <a:pt x="495" y="2286"/>
                    <a:pt x="524" y="2314"/>
                    <a:pt x="560" y="2314"/>
                  </a:cubicBezTo>
                  <a:cubicBezTo>
                    <a:pt x="579" y="2314"/>
                    <a:pt x="599" y="2307"/>
                    <a:pt x="619" y="2286"/>
                  </a:cubicBezTo>
                  <a:lnTo>
                    <a:pt x="619" y="2286"/>
                  </a:lnTo>
                  <a:lnTo>
                    <a:pt x="559" y="2350"/>
                  </a:lnTo>
                  <a:cubicBezTo>
                    <a:pt x="683" y="2350"/>
                    <a:pt x="742" y="2350"/>
                    <a:pt x="930" y="2286"/>
                  </a:cubicBezTo>
                  <a:lnTo>
                    <a:pt x="930" y="2286"/>
                  </a:lnTo>
                  <a:cubicBezTo>
                    <a:pt x="683" y="2474"/>
                    <a:pt x="807" y="2474"/>
                    <a:pt x="866" y="2533"/>
                  </a:cubicBezTo>
                  <a:cubicBezTo>
                    <a:pt x="990" y="2533"/>
                    <a:pt x="1054" y="2533"/>
                    <a:pt x="866" y="2657"/>
                  </a:cubicBezTo>
                  <a:lnTo>
                    <a:pt x="990" y="2780"/>
                  </a:lnTo>
                  <a:lnTo>
                    <a:pt x="930" y="2780"/>
                  </a:lnTo>
                  <a:cubicBezTo>
                    <a:pt x="930" y="2833"/>
                    <a:pt x="953" y="2852"/>
                    <a:pt x="988" y="2852"/>
                  </a:cubicBezTo>
                  <a:cubicBezTo>
                    <a:pt x="1036" y="2852"/>
                    <a:pt x="1107" y="2817"/>
                    <a:pt x="1178" y="2780"/>
                  </a:cubicBezTo>
                  <a:lnTo>
                    <a:pt x="1178" y="2780"/>
                  </a:lnTo>
                  <a:cubicBezTo>
                    <a:pt x="1178" y="2844"/>
                    <a:pt x="1113" y="2844"/>
                    <a:pt x="1113" y="2904"/>
                  </a:cubicBezTo>
                  <a:cubicBezTo>
                    <a:pt x="1078" y="2977"/>
                    <a:pt x="1085" y="3007"/>
                    <a:pt x="1147" y="3007"/>
                  </a:cubicBezTo>
                  <a:cubicBezTo>
                    <a:pt x="1190" y="3007"/>
                    <a:pt x="1259" y="2992"/>
                    <a:pt x="1361" y="2968"/>
                  </a:cubicBezTo>
                  <a:lnTo>
                    <a:pt x="1361" y="2968"/>
                  </a:lnTo>
                  <a:lnTo>
                    <a:pt x="1237" y="3092"/>
                  </a:lnTo>
                  <a:cubicBezTo>
                    <a:pt x="1361" y="3092"/>
                    <a:pt x="1113" y="3398"/>
                    <a:pt x="1361" y="3398"/>
                  </a:cubicBezTo>
                  <a:lnTo>
                    <a:pt x="1301" y="3398"/>
                  </a:lnTo>
                  <a:cubicBezTo>
                    <a:pt x="1448" y="3450"/>
                    <a:pt x="1200" y="3779"/>
                    <a:pt x="1382" y="3779"/>
                  </a:cubicBezTo>
                  <a:cubicBezTo>
                    <a:pt x="1427" y="3779"/>
                    <a:pt x="1498" y="3759"/>
                    <a:pt x="1608" y="3710"/>
                  </a:cubicBezTo>
                  <a:lnTo>
                    <a:pt x="1796" y="3710"/>
                  </a:lnTo>
                  <a:cubicBezTo>
                    <a:pt x="1731" y="3586"/>
                    <a:pt x="2043" y="3586"/>
                    <a:pt x="2102" y="3522"/>
                  </a:cubicBezTo>
                  <a:lnTo>
                    <a:pt x="2102" y="3522"/>
                  </a:lnTo>
                  <a:cubicBezTo>
                    <a:pt x="2102" y="3522"/>
                    <a:pt x="2012" y="3659"/>
                    <a:pt x="1949" y="3659"/>
                  </a:cubicBezTo>
                  <a:cubicBezTo>
                    <a:pt x="1938" y="3659"/>
                    <a:pt x="1928" y="3655"/>
                    <a:pt x="1919" y="3646"/>
                  </a:cubicBezTo>
                  <a:cubicBezTo>
                    <a:pt x="1672" y="3769"/>
                    <a:pt x="1919" y="3834"/>
                    <a:pt x="1731" y="3957"/>
                  </a:cubicBezTo>
                  <a:cubicBezTo>
                    <a:pt x="1855" y="4140"/>
                    <a:pt x="1855" y="4452"/>
                    <a:pt x="1979" y="4635"/>
                  </a:cubicBezTo>
                  <a:lnTo>
                    <a:pt x="2167" y="4511"/>
                  </a:lnTo>
                  <a:lnTo>
                    <a:pt x="2167" y="4575"/>
                  </a:lnTo>
                  <a:cubicBezTo>
                    <a:pt x="2167" y="4617"/>
                    <a:pt x="2105" y="4661"/>
                    <a:pt x="2069" y="4661"/>
                  </a:cubicBezTo>
                  <a:cubicBezTo>
                    <a:pt x="2054" y="4661"/>
                    <a:pt x="2043" y="4654"/>
                    <a:pt x="2043" y="4635"/>
                  </a:cubicBezTo>
                  <a:lnTo>
                    <a:pt x="2043" y="4635"/>
                  </a:lnTo>
                  <a:cubicBezTo>
                    <a:pt x="1990" y="4687"/>
                    <a:pt x="2005" y="4707"/>
                    <a:pt x="2044" y="4707"/>
                  </a:cubicBezTo>
                  <a:cubicBezTo>
                    <a:pt x="2096" y="4707"/>
                    <a:pt x="2192" y="4672"/>
                    <a:pt x="2226" y="4635"/>
                  </a:cubicBezTo>
                  <a:lnTo>
                    <a:pt x="2226" y="4635"/>
                  </a:lnTo>
                  <a:cubicBezTo>
                    <a:pt x="2167" y="4823"/>
                    <a:pt x="1919" y="4758"/>
                    <a:pt x="1979" y="4823"/>
                  </a:cubicBezTo>
                  <a:lnTo>
                    <a:pt x="2043" y="4823"/>
                  </a:lnTo>
                  <a:cubicBezTo>
                    <a:pt x="2073" y="4790"/>
                    <a:pt x="2118" y="4774"/>
                    <a:pt x="2157" y="4774"/>
                  </a:cubicBezTo>
                  <a:cubicBezTo>
                    <a:pt x="2195" y="4774"/>
                    <a:pt x="2226" y="4790"/>
                    <a:pt x="2226" y="4823"/>
                  </a:cubicBezTo>
                  <a:cubicBezTo>
                    <a:pt x="2226" y="4882"/>
                    <a:pt x="2102" y="4882"/>
                    <a:pt x="2102" y="4946"/>
                  </a:cubicBezTo>
                  <a:lnTo>
                    <a:pt x="2167" y="5070"/>
                  </a:lnTo>
                  <a:lnTo>
                    <a:pt x="2290" y="4882"/>
                  </a:lnTo>
                  <a:cubicBezTo>
                    <a:pt x="2361" y="4882"/>
                    <a:pt x="2370" y="4923"/>
                    <a:pt x="2401" y="4923"/>
                  </a:cubicBezTo>
                  <a:cubicBezTo>
                    <a:pt x="2423" y="4923"/>
                    <a:pt x="2458" y="4900"/>
                    <a:pt x="2538" y="4823"/>
                  </a:cubicBezTo>
                  <a:lnTo>
                    <a:pt x="2538" y="4823"/>
                  </a:lnTo>
                  <a:cubicBezTo>
                    <a:pt x="2290" y="5070"/>
                    <a:pt x="2597" y="5253"/>
                    <a:pt x="2538" y="5317"/>
                  </a:cubicBezTo>
                  <a:cubicBezTo>
                    <a:pt x="2661" y="5317"/>
                    <a:pt x="2721" y="5377"/>
                    <a:pt x="2721" y="5441"/>
                  </a:cubicBezTo>
                  <a:cubicBezTo>
                    <a:pt x="2766" y="5395"/>
                    <a:pt x="2872" y="5352"/>
                    <a:pt x="2929" y="5352"/>
                  </a:cubicBezTo>
                  <a:cubicBezTo>
                    <a:pt x="2952" y="5352"/>
                    <a:pt x="2968" y="5359"/>
                    <a:pt x="2968" y="5377"/>
                  </a:cubicBezTo>
                  <a:cubicBezTo>
                    <a:pt x="2549" y="5559"/>
                    <a:pt x="2828" y="5564"/>
                    <a:pt x="2561" y="5733"/>
                  </a:cubicBezTo>
                  <a:lnTo>
                    <a:pt x="2561" y="5733"/>
                  </a:lnTo>
                  <a:cubicBezTo>
                    <a:pt x="2590" y="5717"/>
                    <a:pt x="2614" y="5711"/>
                    <a:pt x="2635" y="5711"/>
                  </a:cubicBezTo>
                  <a:cubicBezTo>
                    <a:pt x="2694" y="5711"/>
                    <a:pt x="2729" y="5758"/>
                    <a:pt x="2783" y="5758"/>
                  </a:cubicBezTo>
                  <a:cubicBezTo>
                    <a:pt x="2815" y="5758"/>
                    <a:pt x="2854" y="5742"/>
                    <a:pt x="2908" y="5688"/>
                  </a:cubicBezTo>
                  <a:lnTo>
                    <a:pt x="2908" y="5688"/>
                  </a:lnTo>
                  <a:cubicBezTo>
                    <a:pt x="2908" y="5747"/>
                    <a:pt x="2785" y="5747"/>
                    <a:pt x="2721" y="5871"/>
                  </a:cubicBezTo>
                  <a:cubicBezTo>
                    <a:pt x="2908" y="5871"/>
                    <a:pt x="2721" y="6118"/>
                    <a:pt x="2844" y="6242"/>
                  </a:cubicBezTo>
                  <a:cubicBezTo>
                    <a:pt x="2908" y="6242"/>
                    <a:pt x="2968" y="6183"/>
                    <a:pt x="3032" y="6183"/>
                  </a:cubicBezTo>
                  <a:cubicBezTo>
                    <a:pt x="2968" y="6242"/>
                    <a:pt x="2908" y="6306"/>
                    <a:pt x="2785" y="6366"/>
                  </a:cubicBezTo>
                  <a:cubicBezTo>
                    <a:pt x="2824" y="6366"/>
                    <a:pt x="2976" y="6311"/>
                    <a:pt x="3017" y="6311"/>
                  </a:cubicBezTo>
                  <a:cubicBezTo>
                    <a:pt x="3038" y="6311"/>
                    <a:pt x="3030" y="6324"/>
                    <a:pt x="2968" y="6366"/>
                  </a:cubicBezTo>
                  <a:cubicBezTo>
                    <a:pt x="3032" y="6366"/>
                    <a:pt x="3091" y="6306"/>
                    <a:pt x="3091" y="6306"/>
                  </a:cubicBezTo>
                  <a:lnTo>
                    <a:pt x="3091" y="6306"/>
                  </a:lnTo>
                  <a:cubicBezTo>
                    <a:pt x="3032" y="6489"/>
                    <a:pt x="3091" y="6677"/>
                    <a:pt x="3215" y="6801"/>
                  </a:cubicBezTo>
                  <a:cubicBezTo>
                    <a:pt x="3279" y="6924"/>
                    <a:pt x="3279" y="6984"/>
                    <a:pt x="3279" y="7107"/>
                  </a:cubicBezTo>
                  <a:cubicBezTo>
                    <a:pt x="3339" y="7231"/>
                    <a:pt x="3339" y="7355"/>
                    <a:pt x="3279" y="7543"/>
                  </a:cubicBezTo>
                  <a:cubicBezTo>
                    <a:pt x="3314" y="7470"/>
                    <a:pt x="3329" y="7440"/>
                    <a:pt x="3348" y="7440"/>
                  </a:cubicBezTo>
                  <a:cubicBezTo>
                    <a:pt x="3361" y="7440"/>
                    <a:pt x="3377" y="7454"/>
                    <a:pt x="3403" y="7478"/>
                  </a:cubicBezTo>
                  <a:cubicBezTo>
                    <a:pt x="3403" y="7419"/>
                    <a:pt x="3527" y="7355"/>
                    <a:pt x="3586" y="7355"/>
                  </a:cubicBezTo>
                  <a:cubicBezTo>
                    <a:pt x="3586" y="7419"/>
                    <a:pt x="3527" y="7543"/>
                    <a:pt x="3527" y="7602"/>
                  </a:cubicBezTo>
                  <a:cubicBezTo>
                    <a:pt x="3563" y="7585"/>
                    <a:pt x="3588" y="7578"/>
                    <a:pt x="3608" y="7578"/>
                  </a:cubicBezTo>
                  <a:cubicBezTo>
                    <a:pt x="3655" y="7578"/>
                    <a:pt x="3668" y="7621"/>
                    <a:pt x="3710" y="7666"/>
                  </a:cubicBezTo>
                  <a:cubicBezTo>
                    <a:pt x="3741" y="7666"/>
                    <a:pt x="3757" y="7681"/>
                    <a:pt x="3772" y="7681"/>
                  </a:cubicBezTo>
                  <a:cubicBezTo>
                    <a:pt x="3788" y="7681"/>
                    <a:pt x="3803" y="7665"/>
                    <a:pt x="3833" y="7602"/>
                  </a:cubicBezTo>
                  <a:lnTo>
                    <a:pt x="3774" y="7602"/>
                  </a:lnTo>
                  <a:cubicBezTo>
                    <a:pt x="3898" y="7543"/>
                    <a:pt x="3957" y="7419"/>
                    <a:pt x="4081" y="7295"/>
                  </a:cubicBezTo>
                  <a:cubicBezTo>
                    <a:pt x="4145" y="7172"/>
                    <a:pt x="4204" y="7048"/>
                    <a:pt x="4328" y="6925"/>
                  </a:cubicBezTo>
                  <a:lnTo>
                    <a:pt x="4328" y="6925"/>
                  </a:lnTo>
                  <a:cubicBezTo>
                    <a:pt x="4290" y="6963"/>
                    <a:pt x="4269" y="6977"/>
                    <a:pt x="4261" y="6977"/>
                  </a:cubicBezTo>
                  <a:cubicBezTo>
                    <a:pt x="4243" y="6977"/>
                    <a:pt x="4287" y="6905"/>
                    <a:pt x="4328" y="6860"/>
                  </a:cubicBezTo>
                  <a:cubicBezTo>
                    <a:pt x="4373" y="6818"/>
                    <a:pt x="4416" y="6774"/>
                    <a:pt x="4373" y="6774"/>
                  </a:cubicBezTo>
                  <a:cubicBezTo>
                    <a:pt x="4355" y="6774"/>
                    <a:pt x="4322" y="6782"/>
                    <a:pt x="4268" y="6801"/>
                  </a:cubicBezTo>
                  <a:lnTo>
                    <a:pt x="4392" y="6677"/>
                  </a:lnTo>
                  <a:lnTo>
                    <a:pt x="4392" y="6677"/>
                  </a:lnTo>
                  <a:cubicBezTo>
                    <a:pt x="4330" y="6707"/>
                    <a:pt x="4299" y="6722"/>
                    <a:pt x="4284" y="6722"/>
                  </a:cubicBezTo>
                  <a:cubicBezTo>
                    <a:pt x="4268" y="6722"/>
                    <a:pt x="4268" y="6707"/>
                    <a:pt x="4268" y="6677"/>
                  </a:cubicBezTo>
                  <a:lnTo>
                    <a:pt x="4328" y="6677"/>
                  </a:lnTo>
                  <a:cubicBezTo>
                    <a:pt x="4268" y="6613"/>
                    <a:pt x="4268" y="6554"/>
                    <a:pt x="4268" y="6489"/>
                  </a:cubicBezTo>
                  <a:cubicBezTo>
                    <a:pt x="4328" y="6430"/>
                    <a:pt x="4328" y="6366"/>
                    <a:pt x="4328" y="6242"/>
                  </a:cubicBezTo>
                  <a:lnTo>
                    <a:pt x="4328" y="6242"/>
                  </a:lnTo>
                  <a:lnTo>
                    <a:pt x="4204" y="6366"/>
                  </a:lnTo>
                  <a:cubicBezTo>
                    <a:pt x="4204" y="6306"/>
                    <a:pt x="4268" y="6242"/>
                    <a:pt x="4268" y="6242"/>
                  </a:cubicBezTo>
                  <a:lnTo>
                    <a:pt x="4268" y="6242"/>
                  </a:lnTo>
                  <a:cubicBezTo>
                    <a:pt x="4081" y="6306"/>
                    <a:pt x="4328" y="6366"/>
                    <a:pt x="4081" y="6366"/>
                  </a:cubicBezTo>
                  <a:cubicBezTo>
                    <a:pt x="4204" y="6306"/>
                    <a:pt x="4204" y="6242"/>
                    <a:pt x="4145" y="6183"/>
                  </a:cubicBezTo>
                  <a:cubicBezTo>
                    <a:pt x="4145" y="6118"/>
                    <a:pt x="4145" y="6059"/>
                    <a:pt x="4328" y="5995"/>
                  </a:cubicBezTo>
                  <a:cubicBezTo>
                    <a:pt x="4316" y="5983"/>
                    <a:pt x="4301" y="5978"/>
                    <a:pt x="4285" y="5978"/>
                  </a:cubicBezTo>
                  <a:cubicBezTo>
                    <a:pt x="4240" y="5978"/>
                    <a:pt x="4186" y="6014"/>
                    <a:pt x="4160" y="6014"/>
                  </a:cubicBezTo>
                  <a:cubicBezTo>
                    <a:pt x="4151" y="6014"/>
                    <a:pt x="4145" y="6009"/>
                    <a:pt x="4145" y="5995"/>
                  </a:cubicBezTo>
                  <a:lnTo>
                    <a:pt x="4204" y="5935"/>
                  </a:lnTo>
                  <a:lnTo>
                    <a:pt x="4081" y="5935"/>
                  </a:lnTo>
                  <a:cubicBezTo>
                    <a:pt x="4081" y="5935"/>
                    <a:pt x="4204" y="5871"/>
                    <a:pt x="4268" y="5812"/>
                  </a:cubicBezTo>
                  <a:cubicBezTo>
                    <a:pt x="4268" y="5812"/>
                    <a:pt x="4328" y="5812"/>
                    <a:pt x="4328" y="5871"/>
                  </a:cubicBezTo>
                  <a:cubicBezTo>
                    <a:pt x="4328" y="5812"/>
                    <a:pt x="4328" y="5747"/>
                    <a:pt x="4268" y="5747"/>
                  </a:cubicBezTo>
                  <a:cubicBezTo>
                    <a:pt x="4268" y="5688"/>
                    <a:pt x="4204" y="5688"/>
                    <a:pt x="4204" y="5624"/>
                  </a:cubicBezTo>
                  <a:lnTo>
                    <a:pt x="4204" y="5747"/>
                  </a:lnTo>
                  <a:cubicBezTo>
                    <a:pt x="4145" y="5688"/>
                    <a:pt x="4081" y="5564"/>
                    <a:pt x="4021" y="5500"/>
                  </a:cubicBezTo>
                  <a:cubicBezTo>
                    <a:pt x="4021" y="5377"/>
                    <a:pt x="3957" y="5317"/>
                    <a:pt x="3833" y="5253"/>
                  </a:cubicBezTo>
                  <a:lnTo>
                    <a:pt x="3774" y="5317"/>
                  </a:lnTo>
                  <a:cubicBezTo>
                    <a:pt x="3586" y="5253"/>
                    <a:pt x="3774" y="5194"/>
                    <a:pt x="3650" y="5070"/>
                  </a:cubicBezTo>
                  <a:cubicBezTo>
                    <a:pt x="3586" y="5070"/>
                    <a:pt x="3527" y="5070"/>
                    <a:pt x="3527" y="5006"/>
                  </a:cubicBezTo>
                  <a:cubicBezTo>
                    <a:pt x="3650" y="5006"/>
                    <a:pt x="3650" y="4882"/>
                    <a:pt x="3774" y="4882"/>
                  </a:cubicBezTo>
                  <a:cubicBezTo>
                    <a:pt x="3702" y="4865"/>
                    <a:pt x="3656" y="4858"/>
                    <a:pt x="3621" y="4858"/>
                  </a:cubicBezTo>
                  <a:cubicBezTo>
                    <a:pt x="3535" y="4858"/>
                    <a:pt x="3514" y="4901"/>
                    <a:pt x="3339" y="4946"/>
                  </a:cubicBezTo>
                  <a:lnTo>
                    <a:pt x="3403" y="4823"/>
                  </a:lnTo>
                  <a:lnTo>
                    <a:pt x="3403" y="4823"/>
                  </a:lnTo>
                  <a:cubicBezTo>
                    <a:pt x="3371" y="4852"/>
                    <a:pt x="3340" y="4867"/>
                    <a:pt x="3309" y="4867"/>
                  </a:cubicBezTo>
                  <a:cubicBezTo>
                    <a:pt x="3278" y="4867"/>
                    <a:pt x="3247" y="4852"/>
                    <a:pt x="3215" y="4823"/>
                  </a:cubicBezTo>
                  <a:cubicBezTo>
                    <a:pt x="3339" y="4823"/>
                    <a:pt x="3339" y="4699"/>
                    <a:pt x="3462" y="4699"/>
                  </a:cubicBezTo>
                  <a:cubicBezTo>
                    <a:pt x="3650" y="4452"/>
                    <a:pt x="3156" y="4635"/>
                    <a:pt x="3462" y="4387"/>
                  </a:cubicBezTo>
                  <a:lnTo>
                    <a:pt x="3462" y="4387"/>
                  </a:lnTo>
                  <a:cubicBezTo>
                    <a:pt x="3091" y="4511"/>
                    <a:pt x="3339" y="4575"/>
                    <a:pt x="3279" y="4575"/>
                  </a:cubicBezTo>
                  <a:cubicBezTo>
                    <a:pt x="3242" y="4647"/>
                    <a:pt x="3165" y="4677"/>
                    <a:pt x="3106" y="4677"/>
                  </a:cubicBezTo>
                  <a:cubicBezTo>
                    <a:pt x="3064" y="4677"/>
                    <a:pt x="3032" y="4662"/>
                    <a:pt x="3032" y="4635"/>
                  </a:cubicBezTo>
                  <a:cubicBezTo>
                    <a:pt x="3032" y="4575"/>
                    <a:pt x="3339" y="4328"/>
                    <a:pt x="3279" y="4204"/>
                  </a:cubicBezTo>
                  <a:lnTo>
                    <a:pt x="3339" y="4204"/>
                  </a:lnTo>
                  <a:cubicBezTo>
                    <a:pt x="3403" y="4140"/>
                    <a:pt x="3156" y="4204"/>
                    <a:pt x="3279" y="4081"/>
                  </a:cubicBezTo>
                  <a:lnTo>
                    <a:pt x="3279" y="4081"/>
                  </a:lnTo>
                  <a:cubicBezTo>
                    <a:pt x="3228" y="4115"/>
                    <a:pt x="3205" y="4125"/>
                    <a:pt x="3193" y="4125"/>
                  </a:cubicBezTo>
                  <a:cubicBezTo>
                    <a:pt x="3173" y="4125"/>
                    <a:pt x="3186" y="4096"/>
                    <a:pt x="3154" y="4096"/>
                  </a:cubicBezTo>
                  <a:cubicBezTo>
                    <a:pt x="3135" y="4096"/>
                    <a:pt x="3100" y="4106"/>
                    <a:pt x="3032" y="4140"/>
                  </a:cubicBezTo>
                  <a:lnTo>
                    <a:pt x="3156" y="4204"/>
                  </a:lnTo>
                  <a:cubicBezTo>
                    <a:pt x="3085" y="4204"/>
                    <a:pt x="2955" y="4244"/>
                    <a:pt x="2877" y="4244"/>
                  </a:cubicBezTo>
                  <a:cubicBezTo>
                    <a:pt x="2819" y="4244"/>
                    <a:pt x="2791" y="4221"/>
                    <a:pt x="2844" y="4140"/>
                  </a:cubicBezTo>
                  <a:lnTo>
                    <a:pt x="2968" y="4140"/>
                  </a:lnTo>
                  <a:cubicBezTo>
                    <a:pt x="3032" y="4081"/>
                    <a:pt x="2908" y="4081"/>
                    <a:pt x="2968" y="4017"/>
                  </a:cubicBezTo>
                  <a:cubicBezTo>
                    <a:pt x="3029" y="3986"/>
                    <a:pt x="3067" y="3974"/>
                    <a:pt x="3094" y="3974"/>
                  </a:cubicBezTo>
                  <a:cubicBezTo>
                    <a:pt x="3173" y="3974"/>
                    <a:pt x="3138" y="4081"/>
                    <a:pt x="3279" y="4081"/>
                  </a:cubicBezTo>
                  <a:cubicBezTo>
                    <a:pt x="3341" y="4019"/>
                    <a:pt x="3294" y="4019"/>
                    <a:pt x="3263" y="4019"/>
                  </a:cubicBezTo>
                  <a:cubicBezTo>
                    <a:pt x="3231" y="4019"/>
                    <a:pt x="3215" y="4019"/>
                    <a:pt x="3339" y="3957"/>
                  </a:cubicBezTo>
                  <a:lnTo>
                    <a:pt x="3339" y="3957"/>
                  </a:lnTo>
                  <a:cubicBezTo>
                    <a:pt x="3263" y="3983"/>
                    <a:pt x="3218" y="3992"/>
                    <a:pt x="3192" y="3992"/>
                  </a:cubicBezTo>
                  <a:cubicBezTo>
                    <a:pt x="3105" y="3992"/>
                    <a:pt x="3230" y="3884"/>
                    <a:pt x="3111" y="3884"/>
                  </a:cubicBezTo>
                  <a:cubicBezTo>
                    <a:pt x="3091" y="3884"/>
                    <a:pt x="3066" y="3886"/>
                    <a:pt x="3032" y="3893"/>
                  </a:cubicBezTo>
                  <a:lnTo>
                    <a:pt x="3156" y="3834"/>
                  </a:lnTo>
                  <a:lnTo>
                    <a:pt x="3032" y="3834"/>
                  </a:lnTo>
                  <a:lnTo>
                    <a:pt x="3279" y="3710"/>
                  </a:lnTo>
                  <a:lnTo>
                    <a:pt x="3279" y="3710"/>
                  </a:lnTo>
                  <a:cubicBezTo>
                    <a:pt x="3259" y="3716"/>
                    <a:pt x="3244" y="3719"/>
                    <a:pt x="3233" y="3719"/>
                  </a:cubicBezTo>
                  <a:cubicBezTo>
                    <a:pt x="3140" y="3719"/>
                    <a:pt x="3325" y="3522"/>
                    <a:pt x="3215" y="3522"/>
                  </a:cubicBezTo>
                  <a:cubicBezTo>
                    <a:pt x="3279" y="3646"/>
                    <a:pt x="3032" y="3646"/>
                    <a:pt x="2968" y="3769"/>
                  </a:cubicBezTo>
                  <a:cubicBezTo>
                    <a:pt x="2721" y="3769"/>
                    <a:pt x="3279" y="3463"/>
                    <a:pt x="3156" y="3398"/>
                  </a:cubicBezTo>
                  <a:lnTo>
                    <a:pt x="3156" y="3398"/>
                  </a:lnTo>
                  <a:cubicBezTo>
                    <a:pt x="3156" y="3398"/>
                    <a:pt x="3091" y="3522"/>
                    <a:pt x="3032" y="3522"/>
                  </a:cubicBezTo>
                  <a:cubicBezTo>
                    <a:pt x="3032" y="3463"/>
                    <a:pt x="3091" y="3398"/>
                    <a:pt x="3156" y="3339"/>
                  </a:cubicBezTo>
                  <a:cubicBezTo>
                    <a:pt x="3131" y="3326"/>
                    <a:pt x="3109" y="3321"/>
                    <a:pt x="3089" y="3321"/>
                  </a:cubicBezTo>
                  <a:cubicBezTo>
                    <a:pt x="3007" y="3321"/>
                    <a:pt x="2956" y="3411"/>
                    <a:pt x="2908" y="3463"/>
                  </a:cubicBezTo>
                  <a:cubicBezTo>
                    <a:pt x="2962" y="3381"/>
                    <a:pt x="2946" y="3358"/>
                    <a:pt x="2906" y="3358"/>
                  </a:cubicBezTo>
                  <a:cubicBezTo>
                    <a:pt x="2853" y="3358"/>
                    <a:pt x="2757" y="3398"/>
                    <a:pt x="2721" y="3398"/>
                  </a:cubicBezTo>
                  <a:lnTo>
                    <a:pt x="2844" y="3339"/>
                  </a:lnTo>
                  <a:cubicBezTo>
                    <a:pt x="2844" y="3292"/>
                    <a:pt x="2825" y="3276"/>
                    <a:pt x="2797" y="3276"/>
                  </a:cubicBezTo>
                  <a:cubicBezTo>
                    <a:pt x="2741" y="3276"/>
                    <a:pt x="2652" y="3338"/>
                    <a:pt x="2611" y="3338"/>
                  </a:cubicBezTo>
                  <a:cubicBezTo>
                    <a:pt x="2590" y="3338"/>
                    <a:pt x="2582" y="3322"/>
                    <a:pt x="2597" y="3275"/>
                  </a:cubicBezTo>
                  <a:lnTo>
                    <a:pt x="2785" y="3215"/>
                  </a:lnTo>
                  <a:lnTo>
                    <a:pt x="2721" y="3215"/>
                  </a:lnTo>
                  <a:lnTo>
                    <a:pt x="2908" y="3151"/>
                  </a:lnTo>
                  <a:cubicBezTo>
                    <a:pt x="2721" y="3151"/>
                    <a:pt x="2785" y="3092"/>
                    <a:pt x="2785" y="3027"/>
                  </a:cubicBezTo>
                  <a:lnTo>
                    <a:pt x="2785" y="3027"/>
                  </a:lnTo>
                  <a:cubicBezTo>
                    <a:pt x="2697" y="3073"/>
                    <a:pt x="2609" y="3116"/>
                    <a:pt x="2543" y="3116"/>
                  </a:cubicBezTo>
                  <a:cubicBezTo>
                    <a:pt x="2516" y="3116"/>
                    <a:pt x="2492" y="3109"/>
                    <a:pt x="2473" y="3092"/>
                  </a:cubicBezTo>
                  <a:cubicBezTo>
                    <a:pt x="2538" y="3027"/>
                    <a:pt x="2597" y="3027"/>
                    <a:pt x="2538" y="2968"/>
                  </a:cubicBezTo>
                  <a:cubicBezTo>
                    <a:pt x="2601" y="2968"/>
                    <a:pt x="2664" y="2951"/>
                    <a:pt x="2694" y="2951"/>
                  </a:cubicBezTo>
                  <a:cubicBezTo>
                    <a:pt x="2723" y="2951"/>
                    <a:pt x="2722" y="2967"/>
                    <a:pt x="2661" y="3027"/>
                  </a:cubicBezTo>
                  <a:cubicBezTo>
                    <a:pt x="2721" y="2968"/>
                    <a:pt x="2785" y="2968"/>
                    <a:pt x="2785" y="2968"/>
                  </a:cubicBezTo>
                  <a:cubicBezTo>
                    <a:pt x="2908" y="2844"/>
                    <a:pt x="2785" y="2844"/>
                    <a:pt x="2785" y="2844"/>
                  </a:cubicBezTo>
                  <a:lnTo>
                    <a:pt x="2473" y="2844"/>
                  </a:lnTo>
                  <a:cubicBezTo>
                    <a:pt x="2538" y="2844"/>
                    <a:pt x="2597" y="2780"/>
                    <a:pt x="2597" y="2780"/>
                  </a:cubicBezTo>
                  <a:lnTo>
                    <a:pt x="2473" y="2780"/>
                  </a:lnTo>
                  <a:cubicBezTo>
                    <a:pt x="2597" y="2721"/>
                    <a:pt x="2721" y="2657"/>
                    <a:pt x="2785" y="2657"/>
                  </a:cubicBezTo>
                  <a:lnTo>
                    <a:pt x="2597" y="2657"/>
                  </a:lnTo>
                  <a:cubicBezTo>
                    <a:pt x="2661" y="2597"/>
                    <a:pt x="2721" y="2474"/>
                    <a:pt x="2785" y="2474"/>
                  </a:cubicBezTo>
                  <a:cubicBezTo>
                    <a:pt x="2785" y="2409"/>
                    <a:pt x="2473" y="2474"/>
                    <a:pt x="2538" y="2350"/>
                  </a:cubicBezTo>
                  <a:lnTo>
                    <a:pt x="2414" y="2350"/>
                  </a:lnTo>
                  <a:cubicBezTo>
                    <a:pt x="2414" y="2286"/>
                    <a:pt x="2538" y="2103"/>
                    <a:pt x="2290" y="2103"/>
                  </a:cubicBezTo>
                  <a:lnTo>
                    <a:pt x="2435" y="2005"/>
                  </a:lnTo>
                  <a:lnTo>
                    <a:pt x="2435" y="2005"/>
                  </a:lnTo>
                  <a:cubicBezTo>
                    <a:pt x="2443" y="2004"/>
                    <a:pt x="2456" y="1997"/>
                    <a:pt x="2473" y="1979"/>
                  </a:cubicBezTo>
                  <a:lnTo>
                    <a:pt x="2473" y="1979"/>
                  </a:lnTo>
                  <a:lnTo>
                    <a:pt x="2473" y="1979"/>
                  </a:lnTo>
                  <a:lnTo>
                    <a:pt x="2414" y="1915"/>
                  </a:lnTo>
                  <a:lnTo>
                    <a:pt x="2414" y="1915"/>
                  </a:lnTo>
                  <a:cubicBezTo>
                    <a:pt x="2421" y="1918"/>
                    <a:pt x="2427" y="1920"/>
                    <a:pt x="2434" y="1920"/>
                  </a:cubicBezTo>
                  <a:cubicBezTo>
                    <a:pt x="2551" y="1920"/>
                    <a:pt x="2668" y="1420"/>
                    <a:pt x="2785" y="1420"/>
                  </a:cubicBezTo>
                  <a:cubicBezTo>
                    <a:pt x="2721" y="1544"/>
                    <a:pt x="2661" y="1915"/>
                    <a:pt x="2721" y="1979"/>
                  </a:cubicBezTo>
                  <a:cubicBezTo>
                    <a:pt x="2785" y="1791"/>
                    <a:pt x="2968" y="1049"/>
                    <a:pt x="3091" y="926"/>
                  </a:cubicBezTo>
                  <a:lnTo>
                    <a:pt x="3091" y="1049"/>
                  </a:lnTo>
                  <a:lnTo>
                    <a:pt x="3215" y="926"/>
                  </a:lnTo>
                  <a:lnTo>
                    <a:pt x="3215" y="926"/>
                  </a:lnTo>
                  <a:cubicBezTo>
                    <a:pt x="3091" y="1237"/>
                    <a:pt x="2844" y="1791"/>
                    <a:pt x="2721" y="2038"/>
                  </a:cubicBezTo>
                  <a:cubicBezTo>
                    <a:pt x="2785" y="2103"/>
                    <a:pt x="2721" y="2162"/>
                    <a:pt x="2785" y="2162"/>
                  </a:cubicBezTo>
                  <a:cubicBezTo>
                    <a:pt x="2844" y="2286"/>
                    <a:pt x="2721" y="2286"/>
                    <a:pt x="2721" y="2286"/>
                  </a:cubicBezTo>
                  <a:lnTo>
                    <a:pt x="2844" y="2409"/>
                  </a:lnTo>
                  <a:cubicBezTo>
                    <a:pt x="2908" y="2162"/>
                    <a:pt x="3032" y="2226"/>
                    <a:pt x="3032" y="2038"/>
                  </a:cubicBezTo>
                  <a:lnTo>
                    <a:pt x="3032" y="2038"/>
                  </a:lnTo>
                  <a:lnTo>
                    <a:pt x="2844" y="2226"/>
                  </a:lnTo>
                  <a:cubicBezTo>
                    <a:pt x="2844" y="1997"/>
                    <a:pt x="3006" y="1661"/>
                    <a:pt x="3128" y="1661"/>
                  </a:cubicBezTo>
                  <a:cubicBezTo>
                    <a:pt x="3138" y="1661"/>
                    <a:pt x="3147" y="1663"/>
                    <a:pt x="3156" y="1667"/>
                  </a:cubicBezTo>
                  <a:cubicBezTo>
                    <a:pt x="3156" y="1732"/>
                    <a:pt x="3091" y="2038"/>
                    <a:pt x="3032" y="2103"/>
                  </a:cubicBezTo>
                  <a:cubicBezTo>
                    <a:pt x="3074" y="2057"/>
                    <a:pt x="3119" y="2014"/>
                    <a:pt x="3162" y="2014"/>
                  </a:cubicBezTo>
                  <a:cubicBezTo>
                    <a:pt x="3180" y="2014"/>
                    <a:pt x="3198" y="2021"/>
                    <a:pt x="3215" y="2038"/>
                  </a:cubicBezTo>
                  <a:lnTo>
                    <a:pt x="3091" y="2162"/>
                  </a:lnTo>
                  <a:cubicBezTo>
                    <a:pt x="3100" y="2178"/>
                    <a:pt x="3109" y="2185"/>
                    <a:pt x="3119" y="2185"/>
                  </a:cubicBezTo>
                  <a:cubicBezTo>
                    <a:pt x="3169" y="2185"/>
                    <a:pt x="3236" y="2025"/>
                    <a:pt x="3289" y="2025"/>
                  </a:cubicBezTo>
                  <a:cubicBezTo>
                    <a:pt x="3308" y="2025"/>
                    <a:pt x="3325" y="2046"/>
                    <a:pt x="3339" y="2103"/>
                  </a:cubicBezTo>
                  <a:cubicBezTo>
                    <a:pt x="3339" y="2103"/>
                    <a:pt x="3339" y="2315"/>
                    <a:pt x="3376" y="2315"/>
                  </a:cubicBezTo>
                  <a:cubicBezTo>
                    <a:pt x="3383" y="2315"/>
                    <a:pt x="3392" y="2306"/>
                    <a:pt x="3403" y="2286"/>
                  </a:cubicBezTo>
                  <a:cubicBezTo>
                    <a:pt x="3339" y="2038"/>
                    <a:pt x="3462" y="1237"/>
                    <a:pt x="3527" y="1049"/>
                  </a:cubicBezTo>
                  <a:cubicBezTo>
                    <a:pt x="3527" y="1049"/>
                    <a:pt x="3586" y="1297"/>
                    <a:pt x="3650" y="1420"/>
                  </a:cubicBezTo>
                  <a:cubicBezTo>
                    <a:pt x="3650" y="1608"/>
                    <a:pt x="3527" y="1915"/>
                    <a:pt x="3527" y="2103"/>
                  </a:cubicBezTo>
                  <a:cubicBezTo>
                    <a:pt x="3527" y="2038"/>
                    <a:pt x="3586" y="1915"/>
                    <a:pt x="3586" y="1915"/>
                  </a:cubicBezTo>
                  <a:lnTo>
                    <a:pt x="3586" y="1915"/>
                  </a:lnTo>
                  <a:cubicBezTo>
                    <a:pt x="3586" y="1979"/>
                    <a:pt x="3527" y="2103"/>
                    <a:pt x="3586" y="2103"/>
                  </a:cubicBezTo>
                  <a:cubicBezTo>
                    <a:pt x="3612" y="2003"/>
                    <a:pt x="3637" y="1984"/>
                    <a:pt x="3654" y="1984"/>
                  </a:cubicBezTo>
                  <a:cubicBezTo>
                    <a:pt x="3665" y="1984"/>
                    <a:pt x="3672" y="1992"/>
                    <a:pt x="3674" y="1992"/>
                  </a:cubicBezTo>
                  <a:cubicBezTo>
                    <a:pt x="3677" y="1992"/>
                    <a:pt x="3670" y="1978"/>
                    <a:pt x="3650" y="1915"/>
                  </a:cubicBezTo>
                  <a:cubicBezTo>
                    <a:pt x="3662" y="1903"/>
                    <a:pt x="3672" y="1898"/>
                    <a:pt x="3680" y="1898"/>
                  </a:cubicBezTo>
                  <a:cubicBezTo>
                    <a:pt x="3704" y="1898"/>
                    <a:pt x="3715" y="1934"/>
                    <a:pt x="3740" y="1934"/>
                  </a:cubicBezTo>
                  <a:cubicBezTo>
                    <a:pt x="3749" y="1934"/>
                    <a:pt x="3760" y="1929"/>
                    <a:pt x="3774" y="1915"/>
                  </a:cubicBezTo>
                  <a:cubicBezTo>
                    <a:pt x="3774" y="1791"/>
                    <a:pt x="3898" y="1420"/>
                    <a:pt x="3957" y="1420"/>
                  </a:cubicBezTo>
                  <a:lnTo>
                    <a:pt x="3957" y="1544"/>
                  </a:lnTo>
                  <a:cubicBezTo>
                    <a:pt x="4081" y="1608"/>
                    <a:pt x="4081" y="1732"/>
                    <a:pt x="4204" y="1732"/>
                  </a:cubicBezTo>
                  <a:cubicBezTo>
                    <a:pt x="4204" y="1791"/>
                    <a:pt x="4268" y="1855"/>
                    <a:pt x="4204" y="1915"/>
                  </a:cubicBezTo>
                  <a:cubicBezTo>
                    <a:pt x="4268" y="1915"/>
                    <a:pt x="4268" y="1855"/>
                    <a:pt x="4328" y="1855"/>
                  </a:cubicBezTo>
                  <a:cubicBezTo>
                    <a:pt x="4328" y="2038"/>
                    <a:pt x="4204" y="1855"/>
                    <a:pt x="4268" y="2103"/>
                  </a:cubicBezTo>
                  <a:cubicBezTo>
                    <a:pt x="4268" y="1979"/>
                    <a:pt x="4392" y="1915"/>
                    <a:pt x="4392" y="1855"/>
                  </a:cubicBezTo>
                  <a:cubicBezTo>
                    <a:pt x="4415" y="1762"/>
                    <a:pt x="4411" y="1730"/>
                    <a:pt x="4394" y="1730"/>
                  </a:cubicBezTo>
                  <a:cubicBezTo>
                    <a:pt x="4367" y="1730"/>
                    <a:pt x="4305" y="1815"/>
                    <a:pt x="4268" y="1855"/>
                  </a:cubicBezTo>
                  <a:cubicBezTo>
                    <a:pt x="4268" y="1608"/>
                    <a:pt x="4392" y="1297"/>
                    <a:pt x="4516" y="1173"/>
                  </a:cubicBezTo>
                  <a:cubicBezTo>
                    <a:pt x="4529" y="1166"/>
                    <a:pt x="4540" y="1164"/>
                    <a:pt x="4548" y="1164"/>
                  </a:cubicBezTo>
                  <a:cubicBezTo>
                    <a:pt x="4606" y="1164"/>
                    <a:pt x="4544" y="1307"/>
                    <a:pt x="4561" y="1307"/>
                  </a:cubicBezTo>
                  <a:cubicBezTo>
                    <a:pt x="4564" y="1307"/>
                    <a:pt x="4568" y="1304"/>
                    <a:pt x="4575" y="1297"/>
                  </a:cubicBezTo>
                  <a:cubicBezTo>
                    <a:pt x="4583" y="1300"/>
                    <a:pt x="4590" y="1302"/>
                    <a:pt x="4597" y="1302"/>
                  </a:cubicBezTo>
                  <a:cubicBezTo>
                    <a:pt x="4688" y="1302"/>
                    <a:pt x="4748" y="1008"/>
                    <a:pt x="4832" y="1008"/>
                  </a:cubicBezTo>
                  <a:cubicBezTo>
                    <a:pt x="4849" y="1008"/>
                    <a:pt x="4867" y="1020"/>
                    <a:pt x="4887" y="1049"/>
                  </a:cubicBezTo>
                  <a:cubicBezTo>
                    <a:pt x="4887" y="1237"/>
                    <a:pt x="4822" y="1420"/>
                    <a:pt x="4822" y="1544"/>
                  </a:cubicBezTo>
                  <a:cubicBezTo>
                    <a:pt x="4814" y="1553"/>
                    <a:pt x="4806" y="1557"/>
                    <a:pt x="4800" y="1557"/>
                  </a:cubicBezTo>
                  <a:cubicBezTo>
                    <a:pt x="4762" y="1557"/>
                    <a:pt x="4754" y="1420"/>
                    <a:pt x="4699" y="1420"/>
                  </a:cubicBezTo>
                  <a:lnTo>
                    <a:pt x="4763" y="1544"/>
                  </a:lnTo>
                  <a:cubicBezTo>
                    <a:pt x="4731" y="1576"/>
                    <a:pt x="4700" y="1592"/>
                    <a:pt x="4677" y="1592"/>
                  </a:cubicBezTo>
                  <a:cubicBezTo>
                    <a:pt x="4654" y="1592"/>
                    <a:pt x="4639" y="1576"/>
                    <a:pt x="4639" y="1544"/>
                  </a:cubicBezTo>
                  <a:lnTo>
                    <a:pt x="4639" y="1544"/>
                  </a:lnTo>
                  <a:cubicBezTo>
                    <a:pt x="4639" y="1732"/>
                    <a:pt x="4887" y="1608"/>
                    <a:pt x="5010" y="1791"/>
                  </a:cubicBezTo>
                  <a:cubicBezTo>
                    <a:pt x="5070" y="1732"/>
                    <a:pt x="5134" y="1667"/>
                    <a:pt x="5070" y="1608"/>
                  </a:cubicBezTo>
                  <a:cubicBezTo>
                    <a:pt x="5010" y="1484"/>
                    <a:pt x="5134" y="1420"/>
                    <a:pt x="5070" y="1361"/>
                  </a:cubicBezTo>
                  <a:cubicBezTo>
                    <a:pt x="5122" y="1259"/>
                    <a:pt x="5215" y="1158"/>
                    <a:pt x="5280" y="1158"/>
                  </a:cubicBezTo>
                  <a:cubicBezTo>
                    <a:pt x="5294" y="1158"/>
                    <a:pt x="5306" y="1162"/>
                    <a:pt x="5317" y="1173"/>
                  </a:cubicBezTo>
                  <a:cubicBezTo>
                    <a:pt x="5374" y="1120"/>
                    <a:pt x="5479" y="916"/>
                    <a:pt x="5543" y="916"/>
                  </a:cubicBezTo>
                  <a:cubicBezTo>
                    <a:pt x="5551" y="916"/>
                    <a:pt x="5558" y="919"/>
                    <a:pt x="5564" y="926"/>
                  </a:cubicBezTo>
                  <a:cubicBezTo>
                    <a:pt x="5545" y="865"/>
                    <a:pt x="5532" y="852"/>
                    <a:pt x="5523" y="852"/>
                  </a:cubicBezTo>
                  <a:cubicBezTo>
                    <a:pt x="5515" y="852"/>
                    <a:pt x="5511" y="861"/>
                    <a:pt x="5509" y="861"/>
                  </a:cubicBezTo>
                  <a:cubicBezTo>
                    <a:pt x="5505" y="861"/>
                    <a:pt x="5505" y="841"/>
                    <a:pt x="5505" y="743"/>
                  </a:cubicBezTo>
                  <a:cubicBezTo>
                    <a:pt x="5505" y="866"/>
                    <a:pt x="5441" y="866"/>
                    <a:pt x="5441" y="866"/>
                  </a:cubicBezTo>
                  <a:cubicBezTo>
                    <a:pt x="5381" y="866"/>
                    <a:pt x="5381" y="866"/>
                    <a:pt x="5381" y="1049"/>
                  </a:cubicBezTo>
                  <a:cubicBezTo>
                    <a:pt x="5381" y="743"/>
                    <a:pt x="5317" y="926"/>
                    <a:pt x="5258" y="678"/>
                  </a:cubicBezTo>
                  <a:cubicBezTo>
                    <a:pt x="5258" y="724"/>
                    <a:pt x="5258" y="767"/>
                    <a:pt x="5235" y="767"/>
                  </a:cubicBezTo>
                  <a:cubicBezTo>
                    <a:pt x="5225" y="767"/>
                    <a:pt x="5212" y="760"/>
                    <a:pt x="5193" y="743"/>
                  </a:cubicBezTo>
                  <a:lnTo>
                    <a:pt x="5193" y="802"/>
                  </a:lnTo>
                  <a:lnTo>
                    <a:pt x="5193" y="926"/>
                  </a:lnTo>
                  <a:cubicBezTo>
                    <a:pt x="5193" y="1049"/>
                    <a:pt x="5070" y="1049"/>
                    <a:pt x="5070" y="1114"/>
                  </a:cubicBezTo>
                  <a:cubicBezTo>
                    <a:pt x="5010" y="1114"/>
                    <a:pt x="5070" y="1049"/>
                    <a:pt x="5070" y="990"/>
                  </a:cubicBezTo>
                  <a:lnTo>
                    <a:pt x="5070" y="990"/>
                  </a:lnTo>
                  <a:lnTo>
                    <a:pt x="5010" y="1114"/>
                  </a:lnTo>
                  <a:cubicBezTo>
                    <a:pt x="5010" y="926"/>
                    <a:pt x="4946" y="866"/>
                    <a:pt x="5010" y="743"/>
                  </a:cubicBezTo>
                  <a:lnTo>
                    <a:pt x="4946" y="743"/>
                  </a:lnTo>
                  <a:cubicBezTo>
                    <a:pt x="4946" y="697"/>
                    <a:pt x="4916" y="654"/>
                    <a:pt x="4876" y="654"/>
                  </a:cubicBezTo>
                  <a:cubicBezTo>
                    <a:pt x="4859" y="654"/>
                    <a:pt x="4841" y="661"/>
                    <a:pt x="4822" y="678"/>
                  </a:cubicBezTo>
                  <a:cubicBezTo>
                    <a:pt x="4795" y="678"/>
                    <a:pt x="4767" y="718"/>
                    <a:pt x="4751" y="749"/>
                  </a:cubicBezTo>
                  <a:lnTo>
                    <a:pt x="4751" y="749"/>
                  </a:lnTo>
                  <a:lnTo>
                    <a:pt x="4639" y="802"/>
                  </a:lnTo>
                  <a:cubicBezTo>
                    <a:pt x="4625" y="795"/>
                    <a:pt x="4611" y="792"/>
                    <a:pt x="4597" y="792"/>
                  </a:cubicBezTo>
                  <a:cubicBezTo>
                    <a:pt x="4531" y="792"/>
                    <a:pt x="4464" y="855"/>
                    <a:pt x="4398" y="855"/>
                  </a:cubicBezTo>
                  <a:cubicBezTo>
                    <a:pt x="4355" y="855"/>
                    <a:pt x="4312" y="829"/>
                    <a:pt x="4268" y="743"/>
                  </a:cubicBezTo>
                  <a:cubicBezTo>
                    <a:pt x="4268" y="743"/>
                    <a:pt x="4240" y="769"/>
                    <a:pt x="4203" y="769"/>
                  </a:cubicBezTo>
                  <a:cubicBezTo>
                    <a:pt x="4185" y="769"/>
                    <a:pt x="4165" y="762"/>
                    <a:pt x="4145" y="743"/>
                  </a:cubicBezTo>
                  <a:lnTo>
                    <a:pt x="4145" y="619"/>
                  </a:lnTo>
                  <a:cubicBezTo>
                    <a:pt x="4135" y="628"/>
                    <a:pt x="4126" y="631"/>
                    <a:pt x="4117" y="631"/>
                  </a:cubicBezTo>
                  <a:cubicBezTo>
                    <a:pt x="4081" y="631"/>
                    <a:pt x="4049" y="575"/>
                    <a:pt x="4033" y="575"/>
                  </a:cubicBezTo>
                  <a:cubicBezTo>
                    <a:pt x="4025" y="575"/>
                    <a:pt x="4021" y="586"/>
                    <a:pt x="4021" y="619"/>
                  </a:cubicBezTo>
                  <a:cubicBezTo>
                    <a:pt x="4021" y="449"/>
                    <a:pt x="3970" y="409"/>
                    <a:pt x="3907" y="409"/>
                  </a:cubicBezTo>
                  <a:cubicBezTo>
                    <a:pt x="3851" y="409"/>
                    <a:pt x="3785" y="442"/>
                    <a:pt x="3742" y="442"/>
                  </a:cubicBezTo>
                  <a:cubicBezTo>
                    <a:pt x="3729" y="442"/>
                    <a:pt x="3718" y="439"/>
                    <a:pt x="3710" y="431"/>
                  </a:cubicBezTo>
                  <a:lnTo>
                    <a:pt x="3710" y="619"/>
                  </a:lnTo>
                  <a:cubicBezTo>
                    <a:pt x="3692" y="600"/>
                    <a:pt x="3674" y="592"/>
                    <a:pt x="3656" y="592"/>
                  </a:cubicBezTo>
                  <a:cubicBezTo>
                    <a:pt x="3613" y="592"/>
                    <a:pt x="3568" y="637"/>
                    <a:pt x="3527" y="678"/>
                  </a:cubicBezTo>
                  <a:lnTo>
                    <a:pt x="3462" y="802"/>
                  </a:lnTo>
                  <a:cubicBezTo>
                    <a:pt x="3450" y="827"/>
                    <a:pt x="3438" y="837"/>
                    <a:pt x="3426" y="837"/>
                  </a:cubicBezTo>
                  <a:cubicBezTo>
                    <a:pt x="3375" y="837"/>
                    <a:pt x="3314" y="678"/>
                    <a:pt x="3215" y="678"/>
                  </a:cubicBezTo>
                  <a:lnTo>
                    <a:pt x="3279" y="678"/>
                  </a:lnTo>
                  <a:cubicBezTo>
                    <a:pt x="3265" y="608"/>
                    <a:pt x="3244" y="583"/>
                    <a:pt x="3219" y="583"/>
                  </a:cubicBezTo>
                  <a:cubicBezTo>
                    <a:pt x="3158" y="583"/>
                    <a:pt x="3075" y="744"/>
                    <a:pt x="3017" y="744"/>
                  </a:cubicBezTo>
                  <a:cubicBezTo>
                    <a:pt x="2997" y="744"/>
                    <a:pt x="2980" y="726"/>
                    <a:pt x="2968" y="678"/>
                  </a:cubicBezTo>
                  <a:cubicBezTo>
                    <a:pt x="2908" y="678"/>
                    <a:pt x="2908" y="678"/>
                    <a:pt x="2908" y="619"/>
                  </a:cubicBezTo>
                  <a:cubicBezTo>
                    <a:pt x="2844" y="619"/>
                    <a:pt x="2844" y="619"/>
                    <a:pt x="2785" y="678"/>
                  </a:cubicBezTo>
                  <a:cubicBezTo>
                    <a:pt x="2721" y="743"/>
                    <a:pt x="2721" y="743"/>
                    <a:pt x="2721" y="802"/>
                  </a:cubicBezTo>
                  <a:cubicBezTo>
                    <a:pt x="2721" y="720"/>
                    <a:pt x="2707" y="700"/>
                    <a:pt x="2691" y="700"/>
                  </a:cubicBezTo>
                  <a:cubicBezTo>
                    <a:pt x="2675" y="700"/>
                    <a:pt x="2657" y="721"/>
                    <a:pt x="2648" y="721"/>
                  </a:cubicBezTo>
                  <a:cubicBezTo>
                    <a:pt x="2639" y="721"/>
                    <a:pt x="2640" y="701"/>
                    <a:pt x="2661" y="619"/>
                  </a:cubicBezTo>
                  <a:lnTo>
                    <a:pt x="2661" y="619"/>
                  </a:lnTo>
                  <a:cubicBezTo>
                    <a:pt x="2597" y="743"/>
                    <a:pt x="2473" y="678"/>
                    <a:pt x="2414" y="926"/>
                  </a:cubicBezTo>
                  <a:lnTo>
                    <a:pt x="2414" y="866"/>
                  </a:lnTo>
                  <a:cubicBezTo>
                    <a:pt x="2414" y="866"/>
                    <a:pt x="2414" y="838"/>
                    <a:pt x="2395" y="838"/>
                  </a:cubicBezTo>
                  <a:cubicBezTo>
                    <a:pt x="2385" y="838"/>
                    <a:pt x="2371" y="845"/>
                    <a:pt x="2350" y="866"/>
                  </a:cubicBezTo>
                  <a:lnTo>
                    <a:pt x="2414" y="678"/>
                  </a:lnTo>
                  <a:lnTo>
                    <a:pt x="2414" y="678"/>
                  </a:lnTo>
                  <a:cubicBezTo>
                    <a:pt x="2350" y="743"/>
                    <a:pt x="2290" y="866"/>
                    <a:pt x="2226" y="926"/>
                  </a:cubicBezTo>
                  <a:cubicBezTo>
                    <a:pt x="2226" y="802"/>
                    <a:pt x="2226" y="743"/>
                    <a:pt x="2350" y="555"/>
                  </a:cubicBezTo>
                  <a:lnTo>
                    <a:pt x="2350" y="555"/>
                  </a:lnTo>
                  <a:cubicBezTo>
                    <a:pt x="2167" y="802"/>
                    <a:pt x="2226" y="619"/>
                    <a:pt x="2043" y="866"/>
                  </a:cubicBezTo>
                  <a:lnTo>
                    <a:pt x="2102" y="743"/>
                  </a:lnTo>
                  <a:lnTo>
                    <a:pt x="2102" y="743"/>
                  </a:lnTo>
                  <a:cubicBezTo>
                    <a:pt x="2102" y="743"/>
                    <a:pt x="2047" y="798"/>
                    <a:pt x="2011" y="798"/>
                  </a:cubicBezTo>
                  <a:cubicBezTo>
                    <a:pt x="1992" y="798"/>
                    <a:pt x="1979" y="784"/>
                    <a:pt x="1979" y="743"/>
                  </a:cubicBezTo>
                  <a:cubicBezTo>
                    <a:pt x="1979" y="495"/>
                    <a:pt x="1672" y="619"/>
                    <a:pt x="1484" y="307"/>
                  </a:cubicBezTo>
                  <a:cubicBezTo>
                    <a:pt x="1468" y="429"/>
                    <a:pt x="1460" y="469"/>
                    <a:pt x="1456" y="469"/>
                  </a:cubicBezTo>
                  <a:cubicBezTo>
                    <a:pt x="1447" y="469"/>
                    <a:pt x="1448" y="342"/>
                    <a:pt x="1418" y="342"/>
                  </a:cubicBezTo>
                  <a:cubicBezTo>
                    <a:pt x="1405" y="342"/>
                    <a:pt x="1387" y="365"/>
                    <a:pt x="1361" y="431"/>
                  </a:cubicBezTo>
                  <a:cubicBezTo>
                    <a:pt x="1361" y="307"/>
                    <a:pt x="1361" y="307"/>
                    <a:pt x="1425" y="184"/>
                  </a:cubicBezTo>
                  <a:lnTo>
                    <a:pt x="1425" y="184"/>
                  </a:lnTo>
                  <a:cubicBezTo>
                    <a:pt x="1410" y="192"/>
                    <a:pt x="1396" y="195"/>
                    <a:pt x="1384" y="195"/>
                  </a:cubicBezTo>
                  <a:cubicBezTo>
                    <a:pt x="1333" y="195"/>
                    <a:pt x="1308" y="136"/>
                    <a:pt x="1272" y="136"/>
                  </a:cubicBezTo>
                  <a:cubicBezTo>
                    <a:pt x="1249" y="136"/>
                    <a:pt x="1221" y="162"/>
                    <a:pt x="1178" y="248"/>
                  </a:cubicBezTo>
                  <a:lnTo>
                    <a:pt x="1178" y="124"/>
                  </a:lnTo>
                  <a:cubicBezTo>
                    <a:pt x="1113" y="60"/>
                    <a:pt x="1178" y="1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35"/>
            <p:cNvSpPr/>
            <p:nvPr/>
          </p:nvSpPr>
          <p:spPr>
            <a:xfrm>
              <a:off x="2254400" y="2111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35"/>
            <p:cNvSpPr/>
            <p:nvPr/>
          </p:nvSpPr>
          <p:spPr>
            <a:xfrm>
              <a:off x="2299275" y="21363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35"/>
            <p:cNvSpPr/>
            <p:nvPr/>
          </p:nvSpPr>
          <p:spPr>
            <a:xfrm>
              <a:off x="2324000" y="21302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35"/>
            <p:cNvSpPr/>
            <p:nvPr/>
          </p:nvSpPr>
          <p:spPr>
            <a:xfrm>
              <a:off x="2370375" y="20946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60" y="0"/>
                  </a:moveTo>
                  <a:cubicBezTo>
                    <a:pt x="21" y="0"/>
                    <a:pt x="8" y="27"/>
                    <a:pt x="3" y="62"/>
                  </a:cubicBezTo>
                  <a:lnTo>
                    <a:pt x="3" y="62"/>
                  </a:lnTo>
                  <a:lnTo>
                    <a:pt x="60" y="0"/>
                  </a:lnTo>
                  <a:close/>
                  <a:moveTo>
                    <a:pt x="3" y="62"/>
                  </a:moveTo>
                  <a:lnTo>
                    <a:pt x="0" y="65"/>
                  </a:lnTo>
                  <a:lnTo>
                    <a:pt x="0" y="124"/>
                  </a:lnTo>
                  <a:cubicBezTo>
                    <a:pt x="0" y="103"/>
                    <a:pt x="0" y="81"/>
                    <a:pt x="3" y="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35"/>
            <p:cNvSpPr/>
            <p:nvPr/>
          </p:nvSpPr>
          <p:spPr>
            <a:xfrm>
              <a:off x="2379650" y="211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0"/>
                    <a:pt x="0" y="59"/>
                    <a:pt x="59" y="124"/>
                  </a:cubicBezTo>
                  <a:lnTo>
                    <a:pt x="59" y="5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35"/>
            <p:cNvSpPr/>
            <p:nvPr/>
          </p:nvSpPr>
          <p:spPr>
            <a:xfrm>
              <a:off x="2371850" y="2107000"/>
              <a:ext cx="1625" cy="3500"/>
            </a:xfrm>
            <a:custGeom>
              <a:rect b="b" l="l" r="r" t="t"/>
              <a:pathLst>
                <a:path extrusionOk="0" h="140" w="65">
                  <a:moveTo>
                    <a:pt x="33" y="0"/>
                  </a:moveTo>
                  <a:cubicBezTo>
                    <a:pt x="17" y="0"/>
                    <a:pt x="1" y="31"/>
                    <a:pt x="1" y="63"/>
                  </a:cubicBezTo>
                  <a:cubicBezTo>
                    <a:pt x="1" y="124"/>
                    <a:pt x="1" y="139"/>
                    <a:pt x="8" y="139"/>
                  </a:cubicBezTo>
                  <a:cubicBezTo>
                    <a:pt x="16" y="139"/>
                    <a:pt x="32" y="123"/>
                    <a:pt x="65" y="123"/>
                  </a:cubicBezTo>
                  <a:cubicBezTo>
                    <a:pt x="65" y="31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35"/>
            <p:cNvSpPr/>
            <p:nvPr/>
          </p:nvSpPr>
          <p:spPr>
            <a:xfrm>
              <a:off x="2373450" y="210857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1" y="60"/>
                  </a:lnTo>
                  <a:cubicBezTo>
                    <a:pt x="60" y="0"/>
                    <a:pt x="1" y="6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35"/>
            <p:cNvSpPr/>
            <p:nvPr/>
          </p:nvSpPr>
          <p:spPr>
            <a:xfrm>
              <a:off x="2360575" y="2094850"/>
              <a:ext cx="3625" cy="4625"/>
            </a:xfrm>
            <a:custGeom>
              <a:rect b="b" l="l" r="r" t="t"/>
              <a:pathLst>
                <a:path extrusionOk="0" h="185" w="145">
                  <a:moveTo>
                    <a:pt x="125" y="1"/>
                  </a:moveTo>
                  <a:cubicBezTo>
                    <a:pt x="85" y="1"/>
                    <a:pt x="1" y="185"/>
                    <a:pt x="58" y="185"/>
                  </a:cubicBezTo>
                  <a:cubicBezTo>
                    <a:pt x="64" y="185"/>
                    <a:pt x="71" y="183"/>
                    <a:pt x="81" y="178"/>
                  </a:cubicBezTo>
                  <a:cubicBezTo>
                    <a:pt x="81" y="178"/>
                    <a:pt x="128" y="41"/>
                    <a:pt x="141" y="41"/>
                  </a:cubicBezTo>
                  <a:cubicBezTo>
                    <a:pt x="144" y="41"/>
                    <a:pt x="145" y="45"/>
                    <a:pt x="145" y="55"/>
                  </a:cubicBezTo>
                  <a:lnTo>
                    <a:pt x="145" y="55"/>
                  </a:lnTo>
                  <a:cubicBezTo>
                    <a:pt x="145" y="16"/>
                    <a:pt x="137" y="1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35"/>
            <p:cNvSpPr/>
            <p:nvPr/>
          </p:nvSpPr>
          <p:spPr>
            <a:xfrm>
              <a:off x="2370375" y="2114750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0"/>
                  </a:moveTo>
                  <a:lnTo>
                    <a:pt x="0" y="183"/>
                  </a:lnTo>
                  <a:lnTo>
                    <a:pt x="60" y="18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35"/>
            <p:cNvSpPr/>
            <p:nvPr/>
          </p:nvSpPr>
          <p:spPr>
            <a:xfrm>
              <a:off x="2364175" y="2115575"/>
              <a:ext cx="1525" cy="2300"/>
            </a:xfrm>
            <a:custGeom>
              <a:rect b="b" l="l" r="r" t="t"/>
              <a:pathLst>
                <a:path extrusionOk="0" h="92" w="61">
                  <a:moveTo>
                    <a:pt x="16" y="0"/>
                  </a:moveTo>
                  <a:cubicBezTo>
                    <a:pt x="8" y="0"/>
                    <a:pt x="1" y="7"/>
                    <a:pt x="1" y="27"/>
                  </a:cubicBezTo>
                  <a:lnTo>
                    <a:pt x="60" y="91"/>
                  </a:lnTo>
                  <a:lnTo>
                    <a:pt x="60" y="27"/>
                  </a:lnTo>
                  <a:cubicBezTo>
                    <a:pt x="60" y="27"/>
                    <a:pt x="34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35"/>
            <p:cNvSpPr/>
            <p:nvPr/>
          </p:nvSpPr>
          <p:spPr>
            <a:xfrm>
              <a:off x="2365675" y="2114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65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35"/>
            <p:cNvSpPr/>
            <p:nvPr/>
          </p:nvSpPr>
          <p:spPr>
            <a:xfrm>
              <a:off x="2367275" y="211932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1" y="0"/>
                  </a:moveTo>
                  <a:lnTo>
                    <a:pt x="60" y="6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35"/>
            <p:cNvSpPr/>
            <p:nvPr/>
          </p:nvSpPr>
          <p:spPr>
            <a:xfrm>
              <a:off x="2347125" y="21131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5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124"/>
                    <a:pt x="65" y="64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35"/>
            <p:cNvSpPr/>
            <p:nvPr/>
          </p:nvSpPr>
          <p:spPr>
            <a:xfrm>
              <a:off x="2351825" y="2122425"/>
              <a:ext cx="25" cy="4700"/>
            </a:xfrm>
            <a:custGeom>
              <a:rect b="b" l="l" r="r" t="t"/>
              <a:pathLst>
                <a:path extrusionOk="0" h="188" w="1">
                  <a:moveTo>
                    <a:pt x="0" y="124"/>
                  </a:moveTo>
                  <a:lnTo>
                    <a:pt x="0" y="0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35"/>
            <p:cNvSpPr/>
            <p:nvPr/>
          </p:nvSpPr>
          <p:spPr>
            <a:xfrm>
              <a:off x="2344025" y="21271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1"/>
                    <a:pt x="1" y="125"/>
                    <a:pt x="124" y="125"/>
                  </a:cubicBezTo>
                  <a:cubicBezTo>
                    <a:pt x="124" y="60"/>
                    <a:pt x="189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5"/>
            <p:cNvSpPr/>
            <p:nvPr/>
          </p:nvSpPr>
          <p:spPr>
            <a:xfrm>
              <a:off x="2324000" y="2108575"/>
              <a:ext cx="1500" cy="9300"/>
            </a:xfrm>
            <a:custGeom>
              <a:rect b="b" l="l" r="r" t="t"/>
              <a:pathLst>
                <a:path extrusionOk="0" h="372" w="60">
                  <a:moveTo>
                    <a:pt x="1" y="371"/>
                  </a:moveTo>
                  <a:lnTo>
                    <a:pt x="1" y="37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5"/>
            <p:cNvSpPr/>
            <p:nvPr/>
          </p:nvSpPr>
          <p:spPr>
            <a:xfrm>
              <a:off x="2297675" y="2127100"/>
              <a:ext cx="4725" cy="6950"/>
            </a:xfrm>
            <a:custGeom>
              <a:rect b="b" l="l" r="r" t="t"/>
              <a:pathLst>
                <a:path extrusionOk="0" h="278" w="189">
                  <a:moveTo>
                    <a:pt x="124" y="1"/>
                  </a:moveTo>
                  <a:cubicBezTo>
                    <a:pt x="65" y="125"/>
                    <a:pt x="65" y="60"/>
                    <a:pt x="0" y="248"/>
                  </a:cubicBezTo>
                  <a:cubicBezTo>
                    <a:pt x="21" y="269"/>
                    <a:pt x="37" y="278"/>
                    <a:pt x="49" y="278"/>
                  </a:cubicBezTo>
                  <a:cubicBezTo>
                    <a:pt x="95" y="278"/>
                    <a:pt x="84" y="154"/>
                    <a:pt x="102" y="154"/>
                  </a:cubicBezTo>
                  <a:cubicBezTo>
                    <a:pt x="107" y="154"/>
                    <a:pt x="114" y="163"/>
                    <a:pt x="124" y="184"/>
                  </a:cubicBezTo>
                  <a:cubicBezTo>
                    <a:pt x="188" y="125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5"/>
            <p:cNvSpPr/>
            <p:nvPr/>
          </p:nvSpPr>
          <p:spPr>
            <a:xfrm>
              <a:off x="2300750" y="21271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5"/>
            <p:cNvSpPr/>
            <p:nvPr/>
          </p:nvSpPr>
          <p:spPr>
            <a:xfrm>
              <a:off x="2324000" y="227387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124"/>
                  </a:lnTo>
                  <a:cubicBezTo>
                    <a:pt x="1" y="65"/>
                    <a:pt x="1" y="65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5"/>
            <p:cNvSpPr/>
            <p:nvPr/>
          </p:nvSpPr>
          <p:spPr>
            <a:xfrm>
              <a:off x="2327100" y="22723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124" y="1"/>
                  </a:moveTo>
                  <a:lnTo>
                    <a:pt x="0" y="184"/>
                  </a:lnTo>
                  <a:lnTo>
                    <a:pt x="0" y="18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5"/>
            <p:cNvSpPr/>
            <p:nvPr/>
          </p:nvSpPr>
          <p:spPr>
            <a:xfrm>
              <a:off x="2274550" y="20962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0" y="60"/>
                    <a:pt x="0" y="60"/>
                    <a:pt x="0" y="124"/>
                  </a:cubicBezTo>
                  <a:cubicBezTo>
                    <a:pt x="60" y="60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35"/>
            <p:cNvSpPr/>
            <p:nvPr/>
          </p:nvSpPr>
          <p:spPr>
            <a:xfrm>
              <a:off x="2282225" y="2113150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124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35"/>
            <p:cNvSpPr/>
            <p:nvPr/>
          </p:nvSpPr>
          <p:spPr>
            <a:xfrm>
              <a:off x="2296950" y="2120925"/>
              <a:ext cx="2350" cy="2850"/>
            </a:xfrm>
            <a:custGeom>
              <a:rect b="b" l="l" r="r" t="t"/>
              <a:pathLst>
                <a:path extrusionOk="0" h="114" w="94">
                  <a:moveTo>
                    <a:pt x="29" y="1"/>
                  </a:moveTo>
                  <a:cubicBezTo>
                    <a:pt x="29" y="18"/>
                    <a:pt x="35" y="31"/>
                    <a:pt x="43" y="39"/>
                  </a:cubicBezTo>
                  <a:lnTo>
                    <a:pt x="43" y="39"/>
                  </a:lnTo>
                  <a:cubicBezTo>
                    <a:pt x="45" y="26"/>
                    <a:pt x="41" y="12"/>
                    <a:pt x="29" y="1"/>
                  </a:cubicBezTo>
                  <a:close/>
                  <a:moveTo>
                    <a:pt x="43" y="39"/>
                  </a:moveTo>
                  <a:cubicBezTo>
                    <a:pt x="38" y="76"/>
                    <a:pt x="1" y="113"/>
                    <a:pt x="8" y="113"/>
                  </a:cubicBezTo>
                  <a:cubicBezTo>
                    <a:pt x="13" y="113"/>
                    <a:pt x="35" y="99"/>
                    <a:pt x="94" y="60"/>
                  </a:cubicBezTo>
                  <a:cubicBezTo>
                    <a:pt x="94" y="60"/>
                    <a:pt x="62" y="60"/>
                    <a:pt x="43" y="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3" name="Google Shape;2523;p35"/>
          <p:cNvGrpSpPr/>
          <p:nvPr/>
        </p:nvGrpSpPr>
        <p:grpSpPr>
          <a:xfrm rot="-2386970">
            <a:off x="3286144" y="1428077"/>
            <a:ext cx="545518" cy="953531"/>
            <a:chOff x="4438200" y="3103850"/>
            <a:chExt cx="545500" cy="953500"/>
          </a:xfrm>
        </p:grpSpPr>
        <p:sp>
          <p:nvSpPr>
            <p:cNvPr id="2524" name="Google Shape;2524;p35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35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35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35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35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5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5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5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5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5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5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5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5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5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35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35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35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35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35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35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35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35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35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35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35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35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35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35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35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35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35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35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35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35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35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35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35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35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35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35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35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35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35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35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35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35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35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5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5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5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5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5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35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35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35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5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5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5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5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5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5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5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5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5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5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35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35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35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35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35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5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35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35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5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5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5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5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5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35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35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35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35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35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35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35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35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35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35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35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35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35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35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35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35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35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35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35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35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35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35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35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35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35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35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35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35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35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35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35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35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35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35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35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35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35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35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35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35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35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35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35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35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35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35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35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35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35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86" name="Google Shape;26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299" y="1152725"/>
            <a:ext cx="2552900" cy="35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0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📞 УЛИКА №2: Телефонный звонок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2" name="Google Shape;2692;p36"/>
          <p:cNvSpPr txBox="1"/>
          <p:nvPr/>
        </p:nvSpPr>
        <p:spPr>
          <a:xfrm>
            <a:off x="5824500" y="1434050"/>
            <a:ext cx="25995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«Не попадёте в базу ОГЭ!»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«Срочно назовите СНИЛС!»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«Иначе не допустят до экзамена!»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3" name="Google Shape;2693;p36"/>
          <p:cNvSpPr txBox="1"/>
          <p:nvPr/>
        </p:nvSpPr>
        <p:spPr>
          <a:xfrm>
            <a:off x="5824500" y="1163725"/>
            <a:ext cx="3221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⏰ Давление и срочность</a:t>
            </a:r>
            <a:endParaRPr b="1" sz="17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4" name="Google Shape;2694;p36"/>
          <p:cNvSpPr txBox="1"/>
          <p:nvPr/>
        </p:nvSpPr>
        <p:spPr>
          <a:xfrm>
            <a:off x="5824500" y="3828200"/>
            <a:ext cx="25995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❌ Никогда не диктуйте: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• Паспортные данные, СНИЛС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• Коды из СМС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✅ Школа собирает данные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ТОЛЬКО лично — через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заявление в школе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5" name="Google Shape;2695;p36"/>
          <p:cNvSpPr txBox="1"/>
          <p:nvPr/>
        </p:nvSpPr>
        <p:spPr>
          <a:xfrm>
            <a:off x="5824500" y="3513869"/>
            <a:ext cx="2599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🛡️ Правило «Стоп-Проверка»</a:t>
            </a:r>
            <a:endParaRPr b="1" sz="17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6" name="Google Shape;2696;p36"/>
          <p:cNvSpPr txBox="1"/>
          <p:nvPr/>
        </p:nvSpPr>
        <p:spPr>
          <a:xfrm>
            <a:off x="5824500" y="2466219"/>
            <a:ext cx="25995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Называют ваше ФИО (данные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украли из сети). Ссылаются на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«отдел образования» или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«школу», чтобы вы поверили.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7" name="Google Shape;2697;p36"/>
          <p:cNvSpPr txBox="1"/>
          <p:nvPr/>
        </p:nvSpPr>
        <p:spPr>
          <a:xfrm>
            <a:off x="5824500" y="2173891"/>
            <a:ext cx="2599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👤 Игра на доверии</a:t>
            </a:r>
            <a:endParaRPr b="1" sz="17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8" name="Google Shape;2698;p36"/>
          <p:cNvSpPr/>
          <p:nvPr/>
        </p:nvSpPr>
        <p:spPr>
          <a:xfrm>
            <a:off x="1021425" y="2473325"/>
            <a:ext cx="1766400" cy="77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Голосовой фишинг</a:t>
            </a:r>
            <a:endParaRPr b="1" sz="22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9" name="Google Shape;2699;p36"/>
          <p:cNvSpPr txBox="1"/>
          <p:nvPr/>
        </p:nvSpPr>
        <p:spPr>
          <a:xfrm>
            <a:off x="3770275" y="1781750"/>
            <a:ext cx="1533000" cy="42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🔴 Ловушки мошенников</a:t>
            </a:r>
            <a:endParaRPr b="1" sz="16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00" name="Google Shape;2700;p36"/>
          <p:cNvSpPr txBox="1"/>
          <p:nvPr/>
        </p:nvSpPr>
        <p:spPr>
          <a:xfrm>
            <a:off x="3770275" y="3513875"/>
            <a:ext cx="1533000" cy="42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🟢 Алгоритм защиты</a:t>
            </a:r>
            <a:endParaRPr b="1" sz="16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2701" name="Google Shape;2701;p36"/>
          <p:cNvCxnSpPr>
            <a:stCxn id="2693" idx="1"/>
            <a:endCxn id="2699" idx="3"/>
          </p:cNvCxnSpPr>
          <p:nvPr/>
        </p:nvCxnSpPr>
        <p:spPr>
          <a:xfrm flipH="1">
            <a:off x="5303400" y="1377775"/>
            <a:ext cx="521100" cy="6180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2" name="Google Shape;2702;p36"/>
          <p:cNvCxnSpPr>
            <a:stCxn id="2697" idx="1"/>
            <a:endCxn id="2699" idx="3"/>
          </p:cNvCxnSpPr>
          <p:nvPr/>
        </p:nvCxnSpPr>
        <p:spPr>
          <a:xfrm rot="10800000">
            <a:off x="5303400" y="1995841"/>
            <a:ext cx="521100" cy="392100"/>
          </a:xfrm>
          <a:prstGeom prst="bentConnector3">
            <a:avLst>
              <a:gd fmla="val 50012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3" name="Google Shape;2703;p36"/>
          <p:cNvCxnSpPr>
            <a:stCxn id="2700" idx="3"/>
            <a:endCxn id="2695" idx="1"/>
          </p:cNvCxnSpPr>
          <p:nvPr/>
        </p:nvCxnSpPr>
        <p:spPr>
          <a:xfrm>
            <a:off x="5303275" y="3727925"/>
            <a:ext cx="5211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4" name="Google Shape;2704;p36"/>
          <p:cNvCxnSpPr>
            <a:stCxn id="2699" idx="1"/>
            <a:endCxn id="2698" idx="3"/>
          </p:cNvCxnSpPr>
          <p:nvPr/>
        </p:nvCxnSpPr>
        <p:spPr>
          <a:xfrm flipH="1">
            <a:off x="2787775" y="1995800"/>
            <a:ext cx="982500" cy="8655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5" name="Google Shape;2705;p36"/>
          <p:cNvCxnSpPr>
            <a:stCxn id="2700" idx="1"/>
            <a:endCxn id="2698" idx="3"/>
          </p:cNvCxnSpPr>
          <p:nvPr/>
        </p:nvCxnSpPr>
        <p:spPr>
          <a:xfrm rot="10800000">
            <a:off x="2787775" y="2861225"/>
            <a:ext cx="982500" cy="8667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706" name="Google Shape;2706;p36"/>
          <p:cNvGrpSpPr/>
          <p:nvPr/>
        </p:nvGrpSpPr>
        <p:grpSpPr>
          <a:xfrm rot="-5400000">
            <a:off x="2614613" y="1577758"/>
            <a:ext cx="545500" cy="953500"/>
            <a:chOff x="4438200" y="3103850"/>
            <a:chExt cx="545500" cy="953500"/>
          </a:xfrm>
        </p:grpSpPr>
        <p:sp>
          <p:nvSpPr>
            <p:cNvPr id="2707" name="Google Shape;2707;p36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36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36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36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36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36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36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36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36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36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36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36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36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36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36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36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36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36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36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36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36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36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36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36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36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36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36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36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36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36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36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36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36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36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36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36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36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36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36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36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36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36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36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36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36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36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6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6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36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36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36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36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36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36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36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36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36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36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36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36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36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36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36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36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36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36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36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36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36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36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6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6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6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6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6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6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6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6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6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6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36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36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36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36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36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36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36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36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36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36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36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36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36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36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36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36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36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6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6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6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36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36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6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6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6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6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6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6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6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36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36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36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9" name="Google Shape;2869;p36"/>
          <p:cNvGrpSpPr/>
          <p:nvPr/>
        </p:nvGrpSpPr>
        <p:grpSpPr>
          <a:xfrm rot="-4278792">
            <a:off x="2979477" y="3050568"/>
            <a:ext cx="394057" cy="848564"/>
            <a:chOff x="3288375" y="2116225"/>
            <a:chExt cx="394050" cy="848550"/>
          </a:xfrm>
        </p:grpSpPr>
        <p:sp>
          <p:nvSpPr>
            <p:cNvPr id="2870" name="Google Shape;2870;p36"/>
            <p:cNvSpPr/>
            <p:nvPr/>
          </p:nvSpPr>
          <p:spPr>
            <a:xfrm>
              <a:off x="3559875" y="2116225"/>
              <a:ext cx="3625" cy="3125"/>
            </a:xfrm>
            <a:custGeom>
              <a:rect b="b" l="l" r="r" t="t"/>
              <a:pathLst>
                <a:path extrusionOk="0" h="125" w="145">
                  <a:moveTo>
                    <a:pt x="20" y="1"/>
                  </a:moveTo>
                  <a:cubicBezTo>
                    <a:pt x="0" y="1"/>
                    <a:pt x="5" y="1"/>
                    <a:pt x="21" y="5"/>
                  </a:cubicBezTo>
                  <a:lnTo>
                    <a:pt x="21" y="5"/>
                  </a:lnTo>
                  <a:cubicBezTo>
                    <a:pt x="20" y="3"/>
                    <a:pt x="20" y="2"/>
                    <a:pt x="20" y="1"/>
                  </a:cubicBezTo>
                  <a:close/>
                  <a:moveTo>
                    <a:pt x="21" y="5"/>
                  </a:moveTo>
                  <a:cubicBezTo>
                    <a:pt x="23" y="124"/>
                    <a:pt x="144" y="124"/>
                    <a:pt x="144" y="124"/>
                  </a:cubicBezTo>
                  <a:cubicBezTo>
                    <a:pt x="144" y="39"/>
                    <a:pt x="55" y="13"/>
                    <a:pt x="2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36"/>
            <p:cNvSpPr/>
            <p:nvPr/>
          </p:nvSpPr>
          <p:spPr>
            <a:xfrm>
              <a:off x="3546400" y="21394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" y="1"/>
                  </a:moveTo>
                  <a:cubicBezTo>
                    <a:pt x="65" y="60"/>
                    <a:pt x="124" y="60"/>
                    <a:pt x="189" y="124"/>
                  </a:cubicBezTo>
                  <a:cubicBezTo>
                    <a:pt x="124" y="60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36"/>
            <p:cNvSpPr/>
            <p:nvPr/>
          </p:nvSpPr>
          <p:spPr>
            <a:xfrm>
              <a:off x="3551100" y="2150225"/>
              <a:ext cx="15475" cy="17100"/>
            </a:xfrm>
            <a:custGeom>
              <a:rect b="b" l="l" r="r" t="t"/>
              <a:pathLst>
                <a:path extrusionOk="0" h="684" w="619">
                  <a:moveTo>
                    <a:pt x="184" y="1"/>
                  </a:moveTo>
                  <a:lnTo>
                    <a:pt x="1" y="65"/>
                  </a:lnTo>
                  <a:cubicBezTo>
                    <a:pt x="124" y="248"/>
                    <a:pt x="431" y="495"/>
                    <a:pt x="431" y="683"/>
                  </a:cubicBezTo>
                  <a:cubicBezTo>
                    <a:pt x="619" y="436"/>
                    <a:pt x="184" y="312"/>
                    <a:pt x="184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36"/>
            <p:cNvSpPr/>
            <p:nvPr/>
          </p:nvSpPr>
          <p:spPr>
            <a:xfrm>
              <a:off x="3558775" y="2184225"/>
              <a:ext cx="3175" cy="4725"/>
            </a:xfrm>
            <a:custGeom>
              <a:rect b="b" l="l" r="r" t="t"/>
              <a:pathLst>
                <a:path extrusionOk="0" h="189" w="127">
                  <a:moveTo>
                    <a:pt x="0" y="1"/>
                  </a:moveTo>
                  <a:lnTo>
                    <a:pt x="0" y="65"/>
                  </a:lnTo>
                  <a:cubicBezTo>
                    <a:pt x="0" y="65"/>
                    <a:pt x="64" y="124"/>
                    <a:pt x="64" y="189"/>
                  </a:cubicBezTo>
                  <a:cubicBezTo>
                    <a:pt x="85" y="146"/>
                    <a:pt x="106" y="140"/>
                    <a:pt x="117" y="140"/>
                  </a:cubicBezTo>
                  <a:cubicBezTo>
                    <a:pt x="122" y="140"/>
                    <a:pt x="125" y="141"/>
                    <a:pt x="125" y="141"/>
                  </a:cubicBezTo>
                  <a:cubicBezTo>
                    <a:pt x="126" y="141"/>
                    <a:pt x="96" y="12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36"/>
            <p:cNvSpPr/>
            <p:nvPr/>
          </p:nvSpPr>
          <p:spPr>
            <a:xfrm>
              <a:off x="3557925" y="2184950"/>
              <a:ext cx="875" cy="1800"/>
            </a:xfrm>
            <a:custGeom>
              <a:rect b="b" l="l" r="r" t="t"/>
              <a:pathLst>
                <a:path extrusionOk="0" h="72" w="35">
                  <a:moveTo>
                    <a:pt x="11" y="0"/>
                  </a:moveTo>
                  <a:cubicBezTo>
                    <a:pt x="1" y="0"/>
                    <a:pt x="18" y="72"/>
                    <a:pt x="28" y="72"/>
                  </a:cubicBezTo>
                  <a:cubicBezTo>
                    <a:pt x="32" y="72"/>
                    <a:pt x="34" y="62"/>
                    <a:pt x="34" y="36"/>
                  </a:cubicBezTo>
                  <a:cubicBezTo>
                    <a:pt x="22" y="10"/>
                    <a:pt x="14" y="0"/>
                    <a:pt x="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36"/>
            <p:cNvSpPr/>
            <p:nvPr/>
          </p:nvSpPr>
          <p:spPr>
            <a:xfrm>
              <a:off x="3563475" y="2195125"/>
              <a:ext cx="4600" cy="6200"/>
            </a:xfrm>
            <a:custGeom>
              <a:rect b="b" l="l" r="r" t="t"/>
              <a:pathLst>
                <a:path extrusionOk="0" h="248" w="184">
                  <a:moveTo>
                    <a:pt x="59" y="0"/>
                  </a:moveTo>
                  <a:cubicBezTo>
                    <a:pt x="0" y="59"/>
                    <a:pt x="59" y="183"/>
                    <a:pt x="0" y="183"/>
                  </a:cubicBezTo>
                  <a:cubicBezTo>
                    <a:pt x="44" y="227"/>
                    <a:pt x="80" y="248"/>
                    <a:pt x="108" y="248"/>
                  </a:cubicBezTo>
                  <a:cubicBezTo>
                    <a:pt x="159" y="248"/>
                    <a:pt x="183" y="180"/>
                    <a:pt x="183" y="5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36"/>
            <p:cNvSpPr/>
            <p:nvPr/>
          </p:nvSpPr>
          <p:spPr>
            <a:xfrm>
              <a:off x="3572750" y="219660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cubicBezTo>
                    <a:pt x="0" y="65"/>
                    <a:pt x="0" y="65"/>
                    <a:pt x="59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36"/>
            <p:cNvSpPr/>
            <p:nvPr/>
          </p:nvSpPr>
          <p:spPr>
            <a:xfrm>
              <a:off x="3568050" y="21935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0" y="1"/>
                  </a:lnTo>
                  <a:cubicBezTo>
                    <a:pt x="17" y="18"/>
                    <a:pt x="38" y="30"/>
                    <a:pt x="59" y="39"/>
                  </a:cubicBezTo>
                  <a:lnTo>
                    <a:pt x="59" y="39"/>
                  </a:lnTo>
                  <a:lnTo>
                    <a:pt x="0" y="1"/>
                  </a:lnTo>
                  <a:close/>
                  <a:moveTo>
                    <a:pt x="59" y="39"/>
                  </a:moveTo>
                  <a:lnTo>
                    <a:pt x="188" y="124"/>
                  </a:lnTo>
                  <a:cubicBezTo>
                    <a:pt x="188" y="65"/>
                    <a:pt x="247" y="65"/>
                    <a:pt x="124" y="65"/>
                  </a:cubicBezTo>
                  <a:cubicBezTo>
                    <a:pt x="171" y="65"/>
                    <a:pt x="117" y="65"/>
                    <a:pt x="59" y="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36"/>
            <p:cNvSpPr/>
            <p:nvPr/>
          </p:nvSpPr>
          <p:spPr>
            <a:xfrm>
              <a:off x="3563925" y="2184050"/>
              <a:ext cx="5750" cy="8000"/>
            </a:xfrm>
            <a:custGeom>
              <a:rect b="b" l="l" r="r" t="t"/>
              <a:pathLst>
                <a:path extrusionOk="0" h="320" w="230">
                  <a:moveTo>
                    <a:pt x="64" y="0"/>
                  </a:moveTo>
                  <a:cubicBezTo>
                    <a:pt x="1" y="0"/>
                    <a:pt x="8" y="122"/>
                    <a:pt x="165" y="319"/>
                  </a:cubicBezTo>
                  <a:cubicBezTo>
                    <a:pt x="116" y="218"/>
                    <a:pt x="108" y="116"/>
                    <a:pt x="175" y="116"/>
                  </a:cubicBezTo>
                  <a:cubicBezTo>
                    <a:pt x="189" y="116"/>
                    <a:pt x="207" y="121"/>
                    <a:pt x="229" y="131"/>
                  </a:cubicBezTo>
                  <a:cubicBezTo>
                    <a:pt x="161" y="41"/>
                    <a:pt x="10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36"/>
            <p:cNvSpPr/>
            <p:nvPr/>
          </p:nvSpPr>
          <p:spPr>
            <a:xfrm>
              <a:off x="3564950" y="2161100"/>
              <a:ext cx="3125" cy="4875"/>
            </a:xfrm>
            <a:custGeom>
              <a:rect b="b" l="l" r="r" t="t"/>
              <a:pathLst>
                <a:path extrusionOk="0" h="195" w="125">
                  <a:moveTo>
                    <a:pt x="0" y="1"/>
                  </a:moveTo>
                  <a:cubicBezTo>
                    <a:pt x="57" y="1"/>
                    <a:pt x="64" y="195"/>
                    <a:pt x="106" y="195"/>
                  </a:cubicBezTo>
                  <a:cubicBezTo>
                    <a:pt x="111" y="195"/>
                    <a:pt x="117" y="191"/>
                    <a:pt x="124" y="184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36"/>
            <p:cNvSpPr/>
            <p:nvPr/>
          </p:nvSpPr>
          <p:spPr>
            <a:xfrm>
              <a:off x="3580400" y="221515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0"/>
                  </a:moveTo>
                  <a:cubicBezTo>
                    <a:pt x="1" y="64"/>
                    <a:pt x="65" y="188"/>
                    <a:pt x="1" y="188"/>
                  </a:cubicBezTo>
                  <a:cubicBezTo>
                    <a:pt x="65" y="188"/>
                    <a:pt x="65" y="124"/>
                    <a:pt x="124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36"/>
            <p:cNvSpPr/>
            <p:nvPr/>
          </p:nvSpPr>
          <p:spPr>
            <a:xfrm>
              <a:off x="3583500" y="2215675"/>
              <a:ext cx="4725" cy="2575"/>
            </a:xfrm>
            <a:custGeom>
              <a:rect b="b" l="l" r="r" t="t"/>
              <a:pathLst>
                <a:path extrusionOk="0" h="103" w="189">
                  <a:moveTo>
                    <a:pt x="61" y="1"/>
                  </a:moveTo>
                  <a:cubicBezTo>
                    <a:pt x="43" y="1"/>
                    <a:pt x="27" y="17"/>
                    <a:pt x="0" y="43"/>
                  </a:cubicBezTo>
                  <a:lnTo>
                    <a:pt x="188" y="103"/>
                  </a:lnTo>
                  <a:cubicBezTo>
                    <a:pt x="116" y="31"/>
                    <a:pt x="86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36"/>
            <p:cNvSpPr/>
            <p:nvPr/>
          </p:nvSpPr>
          <p:spPr>
            <a:xfrm>
              <a:off x="3572750" y="2192025"/>
              <a:ext cx="7675" cy="4600"/>
            </a:xfrm>
            <a:custGeom>
              <a:rect b="b" l="l" r="r" t="t"/>
              <a:pathLst>
                <a:path extrusionOk="0" h="184" w="307">
                  <a:moveTo>
                    <a:pt x="0" y="0"/>
                  </a:moveTo>
                  <a:lnTo>
                    <a:pt x="307" y="183"/>
                  </a:lnTo>
                  <a:lnTo>
                    <a:pt x="307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36"/>
            <p:cNvSpPr/>
            <p:nvPr/>
          </p:nvSpPr>
          <p:spPr>
            <a:xfrm>
              <a:off x="3585100" y="2233675"/>
              <a:ext cx="6200" cy="1650"/>
            </a:xfrm>
            <a:custGeom>
              <a:rect b="b" l="l" r="r" t="t"/>
              <a:pathLst>
                <a:path extrusionOk="0" h="66" w="248">
                  <a:moveTo>
                    <a:pt x="1" y="1"/>
                  </a:moveTo>
                  <a:lnTo>
                    <a:pt x="184" y="65"/>
                  </a:lnTo>
                  <a:lnTo>
                    <a:pt x="248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36"/>
            <p:cNvSpPr/>
            <p:nvPr/>
          </p:nvSpPr>
          <p:spPr>
            <a:xfrm>
              <a:off x="3591275" y="2244575"/>
              <a:ext cx="7700" cy="7675"/>
            </a:xfrm>
            <a:custGeom>
              <a:rect b="b" l="l" r="r" t="t"/>
              <a:pathLst>
                <a:path extrusionOk="0" h="307" w="308">
                  <a:moveTo>
                    <a:pt x="184" y="0"/>
                  </a:moveTo>
                  <a:cubicBezTo>
                    <a:pt x="60" y="0"/>
                    <a:pt x="60" y="124"/>
                    <a:pt x="1" y="124"/>
                  </a:cubicBezTo>
                  <a:cubicBezTo>
                    <a:pt x="60" y="183"/>
                    <a:pt x="184" y="247"/>
                    <a:pt x="307" y="307"/>
                  </a:cubicBezTo>
                  <a:cubicBezTo>
                    <a:pt x="248" y="247"/>
                    <a:pt x="184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36"/>
            <p:cNvSpPr/>
            <p:nvPr/>
          </p:nvSpPr>
          <p:spPr>
            <a:xfrm>
              <a:off x="3598950" y="2252225"/>
              <a:ext cx="4725" cy="1650"/>
            </a:xfrm>
            <a:custGeom>
              <a:rect b="b" l="l" r="r" t="t"/>
              <a:pathLst>
                <a:path extrusionOk="0" h="66" w="189">
                  <a:moveTo>
                    <a:pt x="188" y="65"/>
                  </a:moveTo>
                  <a:cubicBezTo>
                    <a:pt x="124" y="65"/>
                    <a:pt x="65" y="1"/>
                    <a:pt x="0" y="1"/>
                  </a:cubicBezTo>
                  <a:cubicBezTo>
                    <a:pt x="65" y="1"/>
                    <a:pt x="124" y="65"/>
                    <a:pt x="188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36"/>
            <p:cNvSpPr/>
            <p:nvPr/>
          </p:nvSpPr>
          <p:spPr>
            <a:xfrm>
              <a:off x="3589675" y="2226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0"/>
                  </a:moveTo>
                  <a:cubicBezTo>
                    <a:pt x="65" y="0"/>
                    <a:pt x="1" y="60"/>
                    <a:pt x="1" y="183"/>
                  </a:cubicBezTo>
                  <a:lnTo>
                    <a:pt x="124" y="60"/>
                  </a:lnTo>
                  <a:cubicBezTo>
                    <a:pt x="124" y="0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36"/>
            <p:cNvSpPr/>
            <p:nvPr/>
          </p:nvSpPr>
          <p:spPr>
            <a:xfrm>
              <a:off x="3592775" y="22275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"/>
                  </a:lnTo>
                  <a:cubicBezTo>
                    <a:pt x="0" y="65"/>
                    <a:pt x="64" y="124"/>
                    <a:pt x="64" y="124"/>
                  </a:cubicBezTo>
                  <a:cubicBezTo>
                    <a:pt x="64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36"/>
            <p:cNvSpPr/>
            <p:nvPr/>
          </p:nvSpPr>
          <p:spPr>
            <a:xfrm>
              <a:off x="3591275" y="2226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36"/>
            <p:cNvSpPr/>
            <p:nvPr/>
          </p:nvSpPr>
          <p:spPr>
            <a:xfrm>
              <a:off x="3583500" y="2205575"/>
              <a:ext cx="8400" cy="3550"/>
            </a:xfrm>
            <a:custGeom>
              <a:rect b="b" l="l" r="r" t="t"/>
              <a:pathLst>
                <a:path extrusionOk="0" h="142" w="336">
                  <a:moveTo>
                    <a:pt x="0" y="77"/>
                  </a:moveTo>
                  <a:cubicBezTo>
                    <a:pt x="25" y="82"/>
                    <a:pt x="46" y="86"/>
                    <a:pt x="65" y="88"/>
                  </a:cubicBezTo>
                  <a:lnTo>
                    <a:pt x="65" y="88"/>
                  </a:lnTo>
                  <a:cubicBezTo>
                    <a:pt x="42" y="81"/>
                    <a:pt x="20" y="77"/>
                    <a:pt x="0" y="77"/>
                  </a:cubicBezTo>
                  <a:close/>
                  <a:moveTo>
                    <a:pt x="269" y="0"/>
                  </a:moveTo>
                  <a:cubicBezTo>
                    <a:pt x="211" y="0"/>
                    <a:pt x="210" y="89"/>
                    <a:pt x="89" y="89"/>
                  </a:cubicBezTo>
                  <a:cubicBezTo>
                    <a:pt x="82" y="89"/>
                    <a:pt x="74" y="88"/>
                    <a:pt x="65" y="88"/>
                  </a:cubicBezTo>
                  <a:lnTo>
                    <a:pt x="65" y="88"/>
                  </a:lnTo>
                  <a:cubicBezTo>
                    <a:pt x="132" y="106"/>
                    <a:pt x="210" y="142"/>
                    <a:pt x="262" y="142"/>
                  </a:cubicBezTo>
                  <a:cubicBezTo>
                    <a:pt x="310" y="142"/>
                    <a:pt x="336" y="112"/>
                    <a:pt x="312" y="12"/>
                  </a:cubicBezTo>
                  <a:cubicBezTo>
                    <a:pt x="294" y="4"/>
                    <a:pt x="280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36"/>
            <p:cNvSpPr/>
            <p:nvPr/>
          </p:nvSpPr>
          <p:spPr>
            <a:xfrm>
              <a:off x="3588200" y="221675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24" y="0"/>
                  </a:moveTo>
                  <a:cubicBezTo>
                    <a:pt x="124" y="0"/>
                    <a:pt x="60" y="60"/>
                    <a:pt x="0" y="60"/>
                  </a:cubicBezTo>
                  <a:lnTo>
                    <a:pt x="247" y="18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36"/>
            <p:cNvSpPr/>
            <p:nvPr/>
          </p:nvSpPr>
          <p:spPr>
            <a:xfrm>
              <a:off x="3594375" y="2221325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lnTo>
                    <a:pt x="0" y="65"/>
                  </a:lnTo>
                  <a:lnTo>
                    <a:pt x="6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36"/>
            <p:cNvSpPr/>
            <p:nvPr/>
          </p:nvSpPr>
          <p:spPr>
            <a:xfrm>
              <a:off x="3600550" y="2242950"/>
              <a:ext cx="6225" cy="7825"/>
            </a:xfrm>
            <a:custGeom>
              <a:rect b="b" l="l" r="r" t="t"/>
              <a:pathLst>
                <a:path extrusionOk="0" h="313" w="249">
                  <a:moveTo>
                    <a:pt x="124" y="1"/>
                  </a:moveTo>
                  <a:cubicBezTo>
                    <a:pt x="124" y="1"/>
                    <a:pt x="1" y="1"/>
                    <a:pt x="60" y="125"/>
                  </a:cubicBezTo>
                  <a:cubicBezTo>
                    <a:pt x="184" y="125"/>
                    <a:pt x="184" y="189"/>
                    <a:pt x="248" y="312"/>
                  </a:cubicBezTo>
                  <a:cubicBezTo>
                    <a:pt x="248" y="189"/>
                    <a:pt x="18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36"/>
            <p:cNvSpPr/>
            <p:nvPr/>
          </p:nvSpPr>
          <p:spPr>
            <a:xfrm>
              <a:off x="3597475" y="2236125"/>
              <a:ext cx="1500" cy="675"/>
            </a:xfrm>
            <a:custGeom>
              <a:rect b="b" l="l" r="r" t="t"/>
              <a:pathLst>
                <a:path extrusionOk="0" h="27" w="60">
                  <a:moveTo>
                    <a:pt x="42" y="0"/>
                  </a:moveTo>
                  <a:cubicBezTo>
                    <a:pt x="33" y="0"/>
                    <a:pt x="20" y="7"/>
                    <a:pt x="0" y="27"/>
                  </a:cubicBezTo>
                  <a:lnTo>
                    <a:pt x="59" y="27"/>
                  </a:lnTo>
                  <a:cubicBezTo>
                    <a:pt x="59" y="2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36"/>
            <p:cNvSpPr/>
            <p:nvPr/>
          </p:nvSpPr>
          <p:spPr>
            <a:xfrm>
              <a:off x="3619100" y="22707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36"/>
            <p:cNvSpPr/>
            <p:nvPr/>
          </p:nvSpPr>
          <p:spPr>
            <a:xfrm>
              <a:off x="3600550" y="22383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1" y="1"/>
                  </a:moveTo>
                  <a:cubicBezTo>
                    <a:pt x="60" y="60"/>
                    <a:pt x="124" y="125"/>
                    <a:pt x="124" y="184"/>
                  </a:cubicBezTo>
                  <a:cubicBezTo>
                    <a:pt x="184" y="184"/>
                    <a:pt x="184" y="184"/>
                    <a:pt x="184" y="125"/>
                  </a:cubicBezTo>
                  <a:cubicBezTo>
                    <a:pt x="124" y="60"/>
                    <a:pt x="6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36"/>
            <p:cNvSpPr/>
            <p:nvPr/>
          </p:nvSpPr>
          <p:spPr>
            <a:xfrm>
              <a:off x="3606750" y="22553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0"/>
                  </a:moveTo>
                  <a:cubicBezTo>
                    <a:pt x="59" y="65"/>
                    <a:pt x="0" y="124"/>
                    <a:pt x="59" y="124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36"/>
            <p:cNvSpPr/>
            <p:nvPr/>
          </p:nvSpPr>
          <p:spPr>
            <a:xfrm>
              <a:off x="3597475" y="22367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36"/>
            <p:cNvSpPr/>
            <p:nvPr/>
          </p:nvSpPr>
          <p:spPr>
            <a:xfrm>
              <a:off x="3597475" y="223677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1"/>
                  </a:moveTo>
                  <a:cubicBezTo>
                    <a:pt x="0" y="1"/>
                    <a:pt x="0" y="1"/>
                    <a:pt x="0" y="65"/>
                  </a:cubicBezTo>
                  <a:lnTo>
                    <a:pt x="124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36"/>
            <p:cNvSpPr/>
            <p:nvPr/>
          </p:nvSpPr>
          <p:spPr>
            <a:xfrm>
              <a:off x="3619100" y="2259325"/>
              <a:ext cx="24750" cy="15325"/>
            </a:xfrm>
            <a:custGeom>
              <a:rect b="b" l="l" r="r" t="t"/>
              <a:pathLst>
                <a:path extrusionOk="0" h="613" w="990">
                  <a:moveTo>
                    <a:pt x="583" y="0"/>
                  </a:moveTo>
                  <a:cubicBezTo>
                    <a:pt x="400" y="0"/>
                    <a:pt x="155" y="250"/>
                    <a:pt x="1" y="459"/>
                  </a:cubicBezTo>
                  <a:cubicBezTo>
                    <a:pt x="60" y="459"/>
                    <a:pt x="124" y="459"/>
                    <a:pt x="248" y="582"/>
                  </a:cubicBezTo>
                  <a:cubicBezTo>
                    <a:pt x="299" y="476"/>
                    <a:pt x="262" y="186"/>
                    <a:pt x="367" y="186"/>
                  </a:cubicBezTo>
                  <a:cubicBezTo>
                    <a:pt x="384" y="186"/>
                    <a:pt x="405" y="194"/>
                    <a:pt x="431" y="211"/>
                  </a:cubicBezTo>
                  <a:cubicBezTo>
                    <a:pt x="554" y="399"/>
                    <a:pt x="431" y="399"/>
                    <a:pt x="431" y="523"/>
                  </a:cubicBezTo>
                  <a:cubicBezTo>
                    <a:pt x="452" y="501"/>
                    <a:pt x="478" y="493"/>
                    <a:pt x="506" y="493"/>
                  </a:cubicBezTo>
                  <a:cubicBezTo>
                    <a:pt x="611" y="493"/>
                    <a:pt x="755" y="612"/>
                    <a:pt x="887" y="612"/>
                  </a:cubicBezTo>
                  <a:cubicBezTo>
                    <a:pt x="923" y="612"/>
                    <a:pt x="957" y="604"/>
                    <a:pt x="990" y="582"/>
                  </a:cubicBezTo>
                  <a:lnTo>
                    <a:pt x="802" y="399"/>
                  </a:lnTo>
                  <a:cubicBezTo>
                    <a:pt x="845" y="399"/>
                    <a:pt x="885" y="426"/>
                    <a:pt x="908" y="426"/>
                  </a:cubicBezTo>
                  <a:cubicBezTo>
                    <a:pt x="919" y="426"/>
                    <a:pt x="925" y="419"/>
                    <a:pt x="925" y="399"/>
                  </a:cubicBezTo>
                  <a:cubicBezTo>
                    <a:pt x="802" y="399"/>
                    <a:pt x="619" y="276"/>
                    <a:pt x="678" y="28"/>
                  </a:cubicBezTo>
                  <a:cubicBezTo>
                    <a:pt x="649" y="9"/>
                    <a:pt x="617" y="0"/>
                    <a:pt x="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36"/>
            <p:cNvSpPr/>
            <p:nvPr/>
          </p:nvSpPr>
          <p:spPr>
            <a:xfrm>
              <a:off x="3612925" y="2261500"/>
              <a:ext cx="6200" cy="10375"/>
            </a:xfrm>
            <a:custGeom>
              <a:rect b="b" l="l" r="r" t="t"/>
              <a:pathLst>
                <a:path extrusionOk="0" h="415" w="248">
                  <a:moveTo>
                    <a:pt x="60" y="1"/>
                  </a:moveTo>
                  <a:cubicBezTo>
                    <a:pt x="60" y="124"/>
                    <a:pt x="60" y="189"/>
                    <a:pt x="0" y="312"/>
                  </a:cubicBezTo>
                  <a:cubicBezTo>
                    <a:pt x="72" y="384"/>
                    <a:pt x="122" y="414"/>
                    <a:pt x="164" y="414"/>
                  </a:cubicBezTo>
                  <a:cubicBezTo>
                    <a:pt x="195" y="414"/>
                    <a:pt x="221" y="399"/>
                    <a:pt x="248" y="372"/>
                  </a:cubicBezTo>
                  <a:lnTo>
                    <a:pt x="60" y="65"/>
                  </a:lnTo>
                  <a:lnTo>
                    <a:pt x="124" y="6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36"/>
            <p:cNvSpPr/>
            <p:nvPr/>
          </p:nvSpPr>
          <p:spPr>
            <a:xfrm>
              <a:off x="3606750" y="2249150"/>
              <a:ext cx="12375" cy="12375"/>
            </a:xfrm>
            <a:custGeom>
              <a:rect b="b" l="l" r="r" t="t"/>
              <a:pathLst>
                <a:path extrusionOk="0" h="495" w="495">
                  <a:moveTo>
                    <a:pt x="183" y="0"/>
                  </a:moveTo>
                  <a:lnTo>
                    <a:pt x="183" y="0"/>
                  </a:lnTo>
                  <a:cubicBezTo>
                    <a:pt x="266" y="83"/>
                    <a:pt x="287" y="104"/>
                    <a:pt x="277" y="104"/>
                  </a:cubicBezTo>
                  <a:cubicBezTo>
                    <a:pt x="268" y="104"/>
                    <a:pt x="231" y="84"/>
                    <a:pt x="195" y="84"/>
                  </a:cubicBezTo>
                  <a:cubicBezTo>
                    <a:pt x="158" y="84"/>
                    <a:pt x="124" y="105"/>
                    <a:pt x="124" y="188"/>
                  </a:cubicBezTo>
                  <a:cubicBezTo>
                    <a:pt x="228" y="188"/>
                    <a:pt x="312" y="228"/>
                    <a:pt x="378" y="228"/>
                  </a:cubicBezTo>
                  <a:cubicBezTo>
                    <a:pt x="428" y="228"/>
                    <a:pt x="467" y="205"/>
                    <a:pt x="495" y="124"/>
                  </a:cubicBezTo>
                  <a:cubicBezTo>
                    <a:pt x="433" y="32"/>
                    <a:pt x="386" y="17"/>
                    <a:pt x="339" y="17"/>
                  </a:cubicBezTo>
                  <a:cubicBezTo>
                    <a:pt x="316" y="17"/>
                    <a:pt x="294" y="21"/>
                    <a:pt x="269" y="21"/>
                  </a:cubicBezTo>
                  <a:cubicBezTo>
                    <a:pt x="243" y="21"/>
                    <a:pt x="215" y="17"/>
                    <a:pt x="183" y="0"/>
                  </a:cubicBezTo>
                  <a:close/>
                  <a:moveTo>
                    <a:pt x="0" y="64"/>
                  </a:moveTo>
                  <a:cubicBezTo>
                    <a:pt x="59" y="124"/>
                    <a:pt x="59" y="188"/>
                    <a:pt x="59" y="247"/>
                  </a:cubicBezTo>
                  <a:cubicBezTo>
                    <a:pt x="124" y="312"/>
                    <a:pt x="247" y="371"/>
                    <a:pt x="307" y="495"/>
                  </a:cubicBezTo>
                  <a:cubicBezTo>
                    <a:pt x="307" y="435"/>
                    <a:pt x="247" y="312"/>
                    <a:pt x="124" y="188"/>
                  </a:cubicBezTo>
                  <a:lnTo>
                    <a:pt x="124" y="188"/>
                  </a:lnTo>
                  <a:cubicBezTo>
                    <a:pt x="149" y="240"/>
                    <a:pt x="153" y="259"/>
                    <a:pt x="144" y="259"/>
                  </a:cubicBezTo>
                  <a:cubicBezTo>
                    <a:pt x="132" y="259"/>
                    <a:pt x="97" y="223"/>
                    <a:pt x="59" y="188"/>
                  </a:cubicBezTo>
                  <a:lnTo>
                    <a:pt x="124" y="188"/>
                  </a:lnTo>
                  <a:cubicBezTo>
                    <a:pt x="124" y="124"/>
                    <a:pt x="59" y="64"/>
                    <a:pt x="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36"/>
            <p:cNvSpPr/>
            <p:nvPr/>
          </p:nvSpPr>
          <p:spPr>
            <a:xfrm>
              <a:off x="3600550" y="220437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1"/>
                  </a:moveTo>
                  <a:lnTo>
                    <a:pt x="1" y="60"/>
                  </a:lnTo>
                  <a:cubicBezTo>
                    <a:pt x="1" y="60"/>
                    <a:pt x="6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36"/>
            <p:cNvSpPr/>
            <p:nvPr/>
          </p:nvSpPr>
          <p:spPr>
            <a:xfrm>
              <a:off x="3595850" y="2204875"/>
              <a:ext cx="6225" cy="13375"/>
            </a:xfrm>
            <a:custGeom>
              <a:rect b="b" l="l" r="r" t="t"/>
              <a:pathLst>
                <a:path extrusionOk="0" h="535" w="249">
                  <a:moveTo>
                    <a:pt x="55" y="0"/>
                  </a:moveTo>
                  <a:cubicBezTo>
                    <a:pt x="24" y="0"/>
                    <a:pt x="1" y="23"/>
                    <a:pt x="1" y="105"/>
                  </a:cubicBezTo>
                  <a:lnTo>
                    <a:pt x="65" y="105"/>
                  </a:lnTo>
                  <a:cubicBezTo>
                    <a:pt x="65" y="40"/>
                    <a:pt x="124" y="40"/>
                    <a:pt x="189" y="40"/>
                  </a:cubicBezTo>
                  <a:cubicBezTo>
                    <a:pt x="152" y="40"/>
                    <a:pt x="97" y="0"/>
                    <a:pt x="55" y="0"/>
                  </a:cubicBezTo>
                  <a:close/>
                  <a:moveTo>
                    <a:pt x="65" y="105"/>
                  </a:moveTo>
                  <a:lnTo>
                    <a:pt x="65" y="105"/>
                  </a:lnTo>
                  <a:cubicBezTo>
                    <a:pt x="108" y="237"/>
                    <a:pt x="89" y="404"/>
                    <a:pt x="50" y="485"/>
                  </a:cubicBezTo>
                  <a:lnTo>
                    <a:pt x="50" y="485"/>
                  </a:lnTo>
                  <a:cubicBezTo>
                    <a:pt x="143" y="392"/>
                    <a:pt x="197" y="325"/>
                    <a:pt x="248" y="164"/>
                  </a:cubicBezTo>
                  <a:cubicBezTo>
                    <a:pt x="189" y="164"/>
                    <a:pt x="124" y="164"/>
                    <a:pt x="65" y="105"/>
                  </a:cubicBezTo>
                  <a:close/>
                  <a:moveTo>
                    <a:pt x="50" y="485"/>
                  </a:moveTo>
                  <a:cubicBezTo>
                    <a:pt x="35" y="501"/>
                    <a:pt x="19" y="517"/>
                    <a:pt x="1" y="535"/>
                  </a:cubicBezTo>
                  <a:cubicBezTo>
                    <a:pt x="19" y="535"/>
                    <a:pt x="36" y="516"/>
                    <a:pt x="50" y="4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36"/>
            <p:cNvSpPr/>
            <p:nvPr/>
          </p:nvSpPr>
          <p:spPr>
            <a:xfrm>
              <a:off x="3606750" y="2231175"/>
              <a:ext cx="6200" cy="5625"/>
            </a:xfrm>
            <a:custGeom>
              <a:rect b="b" l="l" r="r" t="t"/>
              <a:pathLst>
                <a:path extrusionOk="0" h="225" w="248">
                  <a:moveTo>
                    <a:pt x="105" y="1"/>
                  </a:moveTo>
                  <a:cubicBezTo>
                    <a:pt x="70" y="1"/>
                    <a:pt x="34" y="42"/>
                    <a:pt x="0" y="42"/>
                  </a:cubicBezTo>
                  <a:cubicBezTo>
                    <a:pt x="124" y="101"/>
                    <a:pt x="183" y="165"/>
                    <a:pt x="247" y="225"/>
                  </a:cubicBezTo>
                  <a:lnTo>
                    <a:pt x="247" y="42"/>
                  </a:lnTo>
                  <a:lnTo>
                    <a:pt x="183" y="101"/>
                  </a:lnTo>
                  <a:cubicBezTo>
                    <a:pt x="158" y="23"/>
                    <a:pt x="132" y="1"/>
                    <a:pt x="1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36"/>
            <p:cNvSpPr/>
            <p:nvPr/>
          </p:nvSpPr>
          <p:spPr>
            <a:xfrm>
              <a:off x="3614400" y="2273875"/>
              <a:ext cx="6200" cy="1625"/>
            </a:xfrm>
            <a:custGeom>
              <a:rect b="b" l="l" r="r" t="t"/>
              <a:pathLst>
                <a:path extrusionOk="0" h="65" w="248">
                  <a:moveTo>
                    <a:pt x="1" y="0"/>
                  </a:moveTo>
                  <a:lnTo>
                    <a:pt x="248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36"/>
            <p:cNvSpPr/>
            <p:nvPr/>
          </p:nvSpPr>
          <p:spPr>
            <a:xfrm>
              <a:off x="3619100" y="22816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60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36"/>
            <p:cNvSpPr/>
            <p:nvPr/>
          </p:nvSpPr>
          <p:spPr>
            <a:xfrm>
              <a:off x="3342400" y="24222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36"/>
            <p:cNvSpPr/>
            <p:nvPr/>
          </p:nvSpPr>
          <p:spPr>
            <a:xfrm>
              <a:off x="3348575" y="241765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36"/>
            <p:cNvSpPr/>
            <p:nvPr/>
          </p:nvSpPr>
          <p:spPr>
            <a:xfrm>
              <a:off x="3592775" y="2484050"/>
              <a:ext cx="7800" cy="3125"/>
            </a:xfrm>
            <a:custGeom>
              <a:rect b="b" l="l" r="r" t="t"/>
              <a:pathLst>
                <a:path extrusionOk="0" h="125" w="312">
                  <a:moveTo>
                    <a:pt x="64" y="1"/>
                  </a:moveTo>
                  <a:cubicBezTo>
                    <a:pt x="64" y="1"/>
                    <a:pt x="0" y="1"/>
                    <a:pt x="64" y="65"/>
                  </a:cubicBezTo>
                  <a:lnTo>
                    <a:pt x="188" y="124"/>
                  </a:lnTo>
                  <a:lnTo>
                    <a:pt x="247" y="65"/>
                  </a:lnTo>
                  <a:lnTo>
                    <a:pt x="312" y="65"/>
                  </a:lnTo>
                  <a:cubicBezTo>
                    <a:pt x="247" y="65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36"/>
            <p:cNvSpPr/>
            <p:nvPr/>
          </p:nvSpPr>
          <p:spPr>
            <a:xfrm>
              <a:off x="3458375" y="246712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lnTo>
                    <a:pt x="0" y="59"/>
                  </a:lnTo>
                  <a:cubicBezTo>
                    <a:pt x="60" y="0"/>
                    <a:pt x="124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36"/>
            <p:cNvSpPr/>
            <p:nvPr/>
          </p:nvSpPr>
          <p:spPr>
            <a:xfrm>
              <a:off x="3444400" y="2473300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70" y="102"/>
                  </a:lnTo>
                  <a:lnTo>
                    <a:pt x="70" y="102"/>
                  </a:lnTo>
                  <a:cubicBezTo>
                    <a:pt x="52" y="68"/>
                    <a:pt x="36" y="33"/>
                    <a:pt x="1" y="0"/>
                  </a:cubicBezTo>
                  <a:close/>
                  <a:moveTo>
                    <a:pt x="70" y="102"/>
                  </a:moveTo>
                  <a:cubicBezTo>
                    <a:pt x="83" y="130"/>
                    <a:pt x="98" y="157"/>
                    <a:pt x="124" y="183"/>
                  </a:cubicBezTo>
                  <a:lnTo>
                    <a:pt x="70" y="1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36"/>
            <p:cNvSpPr/>
            <p:nvPr/>
          </p:nvSpPr>
          <p:spPr>
            <a:xfrm>
              <a:off x="3328550" y="2490000"/>
              <a:ext cx="3125" cy="3350"/>
            </a:xfrm>
            <a:custGeom>
              <a:rect b="b" l="l" r="r" t="t"/>
              <a:pathLst>
                <a:path extrusionOk="0" h="134" w="125">
                  <a:moveTo>
                    <a:pt x="69" y="1"/>
                  </a:moveTo>
                  <a:cubicBezTo>
                    <a:pt x="48" y="1"/>
                    <a:pt x="24" y="10"/>
                    <a:pt x="1" y="10"/>
                  </a:cubicBezTo>
                  <a:lnTo>
                    <a:pt x="124" y="133"/>
                  </a:lnTo>
                  <a:cubicBezTo>
                    <a:pt x="124" y="22"/>
                    <a:pt x="101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36"/>
            <p:cNvSpPr/>
            <p:nvPr/>
          </p:nvSpPr>
          <p:spPr>
            <a:xfrm>
              <a:off x="3646925" y="2371300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24" y="0"/>
                  </a:moveTo>
                  <a:lnTo>
                    <a:pt x="124" y="0"/>
                  </a:lnTo>
                  <a:cubicBezTo>
                    <a:pt x="60" y="124"/>
                    <a:pt x="0" y="183"/>
                    <a:pt x="0" y="248"/>
                  </a:cubicBezTo>
                  <a:cubicBezTo>
                    <a:pt x="124" y="183"/>
                    <a:pt x="248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36"/>
            <p:cNvSpPr/>
            <p:nvPr/>
          </p:nvSpPr>
          <p:spPr>
            <a:xfrm>
              <a:off x="3320775" y="23882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4" y="1"/>
                  </a:moveTo>
                  <a:cubicBezTo>
                    <a:pt x="64" y="65"/>
                    <a:pt x="0" y="124"/>
                    <a:pt x="64" y="124"/>
                  </a:cubicBezTo>
                  <a:cubicBezTo>
                    <a:pt x="124" y="65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36"/>
            <p:cNvSpPr/>
            <p:nvPr/>
          </p:nvSpPr>
          <p:spPr>
            <a:xfrm>
              <a:off x="3643825" y="2377475"/>
              <a:ext cx="3125" cy="7700"/>
            </a:xfrm>
            <a:custGeom>
              <a:rect b="b" l="l" r="r" t="t"/>
              <a:pathLst>
                <a:path extrusionOk="0" h="308" w="125">
                  <a:moveTo>
                    <a:pt x="124" y="1"/>
                  </a:moveTo>
                  <a:cubicBezTo>
                    <a:pt x="60" y="124"/>
                    <a:pt x="1" y="184"/>
                    <a:pt x="124" y="307"/>
                  </a:cubicBezTo>
                  <a:lnTo>
                    <a:pt x="124" y="248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36"/>
            <p:cNvSpPr/>
            <p:nvPr/>
          </p:nvSpPr>
          <p:spPr>
            <a:xfrm>
              <a:off x="3472225" y="27823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36"/>
            <p:cNvSpPr/>
            <p:nvPr/>
          </p:nvSpPr>
          <p:spPr>
            <a:xfrm>
              <a:off x="3436725" y="287660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36"/>
            <p:cNvSpPr/>
            <p:nvPr/>
          </p:nvSpPr>
          <p:spPr>
            <a:xfrm>
              <a:off x="3636050" y="23171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4"/>
                  </a:moveTo>
                  <a:cubicBezTo>
                    <a:pt x="0" y="0"/>
                    <a:pt x="0" y="64"/>
                    <a:pt x="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36"/>
            <p:cNvSpPr/>
            <p:nvPr/>
          </p:nvSpPr>
          <p:spPr>
            <a:xfrm>
              <a:off x="3646925" y="2303300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cubicBezTo>
                    <a:pt x="0" y="60"/>
                    <a:pt x="0" y="60"/>
                    <a:pt x="60" y="60"/>
                  </a:cubicBezTo>
                  <a:cubicBezTo>
                    <a:pt x="60" y="60"/>
                    <a:pt x="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36"/>
            <p:cNvSpPr/>
            <p:nvPr/>
          </p:nvSpPr>
          <p:spPr>
            <a:xfrm>
              <a:off x="3665475" y="24098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36"/>
            <p:cNvSpPr/>
            <p:nvPr/>
          </p:nvSpPr>
          <p:spPr>
            <a:xfrm>
              <a:off x="3637650" y="231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36"/>
            <p:cNvSpPr/>
            <p:nvPr/>
          </p:nvSpPr>
          <p:spPr>
            <a:xfrm>
              <a:off x="3634550" y="2314050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60" y="1"/>
                  </a:moveTo>
                  <a:cubicBezTo>
                    <a:pt x="1" y="1"/>
                    <a:pt x="1" y="1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36"/>
            <p:cNvSpPr/>
            <p:nvPr/>
          </p:nvSpPr>
          <p:spPr>
            <a:xfrm>
              <a:off x="3636050" y="231875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0"/>
                  </a:moveTo>
                  <a:cubicBezTo>
                    <a:pt x="64" y="0"/>
                    <a:pt x="64" y="60"/>
                    <a:pt x="64" y="12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36"/>
            <p:cNvSpPr/>
            <p:nvPr/>
          </p:nvSpPr>
          <p:spPr>
            <a:xfrm>
              <a:off x="3379500" y="2623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0" y="65"/>
                  </a:lnTo>
                  <a:cubicBezTo>
                    <a:pt x="124" y="65"/>
                    <a:pt x="65" y="6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36"/>
            <p:cNvSpPr/>
            <p:nvPr/>
          </p:nvSpPr>
          <p:spPr>
            <a:xfrm>
              <a:off x="3558775" y="25351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36"/>
            <p:cNvSpPr/>
            <p:nvPr/>
          </p:nvSpPr>
          <p:spPr>
            <a:xfrm>
              <a:off x="3548000" y="2524225"/>
              <a:ext cx="10800" cy="12400"/>
            </a:xfrm>
            <a:custGeom>
              <a:rect b="b" l="l" r="r" t="t"/>
              <a:pathLst>
                <a:path extrusionOk="0" h="496" w="432">
                  <a:moveTo>
                    <a:pt x="372" y="1"/>
                  </a:moveTo>
                  <a:cubicBezTo>
                    <a:pt x="248" y="189"/>
                    <a:pt x="125" y="372"/>
                    <a:pt x="1" y="495"/>
                  </a:cubicBezTo>
                  <a:cubicBezTo>
                    <a:pt x="125" y="436"/>
                    <a:pt x="184" y="436"/>
                    <a:pt x="248" y="436"/>
                  </a:cubicBezTo>
                  <a:cubicBezTo>
                    <a:pt x="268" y="415"/>
                    <a:pt x="288" y="407"/>
                    <a:pt x="309" y="407"/>
                  </a:cubicBezTo>
                  <a:cubicBezTo>
                    <a:pt x="350" y="407"/>
                    <a:pt x="392" y="436"/>
                    <a:pt x="431" y="436"/>
                  </a:cubicBezTo>
                  <a:cubicBezTo>
                    <a:pt x="372" y="312"/>
                    <a:pt x="372" y="189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36"/>
            <p:cNvSpPr/>
            <p:nvPr/>
          </p:nvSpPr>
          <p:spPr>
            <a:xfrm>
              <a:off x="3288375" y="2284750"/>
              <a:ext cx="394050" cy="619700"/>
            </a:xfrm>
            <a:custGeom>
              <a:rect b="b" l="l" r="r" t="t"/>
              <a:pathLst>
                <a:path extrusionOk="0" h="24788" w="15762">
                  <a:moveTo>
                    <a:pt x="13480" y="301"/>
                  </a:moveTo>
                  <a:lnTo>
                    <a:pt x="13480" y="301"/>
                  </a:lnTo>
                  <a:cubicBezTo>
                    <a:pt x="13479" y="303"/>
                    <a:pt x="13478" y="305"/>
                    <a:pt x="13477" y="307"/>
                  </a:cubicBezTo>
                  <a:cubicBezTo>
                    <a:pt x="13478" y="305"/>
                    <a:pt x="13479" y="303"/>
                    <a:pt x="13480" y="301"/>
                  </a:cubicBezTo>
                  <a:close/>
                  <a:moveTo>
                    <a:pt x="15183" y="2542"/>
                  </a:moveTo>
                  <a:cubicBezTo>
                    <a:pt x="15173" y="2562"/>
                    <a:pt x="15160" y="2581"/>
                    <a:pt x="15143" y="2597"/>
                  </a:cubicBezTo>
                  <a:cubicBezTo>
                    <a:pt x="15162" y="2578"/>
                    <a:pt x="15175" y="2560"/>
                    <a:pt x="15183" y="2542"/>
                  </a:cubicBezTo>
                  <a:close/>
                  <a:moveTo>
                    <a:pt x="6860" y="7666"/>
                  </a:moveTo>
                  <a:cubicBezTo>
                    <a:pt x="6924" y="7666"/>
                    <a:pt x="6983" y="7725"/>
                    <a:pt x="6983" y="7790"/>
                  </a:cubicBezTo>
                  <a:cubicBezTo>
                    <a:pt x="6972" y="7801"/>
                    <a:pt x="6963" y="7805"/>
                    <a:pt x="6956" y="7805"/>
                  </a:cubicBezTo>
                  <a:cubicBezTo>
                    <a:pt x="6922" y="7805"/>
                    <a:pt x="6912" y="7714"/>
                    <a:pt x="6860" y="7666"/>
                  </a:cubicBezTo>
                  <a:close/>
                  <a:moveTo>
                    <a:pt x="7354" y="8343"/>
                  </a:moveTo>
                  <a:lnTo>
                    <a:pt x="7354" y="8343"/>
                  </a:lnTo>
                  <a:cubicBezTo>
                    <a:pt x="7370" y="8355"/>
                    <a:pt x="7386" y="8366"/>
                    <a:pt x="7402" y="8375"/>
                  </a:cubicBezTo>
                  <a:lnTo>
                    <a:pt x="7402" y="8375"/>
                  </a:lnTo>
                  <a:cubicBezTo>
                    <a:pt x="7391" y="8365"/>
                    <a:pt x="7375" y="8354"/>
                    <a:pt x="7354" y="8343"/>
                  </a:cubicBezTo>
                  <a:close/>
                  <a:moveTo>
                    <a:pt x="8816" y="9041"/>
                  </a:moveTo>
                  <a:cubicBezTo>
                    <a:pt x="8793" y="9041"/>
                    <a:pt x="8779" y="9056"/>
                    <a:pt x="8779" y="9085"/>
                  </a:cubicBezTo>
                  <a:cubicBezTo>
                    <a:pt x="8796" y="9068"/>
                    <a:pt x="8819" y="9061"/>
                    <a:pt x="8844" y="9061"/>
                  </a:cubicBezTo>
                  <a:cubicBezTo>
                    <a:pt x="8854" y="9061"/>
                    <a:pt x="8865" y="9062"/>
                    <a:pt x="8877" y="9065"/>
                  </a:cubicBezTo>
                  <a:lnTo>
                    <a:pt x="8877" y="9065"/>
                  </a:lnTo>
                  <a:cubicBezTo>
                    <a:pt x="8854" y="9049"/>
                    <a:pt x="8833" y="9041"/>
                    <a:pt x="8816" y="9041"/>
                  </a:cubicBezTo>
                  <a:close/>
                  <a:moveTo>
                    <a:pt x="1878" y="9411"/>
                  </a:moveTo>
                  <a:lnTo>
                    <a:pt x="1914" y="9456"/>
                  </a:lnTo>
                  <a:cubicBezTo>
                    <a:pt x="1905" y="9437"/>
                    <a:pt x="1893" y="9422"/>
                    <a:pt x="1878" y="9411"/>
                  </a:cubicBezTo>
                  <a:close/>
                  <a:moveTo>
                    <a:pt x="183" y="9456"/>
                  </a:moveTo>
                  <a:cubicBezTo>
                    <a:pt x="183" y="9482"/>
                    <a:pt x="194" y="9498"/>
                    <a:pt x="206" y="9507"/>
                  </a:cubicBezTo>
                  <a:lnTo>
                    <a:pt x="206" y="9507"/>
                  </a:lnTo>
                  <a:cubicBezTo>
                    <a:pt x="199" y="9489"/>
                    <a:pt x="192" y="9473"/>
                    <a:pt x="183" y="9456"/>
                  </a:cubicBezTo>
                  <a:close/>
                  <a:moveTo>
                    <a:pt x="11943" y="9924"/>
                  </a:moveTo>
                  <a:cubicBezTo>
                    <a:pt x="11939" y="9932"/>
                    <a:pt x="11934" y="9941"/>
                    <a:pt x="11929" y="9951"/>
                  </a:cubicBezTo>
                  <a:cubicBezTo>
                    <a:pt x="11936" y="9944"/>
                    <a:pt x="11941" y="9935"/>
                    <a:pt x="11943" y="9924"/>
                  </a:cubicBezTo>
                  <a:close/>
                  <a:moveTo>
                    <a:pt x="2903" y="11682"/>
                  </a:moveTo>
                  <a:cubicBezTo>
                    <a:pt x="2915" y="11691"/>
                    <a:pt x="2927" y="11700"/>
                    <a:pt x="2937" y="11709"/>
                  </a:cubicBezTo>
                  <a:lnTo>
                    <a:pt x="2937" y="11709"/>
                  </a:lnTo>
                  <a:cubicBezTo>
                    <a:pt x="2927" y="11692"/>
                    <a:pt x="2915" y="11682"/>
                    <a:pt x="2903" y="11682"/>
                  </a:cubicBezTo>
                  <a:close/>
                  <a:moveTo>
                    <a:pt x="4385" y="14188"/>
                  </a:moveTo>
                  <a:cubicBezTo>
                    <a:pt x="4386" y="14197"/>
                    <a:pt x="4387" y="14208"/>
                    <a:pt x="4387" y="14219"/>
                  </a:cubicBezTo>
                  <a:cubicBezTo>
                    <a:pt x="4387" y="14196"/>
                    <a:pt x="4387" y="14190"/>
                    <a:pt x="4385" y="14188"/>
                  </a:cubicBezTo>
                  <a:close/>
                  <a:moveTo>
                    <a:pt x="3339" y="14896"/>
                  </a:moveTo>
                  <a:cubicBezTo>
                    <a:pt x="3398" y="14961"/>
                    <a:pt x="3339" y="14961"/>
                    <a:pt x="3339" y="14961"/>
                  </a:cubicBezTo>
                  <a:lnTo>
                    <a:pt x="3339" y="14896"/>
                  </a:lnTo>
                  <a:close/>
                  <a:moveTo>
                    <a:pt x="7231" y="19288"/>
                  </a:moveTo>
                  <a:cubicBezTo>
                    <a:pt x="7194" y="19325"/>
                    <a:pt x="7203" y="19364"/>
                    <a:pt x="7231" y="19418"/>
                  </a:cubicBezTo>
                  <a:lnTo>
                    <a:pt x="7231" y="19418"/>
                  </a:lnTo>
                  <a:lnTo>
                    <a:pt x="7231" y="19288"/>
                  </a:lnTo>
                  <a:close/>
                  <a:moveTo>
                    <a:pt x="13536" y="0"/>
                  </a:moveTo>
                  <a:lnTo>
                    <a:pt x="13536" y="0"/>
                  </a:lnTo>
                  <a:cubicBezTo>
                    <a:pt x="13414" y="182"/>
                    <a:pt x="13598" y="62"/>
                    <a:pt x="13480" y="301"/>
                  </a:cubicBezTo>
                  <a:lnTo>
                    <a:pt x="13480" y="301"/>
                  </a:lnTo>
                  <a:cubicBezTo>
                    <a:pt x="13496" y="269"/>
                    <a:pt x="13513" y="256"/>
                    <a:pt x="13530" y="256"/>
                  </a:cubicBezTo>
                  <a:cubicBezTo>
                    <a:pt x="13573" y="256"/>
                    <a:pt x="13618" y="343"/>
                    <a:pt x="13660" y="431"/>
                  </a:cubicBezTo>
                  <a:cubicBezTo>
                    <a:pt x="13701" y="509"/>
                    <a:pt x="13739" y="588"/>
                    <a:pt x="13794" y="588"/>
                  </a:cubicBezTo>
                  <a:cubicBezTo>
                    <a:pt x="13825" y="588"/>
                    <a:pt x="13862" y="562"/>
                    <a:pt x="13907" y="495"/>
                  </a:cubicBezTo>
                  <a:lnTo>
                    <a:pt x="13907" y="495"/>
                  </a:lnTo>
                  <a:cubicBezTo>
                    <a:pt x="13724" y="802"/>
                    <a:pt x="13907" y="802"/>
                    <a:pt x="13724" y="1113"/>
                  </a:cubicBezTo>
                  <a:cubicBezTo>
                    <a:pt x="13758" y="1113"/>
                    <a:pt x="13794" y="1072"/>
                    <a:pt x="13829" y="1072"/>
                  </a:cubicBezTo>
                  <a:cubicBezTo>
                    <a:pt x="13856" y="1072"/>
                    <a:pt x="13882" y="1095"/>
                    <a:pt x="13907" y="1173"/>
                  </a:cubicBezTo>
                  <a:lnTo>
                    <a:pt x="13971" y="1173"/>
                  </a:lnTo>
                  <a:cubicBezTo>
                    <a:pt x="13971" y="1173"/>
                    <a:pt x="13971" y="1113"/>
                    <a:pt x="14031" y="1049"/>
                  </a:cubicBezTo>
                  <a:cubicBezTo>
                    <a:pt x="14219" y="1113"/>
                    <a:pt x="14278" y="1420"/>
                    <a:pt x="14402" y="1484"/>
                  </a:cubicBezTo>
                  <a:cubicBezTo>
                    <a:pt x="14402" y="1518"/>
                    <a:pt x="14397" y="1528"/>
                    <a:pt x="14390" y="1528"/>
                  </a:cubicBezTo>
                  <a:cubicBezTo>
                    <a:pt x="14377" y="1528"/>
                    <a:pt x="14355" y="1499"/>
                    <a:pt x="14328" y="1499"/>
                  </a:cubicBezTo>
                  <a:cubicBezTo>
                    <a:pt x="14313" y="1499"/>
                    <a:pt x="14296" y="1510"/>
                    <a:pt x="14278" y="1543"/>
                  </a:cubicBezTo>
                  <a:cubicBezTo>
                    <a:pt x="14342" y="1543"/>
                    <a:pt x="14402" y="1608"/>
                    <a:pt x="14466" y="1608"/>
                  </a:cubicBezTo>
                  <a:cubicBezTo>
                    <a:pt x="14327" y="1699"/>
                    <a:pt x="14291" y="1859"/>
                    <a:pt x="14231" y="1859"/>
                  </a:cubicBezTo>
                  <a:cubicBezTo>
                    <a:pt x="14210" y="1859"/>
                    <a:pt x="14186" y="1839"/>
                    <a:pt x="14154" y="1791"/>
                  </a:cubicBezTo>
                  <a:lnTo>
                    <a:pt x="14154" y="1791"/>
                  </a:lnTo>
                  <a:cubicBezTo>
                    <a:pt x="14154" y="1855"/>
                    <a:pt x="14154" y="1914"/>
                    <a:pt x="14219" y="1979"/>
                  </a:cubicBezTo>
                  <a:cubicBezTo>
                    <a:pt x="14154" y="2162"/>
                    <a:pt x="14154" y="2350"/>
                    <a:pt x="14219" y="2409"/>
                  </a:cubicBezTo>
                  <a:cubicBezTo>
                    <a:pt x="14219" y="2461"/>
                    <a:pt x="14378" y="2551"/>
                    <a:pt x="14377" y="2551"/>
                  </a:cubicBezTo>
                  <a:cubicBezTo>
                    <a:pt x="14377" y="2551"/>
                    <a:pt x="14367" y="2545"/>
                    <a:pt x="14342" y="2533"/>
                  </a:cubicBezTo>
                  <a:lnTo>
                    <a:pt x="14342" y="2533"/>
                  </a:lnTo>
                  <a:cubicBezTo>
                    <a:pt x="14342" y="2597"/>
                    <a:pt x="14342" y="2656"/>
                    <a:pt x="14402" y="2720"/>
                  </a:cubicBezTo>
                  <a:cubicBezTo>
                    <a:pt x="14402" y="2780"/>
                    <a:pt x="14402" y="2844"/>
                    <a:pt x="14466" y="2844"/>
                  </a:cubicBezTo>
                  <a:lnTo>
                    <a:pt x="14402" y="2903"/>
                  </a:lnTo>
                  <a:cubicBezTo>
                    <a:pt x="14402" y="3027"/>
                    <a:pt x="14466" y="3215"/>
                    <a:pt x="14525" y="3398"/>
                  </a:cubicBezTo>
                  <a:cubicBezTo>
                    <a:pt x="14525" y="3586"/>
                    <a:pt x="14525" y="3769"/>
                    <a:pt x="14342" y="3957"/>
                  </a:cubicBezTo>
                  <a:cubicBezTo>
                    <a:pt x="14402" y="4080"/>
                    <a:pt x="14402" y="4263"/>
                    <a:pt x="14342" y="4451"/>
                  </a:cubicBezTo>
                  <a:lnTo>
                    <a:pt x="14219" y="4451"/>
                  </a:lnTo>
                  <a:cubicBezTo>
                    <a:pt x="14219" y="4634"/>
                    <a:pt x="13971" y="4882"/>
                    <a:pt x="14095" y="5005"/>
                  </a:cubicBezTo>
                  <a:cubicBezTo>
                    <a:pt x="13907" y="5005"/>
                    <a:pt x="13848" y="5193"/>
                    <a:pt x="13783" y="5376"/>
                  </a:cubicBezTo>
                  <a:lnTo>
                    <a:pt x="13783" y="5564"/>
                  </a:lnTo>
                  <a:lnTo>
                    <a:pt x="13783" y="5688"/>
                  </a:lnTo>
                  <a:cubicBezTo>
                    <a:pt x="13783" y="5747"/>
                    <a:pt x="13724" y="5871"/>
                    <a:pt x="13724" y="5935"/>
                  </a:cubicBezTo>
                  <a:lnTo>
                    <a:pt x="13848" y="5994"/>
                  </a:lnTo>
                  <a:cubicBezTo>
                    <a:pt x="13848" y="6059"/>
                    <a:pt x="13783" y="6118"/>
                    <a:pt x="13783" y="6242"/>
                  </a:cubicBezTo>
                  <a:lnTo>
                    <a:pt x="13783" y="6365"/>
                  </a:lnTo>
                  <a:cubicBezTo>
                    <a:pt x="13724" y="6430"/>
                    <a:pt x="13724" y="6489"/>
                    <a:pt x="13724" y="6553"/>
                  </a:cubicBezTo>
                  <a:lnTo>
                    <a:pt x="13848" y="6613"/>
                  </a:lnTo>
                  <a:cubicBezTo>
                    <a:pt x="13907" y="6677"/>
                    <a:pt x="13848" y="6736"/>
                    <a:pt x="13848" y="6736"/>
                  </a:cubicBezTo>
                  <a:cubicBezTo>
                    <a:pt x="13783" y="6800"/>
                    <a:pt x="13724" y="6860"/>
                    <a:pt x="13724" y="6924"/>
                  </a:cubicBezTo>
                  <a:cubicBezTo>
                    <a:pt x="13660" y="6924"/>
                    <a:pt x="13660" y="6983"/>
                    <a:pt x="13600" y="6983"/>
                  </a:cubicBezTo>
                  <a:cubicBezTo>
                    <a:pt x="13600" y="7048"/>
                    <a:pt x="13536" y="7048"/>
                    <a:pt x="13536" y="7048"/>
                  </a:cubicBezTo>
                  <a:cubicBezTo>
                    <a:pt x="13477" y="7107"/>
                    <a:pt x="13413" y="7171"/>
                    <a:pt x="13413" y="7231"/>
                  </a:cubicBezTo>
                  <a:cubicBezTo>
                    <a:pt x="13353" y="7231"/>
                    <a:pt x="13413" y="7171"/>
                    <a:pt x="13477" y="7107"/>
                  </a:cubicBezTo>
                  <a:lnTo>
                    <a:pt x="13477" y="7107"/>
                  </a:lnTo>
                  <a:cubicBezTo>
                    <a:pt x="13353" y="7171"/>
                    <a:pt x="13289" y="7231"/>
                    <a:pt x="13230" y="7295"/>
                  </a:cubicBezTo>
                  <a:cubicBezTo>
                    <a:pt x="13165" y="7295"/>
                    <a:pt x="13165" y="7354"/>
                    <a:pt x="13165" y="7419"/>
                  </a:cubicBezTo>
                  <a:cubicBezTo>
                    <a:pt x="13165" y="7478"/>
                    <a:pt x="13106" y="7478"/>
                    <a:pt x="13106" y="7542"/>
                  </a:cubicBezTo>
                  <a:cubicBezTo>
                    <a:pt x="13106" y="7602"/>
                    <a:pt x="13106" y="7666"/>
                    <a:pt x="13042" y="7666"/>
                  </a:cubicBezTo>
                  <a:cubicBezTo>
                    <a:pt x="13042" y="7725"/>
                    <a:pt x="13042" y="7790"/>
                    <a:pt x="12982" y="7790"/>
                  </a:cubicBezTo>
                  <a:cubicBezTo>
                    <a:pt x="12982" y="7849"/>
                    <a:pt x="12918" y="7849"/>
                    <a:pt x="12918" y="7913"/>
                  </a:cubicBezTo>
                  <a:lnTo>
                    <a:pt x="12794" y="7913"/>
                  </a:lnTo>
                  <a:cubicBezTo>
                    <a:pt x="12735" y="8037"/>
                    <a:pt x="12735" y="8037"/>
                    <a:pt x="12611" y="8037"/>
                  </a:cubicBezTo>
                  <a:lnTo>
                    <a:pt x="12423" y="8220"/>
                  </a:lnTo>
                  <a:lnTo>
                    <a:pt x="12364" y="8096"/>
                  </a:lnTo>
                  <a:lnTo>
                    <a:pt x="12300" y="8160"/>
                  </a:lnTo>
                  <a:cubicBezTo>
                    <a:pt x="12240" y="8160"/>
                    <a:pt x="12300" y="8220"/>
                    <a:pt x="12423" y="8343"/>
                  </a:cubicBezTo>
                  <a:cubicBezTo>
                    <a:pt x="12364" y="8343"/>
                    <a:pt x="12364" y="8408"/>
                    <a:pt x="12364" y="8467"/>
                  </a:cubicBezTo>
                  <a:cubicBezTo>
                    <a:pt x="12300" y="8408"/>
                    <a:pt x="12300" y="8408"/>
                    <a:pt x="12240" y="8408"/>
                  </a:cubicBezTo>
                  <a:cubicBezTo>
                    <a:pt x="12240" y="8408"/>
                    <a:pt x="12176" y="8408"/>
                    <a:pt x="12176" y="8467"/>
                  </a:cubicBezTo>
                  <a:cubicBezTo>
                    <a:pt x="12151" y="8494"/>
                    <a:pt x="12126" y="8510"/>
                    <a:pt x="12100" y="8510"/>
                  </a:cubicBezTo>
                  <a:cubicBezTo>
                    <a:pt x="12064" y="8510"/>
                    <a:pt x="12028" y="8480"/>
                    <a:pt x="11993" y="8408"/>
                  </a:cubicBezTo>
                  <a:cubicBezTo>
                    <a:pt x="11993" y="8531"/>
                    <a:pt x="11870" y="8591"/>
                    <a:pt x="11805" y="8655"/>
                  </a:cubicBezTo>
                  <a:cubicBezTo>
                    <a:pt x="11746" y="8714"/>
                    <a:pt x="11682" y="8714"/>
                    <a:pt x="11682" y="8779"/>
                  </a:cubicBezTo>
                  <a:cubicBezTo>
                    <a:pt x="11622" y="8838"/>
                    <a:pt x="11622" y="8902"/>
                    <a:pt x="11622" y="8962"/>
                  </a:cubicBezTo>
                  <a:cubicBezTo>
                    <a:pt x="11622" y="8902"/>
                    <a:pt x="11558" y="8902"/>
                    <a:pt x="11622" y="8902"/>
                  </a:cubicBezTo>
                  <a:cubicBezTo>
                    <a:pt x="11559" y="8902"/>
                    <a:pt x="11512" y="8886"/>
                    <a:pt x="11464" y="8886"/>
                  </a:cubicBezTo>
                  <a:cubicBezTo>
                    <a:pt x="11418" y="8886"/>
                    <a:pt x="11371" y="8901"/>
                    <a:pt x="11311" y="8962"/>
                  </a:cubicBezTo>
                  <a:cubicBezTo>
                    <a:pt x="11311" y="8902"/>
                    <a:pt x="11251" y="8838"/>
                    <a:pt x="11251" y="8779"/>
                  </a:cubicBezTo>
                  <a:cubicBezTo>
                    <a:pt x="11187" y="8838"/>
                    <a:pt x="11128" y="8962"/>
                    <a:pt x="11063" y="9026"/>
                  </a:cubicBezTo>
                  <a:cubicBezTo>
                    <a:pt x="10940" y="8902"/>
                    <a:pt x="10880" y="8838"/>
                    <a:pt x="11004" y="8655"/>
                  </a:cubicBezTo>
                  <a:lnTo>
                    <a:pt x="11004" y="8655"/>
                  </a:lnTo>
                  <a:cubicBezTo>
                    <a:pt x="10880" y="8779"/>
                    <a:pt x="10757" y="8779"/>
                    <a:pt x="10757" y="8838"/>
                  </a:cubicBezTo>
                  <a:lnTo>
                    <a:pt x="10633" y="8838"/>
                  </a:lnTo>
                  <a:cubicBezTo>
                    <a:pt x="10569" y="8838"/>
                    <a:pt x="10510" y="8902"/>
                    <a:pt x="10445" y="8902"/>
                  </a:cubicBezTo>
                  <a:lnTo>
                    <a:pt x="10510" y="8779"/>
                  </a:lnTo>
                  <a:cubicBezTo>
                    <a:pt x="10445" y="8779"/>
                    <a:pt x="10386" y="8838"/>
                    <a:pt x="10322" y="8838"/>
                  </a:cubicBezTo>
                  <a:cubicBezTo>
                    <a:pt x="10198" y="8838"/>
                    <a:pt x="10139" y="8838"/>
                    <a:pt x="10139" y="8779"/>
                  </a:cubicBezTo>
                  <a:cubicBezTo>
                    <a:pt x="10074" y="8591"/>
                    <a:pt x="9827" y="8531"/>
                    <a:pt x="9520" y="8343"/>
                  </a:cubicBezTo>
                  <a:cubicBezTo>
                    <a:pt x="9209" y="8160"/>
                    <a:pt x="8902" y="7913"/>
                    <a:pt x="8655" y="7666"/>
                  </a:cubicBezTo>
                  <a:cubicBezTo>
                    <a:pt x="8626" y="7749"/>
                    <a:pt x="8610" y="7782"/>
                    <a:pt x="8596" y="7782"/>
                  </a:cubicBezTo>
                  <a:cubicBezTo>
                    <a:pt x="8579" y="7782"/>
                    <a:pt x="8564" y="7734"/>
                    <a:pt x="8531" y="7666"/>
                  </a:cubicBezTo>
                  <a:cubicBezTo>
                    <a:pt x="8491" y="7589"/>
                    <a:pt x="8453" y="7535"/>
                    <a:pt x="8400" y="7535"/>
                  </a:cubicBezTo>
                  <a:cubicBezTo>
                    <a:pt x="8368" y="7535"/>
                    <a:pt x="8331" y="7555"/>
                    <a:pt x="8284" y="7602"/>
                  </a:cubicBezTo>
                  <a:cubicBezTo>
                    <a:pt x="8343" y="7478"/>
                    <a:pt x="8284" y="7354"/>
                    <a:pt x="8408" y="7354"/>
                  </a:cubicBezTo>
                  <a:cubicBezTo>
                    <a:pt x="8125" y="7301"/>
                    <a:pt x="8099" y="7039"/>
                    <a:pt x="7819" y="7039"/>
                  </a:cubicBezTo>
                  <a:cubicBezTo>
                    <a:pt x="7791" y="7039"/>
                    <a:pt x="7760" y="7042"/>
                    <a:pt x="7725" y="7048"/>
                  </a:cubicBezTo>
                  <a:cubicBezTo>
                    <a:pt x="7725" y="6983"/>
                    <a:pt x="7849" y="6983"/>
                    <a:pt x="7849" y="6924"/>
                  </a:cubicBezTo>
                  <a:cubicBezTo>
                    <a:pt x="7849" y="6924"/>
                    <a:pt x="7725" y="6924"/>
                    <a:pt x="7725" y="6860"/>
                  </a:cubicBezTo>
                  <a:cubicBezTo>
                    <a:pt x="7725" y="6800"/>
                    <a:pt x="7849" y="6800"/>
                    <a:pt x="7913" y="6800"/>
                  </a:cubicBezTo>
                  <a:cubicBezTo>
                    <a:pt x="7842" y="6772"/>
                    <a:pt x="7778" y="6760"/>
                    <a:pt x="7719" y="6760"/>
                  </a:cubicBezTo>
                  <a:cubicBezTo>
                    <a:pt x="7518" y="6760"/>
                    <a:pt x="7376" y="6902"/>
                    <a:pt x="7231" y="7048"/>
                  </a:cubicBezTo>
                  <a:cubicBezTo>
                    <a:pt x="7193" y="6927"/>
                    <a:pt x="7152" y="6859"/>
                    <a:pt x="7063" y="6859"/>
                  </a:cubicBezTo>
                  <a:cubicBezTo>
                    <a:pt x="7013" y="6859"/>
                    <a:pt x="6948" y="6880"/>
                    <a:pt x="6860" y="6924"/>
                  </a:cubicBezTo>
                  <a:cubicBezTo>
                    <a:pt x="6860" y="6823"/>
                    <a:pt x="6860" y="6721"/>
                    <a:pt x="6964" y="6721"/>
                  </a:cubicBezTo>
                  <a:cubicBezTo>
                    <a:pt x="6987" y="6721"/>
                    <a:pt x="7014" y="6726"/>
                    <a:pt x="7048" y="6736"/>
                  </a:cubicBezTo>
                  <a:cubicBezTo>
                    <a:pt x="6939" y="6684"/>
                    <a:pt x="6591" y="6343"/>
                    <a:pt x="6424" y="6343"/>
                  </a:cubicBezTo>
                  <a:cubicBezTo>
                    <a:pt x="6400" y="6343"/>
                    <a:pt x="6380" y="6350"/>
                    <a:pt x="6365" y="6365"/>
                  </a:cubicBezTo>
                  <a:cubicBezTo>
                    <a:pt x="6365" y="6306"/>
                    <a:pt x="6242" y="6306"/>
                    <a:pt x="6182" y="6306"/>
                  </a:cubicBezTo>
                  <a:cubicBezTo>
                    <a:pt x="5994" y="6118"/>
                    <a:pt x="5994" y="6059"/>
                    <a:pt x="5747" y="5935"/>
                  </a:cubicBezTo>
                  <a:lnTo>
                    <a:pt x="5747" y="5935"/>
                  </a:lnTo>
                  <a:lnTo>
                    <a:pt x="5811" y="5994"/>
                  </a:lnTo>
                  <a:cubicBezTo>
                    <a:pt x="5747" y="6043"/>
                    <a:pt x="5700" y="6063"/>
                    <a:pt x="5661" y="6063"/>
                  </a:cubicBezTo>
                  <a:cubicBezTo>
                    <a:pt x="5551" y="6063"/>
                    <a:pt x="5515" y="5903"/>
                    <a:pt x="5376" y="5811"/>
                  </a:cubicBezTo>
                  <a:lnTo>
                    <a:pt x="5440" y="5811"/>
                  </a:lnTo>
                  <a:cubicBezTo>
                    <a:pt x="5253" y="5564"/>
                    <a:pt x="5193" y="5564"/>
                    <a:pt x="5129" y="5564"/>
                  </a:cubicBezTo>
                  <a:cubicBezTo>
                    <a:pt x="5129" y="5564"/>
                    <a:pt x="5070" y="5564"/>
                    <a:pt x="5070" y="5500"/>
                  </a:cubicBezTo>
                  <a:cubicBezTo>
                    <a:pt x="5005" y="5440"/>
                    <a:pt x="5005" y="5440"/>
                    <a:pt x="4946" y="5317"/>
                  </a:cubicBezTo>
                  <a:lnTo>
                    <a:pt x="4822" y="5440"/>
                  </a:lnTo>
                  <a:cubicBezTo>
                    <a:pt x="4785" y="5478"/>
                    <a:pt x="4754" y="5494"/>
                    <a:pt x="4728" y="5494"/>
                  </a:cubicBezTo>
                  <a:cubicBezTo>
                    <a:pt x="4585" y="5494"/>
                    <a:pt x="4588" y="4996"/>
                    <a:pt x="4328" y="4946"/>
                  </a:cubicBezTo>
                  <a:lnTo>
                    <a:pt x="4328" y="4946"/>
                  </a:lnTo>
                  <a:lnTo>
                    <a:pt x="4387" y="5070"/>
                  </a:lnTo>
                  <a:cubicBezTo>
                    <a:pt x="4263" y="5070"/>
                    <a:pt x="4263" y="4882"/>
                    <a:pt x="4263" y="4699"/>
                  </a:cubicBezTo>
                  <a:cubicBezTo>
                    <a:pt x="4204" y="4511"/>
                    <a:pt x="4204" y="4328"/>
                    <a:pt x="4140" y="4263"/>
                  </a:cubicBezTo>
                  <a:cubicBezTo>
                    <a:pt x="4140" y="4244"/>
                    <a:pt x="4147" y="4237"/>
                    <a:pt x="4159" y="4237"/>
                  </a:cubicBezTo>
                  <a:cubicBezTo>
                    <a:pt x="4182" y="4237"/>
                    <a:pt x="4224" y="4263"/>
                    <a:pt x="4263" y="4263"/>
                  </a:cubicBezTo>
                  <a:cubicBezTo>
                    <a:pt x="4204" y="4140"/>
                    <a:pt x="4140" y="4140"/>
                    <a:pt x="4140" y="4080"/>
                  </a:cubicBezTo>
                  <a:cubicBezTo>
                    <a:pt x="4080" y="4080"/>
                    <a:pt x="4080" y="4140"/>
                    <a:pt x="4080" y="4140"/>
                  </a:cubicBezTo>
                  <a:cubicBezTo>
                    <a:pt x="4033" y="4230"/>
                    <a:pt x="3989" y="4289"/>
                    <a:pt x="3895" y="4289"/>
                  </a:cubicBezTo>
                  <a:cubicBezTo>
                    <a:pt x="3861" y="4289"/>
                    <a:pt x="3820" y="4281"/>
                    <a:pt x="3769" y="4263"/>
                  </a:cubicBezTo>
                  <a:cubicBezTo>
                    <a:pt x="3769" y="4140"/>
                    <a:pt x="4016" y="4080"/>
                    <a:pt x="3769" y="3893"/>
                  </a:cubicBezTo>
                  <a:cubicBezTo>
                    <a:pt x="3769" y="3893"/>
                    <a:pt x="3710" y="3833"/>
                    <a:pt x="3645" y="3833"/>
                  </a:cubicBezTo>
                  <a:lnTo>
                    <a:pt x="2780" y="3833"/>
                  </a:lnTo>
                  <a:cubicBezTo>
                    <a:pt x="2720" y="3833"/>
                    <a:pt x="2720" y="3769"/>
                    <a:pt x="2656" y="3769"/>
                  </a:cubicBezTo>
                  <a:cubicBezTo>
                    <a:pt x="2597" y="3769"/>
                    <a:pt x="2533" y="3769"/>
                    <a:pt x="2473" y="3710"/>
                  </a:cubicBezTo>
                  <a:lnTo>
                    <a:pt x="2473" y="3710"/>
                  </a:lnTo>
                  <a:cubicBezTo>
                    <a:pt x="2597" y="3833"/>
                    <a:pt x="2656" y="3893"/>
                    <a:pt x="2473" y="3957"/>
                  </a:cubicBezTo>
                  <a:cubicBezTo>
                    <a:pt x="2452" y="3977"/>
                    <a:pt x="2424" y="3983"/>
                    <a:pt x="2394" y="3983"/>
                  </a:cubicBezTo>
                  <a:cubicBezTo>
                    <a:pt x="2334" y="3983"/>
                    <a:pt x="2265" y="3957"/>
                    <a:pt x="2226" y="3957"/>
                  </a:cubicBezTo>
                  <a:lnTo>
                    <a:pt x="1914" y="3957"/>
                  </a:lnTo>
                  <a:cubicBezTo>
                    <a:pt x="1791" y="4016"/>
                    <a:pt x="1667" y="4016"/>
                    <a:pt x="1608" y="4080"/>
                  </a:cubicBezTo>
                  <a:cubicBezTo>
                    <a:pt x="1484" y="4140"/>
                    <a:pt x="1420" y="4204"/>
                    <a:pt x="1420" y="4328"/>
                  </a:cubicBezTo>
                  <a:cubicBezTo>
                    <a:pt x="1360" y="4328"/>
                    <a:pt x="1360" y="4328"/>
                    <a:pt x="1360" y="4263"/>
                  </a:cubicBezTo>
                  <a:cubicBezTo>
                    <a:pt x="1296" y="4328"/>
                    <a:pt x="1237" y="4387"/>
                    <a:pt x="1237" y="4451"/>
                  </a:cubicBezTo>
                  <a:cubicBezTo>
                    <a:pt x="1172" y="4511"/>
                    <a:pt x="1113" y="4634"/>
                    <a:pt x="1113" y="4699"/>
                  </a:cubicBezTo>
                  <a:cubicBezTo>
                    <a:pt x="990" y="4822"/>
                    <a:pt x="990" y="5005"/>
                    <a:pt x="990" y="5070"/>
                  </a:cubicBezTo>
                  <a:cubicBezTo>
                    <a:pt x="956" y="5052"/>
                    <a:pt x="923" y="5044"/>
                    <a:pt x="891" y="5044"/>
                  </a:cubicBezTo>
                  <a:cubicBezTo>
                    <a:pt x="804" y="5044"/>
                    <a:pt x="725" y="5103"/>
                    <a:pt x="678" y="5193"/>
                  </a:cubicBezTo>
                  <a:cubicBezTo>
                    <a:pt x="619" y="5317"/>
                    <a:pt x="619" y="5440"/>
                    <a:pt x="554" y="5564"/>
                  </a:cubicBezTo>
                  <a:cubicBezTo>
                    <a:pt x="554" y="5815"/>
                    <a:pt x="554" y="6027"/>
                    <a:pt x="418" y="6027"/>
                  </a:cubicBezTo>
                  <a:cubicBezTo>
                    <a:pt x="388" y="6027"/>
                    <a:pt x="352" y="6017"/>
                    <a:pt x="307" y="5994"/>
                  </a:cubicBezTo>
                  <a:cubicBezTo>
                    <a:pt x="248" y="6182"/>
                    <a:pt x="183" y="6365"/>
                    <a:pt x="183" y="6553"/>
                  </a:cubicBezTo>
                  <a:lnTo>
                    <a:pt x="124" y="6553"/>
                  </a:lnTo>
                  <a:cubicBezTo>
                    <a:pt x="60" y="6613"/>
                    <a:pt x="60" y="6677"/>
                    <a:pt x="60" y="6736"/>
                  </a:cubicBezTo>
                  <a:lnTo>
                    <a:pt x="60" y="6924"/>
                  </a:lnTo>
                  <a:cubicBezTo>
                    <a:pt x="124" y="7048"/>
                    <a:pt x="183" y="7107"/>
                    <a:pt x="183" y="7171"/>
                  </a:cubicBezTo>
                  <a:cubicBezTo>
                    <a:pt x="183" y="7191"/>
                    <a:pt x="177" y="7198"/>
                    <a:pt x="168" y="7198"/>
                  </a:cubicBezTo>
                  <a:cubicBezTo>
                    <a:pt x="150" y="7198"/>
                    <a:pt x="124" y="7171"/>
                    <a:pt x="124" y="7171"/>
                  </a:cubicBezTo>
                  <a:cubicBezTo>
                    <a:pt x="0" y="7419"/>
                    <a:pt x="0" y="7602"/>
                    <a:pt x="0" y="7725"/>
                  </a:cubicBezTo>
                  <a:cubicBezTo>
                    <a:pt x="0" y="7790"/>
                    <a:pt x="60" y="7849"/>
                    <a:pt x="60" y="7973"/>
                  </a:cubicBezTo>
                  <a:cubicBezTo>
                    <a:pt x="124" y="8037"/>
                    <a:pt x="183" y="8096"/>
                    <a:pt x="248" y="8220"/>
                  </a:cubicBezTo>
                  <a:lnTo>
                    <a:pt x="60" y="8284"/>
                  </a:lnTo>
                  <a:cubicBezTo>
                    <a:pt x="124" y="8343"/>
                    <a:pt x="124" y="8531"/>
                    <a:pt x="60" y="8779"/>
                  </a:cubicBezTo>
                  <a:cubicBezTo>
                    <a:pt x="60" y="9026"/>
                    <a:pt x="60" y="9273"/>
                    <a:pt x="248" y="9521"/>
                  </a:cubicBezTo>
                  <a:cubicBezTo>
                    <a:pt x="248" y="9521"/>
                    <a:pt x="225" y="9521"/>
                    <a:pt x="206" y="9507"/>
                  </a:cubicBezTo>
                  <a:lnTo>
                    <a:pt x="206" y="9507"/>
                  </a:lnTo>
                  <a:cubicBezTo>
                    <a:pt x="307" y="9752"/>
                    <a:pt x="307" y="10095"/>
                    <a:pt x="307" y="10386"/>
                  </a:cubicBezTo>
                  <a:cubicBezTo>
                    <a:pt x="365" y="10662"/>
                    <a:pt x="419" y="10889"/>
                    <a:pt x="699" y="10889"/>
                  </a:cubicBezTo>
                  <a:cubicBezTo>
                    <a:pt x="730" y="10889"/>
                    <a:pt x="764" y="10886"/>
                    <a:pt x="802" y="10881"/>
                  </a:cubicBezTo>
                  <a:cubicBezTo>
                    <a:pt x="866" y="11004"/>
                    <a:pt x="990" y="11063"/>
                    <a:pt x="1049" y="11187"/>
                  </a:cubicBezTo>
                  <a:cubicBezTo>
                    <a:pt x="990" y="10940"/>
                    <a:pt x="1049" y="10940"/>
                    <a:pt x="1113" y="10940"/>
                  </a:cubicBezTo>
                  <a:cubicBezTo>
                    <a:pt x="1175" y="10972"/>
                    <a:pt x="1237" y="10988"/>
                    <a:pt x="1283" y="10988"/>
                  </a:cubicBezTo>
                  <a:cubicBezTo>
                    <a:pt x="1330" y="10988"/>
                    <a:pt x="1360" y="10972"/>
                    <a:pt x="1360" y="10940"/>
                  </a:cubicBezTo>
                  <a:cubicBezTo>
                    <a:pt x="1420" y="11004"/>
                    <a:pt x="1420" y="11128"/>
                    <a:pt x="1420" y="11187"/>
                  </a:cubicBezTo>
                  <a:cubicBezTo>
                    <a:pt x="1378" y="11233"/>
                    <a:pt x="1333" y="11276"/>
                    <a:pt x="1289" y="11276"/>
                  </a:cubicBezTo>
                  <a:cubicBezTo>
                    <a:pt x="1272" y="11276"/>
                    <a:pt x="1254" y="11269"/>
                    <a:pt x="1237" y="11251"/>
                  </a:cubicBezTo>
                  <a:lnTo>
                    <a:pt x="1296" y="11187"/>
                  </a:lnTo>
                  <a:cubicBezTo>
                    <a:pt x="1172" y="11187"/>
                    <a:pt x="1172" y="11251"/>
                    <a:pt x="1172" y="11311"/>
                  </a:cubicBezTo>
                  <a:cubicBezTo>
                    <a:pt x="1172" y="11375"/>
                    <a:pt x="1172" y="11434"/>
                    <a:pt x="1237" y="11499"/>
                  </a:cubicBezTo>
                  <a:cubicBezTo>
                    <a:pt x="1296" y="11622"/>
                    <a:pt x="1360" y="11805"/>
                    <a:pt x="1237" y="11870"/>
                  </a:cubicBezTo>
                  <a:cubicBezTo>
                    <a:pt x="1731" y="12611"/>
                    <a:pt x="2162" y="13413"/>
                    <a:pt x="2597" y="14095"/>
                  </a:cubicBezTo>
                  <a:lnTo>
                    <a:pt x="2780" y="13848"/>
                  </a:lnTo>
                  <a:lnTo>
                    <a:pt x="2903" y="14095"/>
                  </a:lnTo>
                  <a:cubicBezTo>
                    <a:pt x="2903" y="14171"/>
                    <a:pt x="2881" y="14223"/>
                    <a:pt x="2835" y="14223"/>
                  </a:cubicBezTo>
                  <a:cubicBezTo>
                    <a:pt x="2806" y="14223"/>
                    <a:pt x="2768" y="14202"/>
                    <a:pt x="2720" y="14154"/>
                  </a:cubicBezTo>
                  <a:lnTo>
                    <a:pt x="2720" y="14154"/>
                  </a:lnTo>
                  <a:cubicBezTo>
                    <a:pt x="2656" y="14278"/>
                    <a:pt x="3027" y="14342"/>
                    <a:pt x="3027" y="14342"/>
                  </a:cubicBezTo>
                  <a:cubicBezTo>
                    <a:pt x="3094" y="14474"/>
                    <a:pt x="3074" y="14512"/>
                    <a:pt x="3024" y="14512"/>
                  </a:cubicBezTo>
                  <a:cubicBezTo>
                    <a:pt x="2955" y="14512"/>
                    <a:pt x="2828" y="14440"/>
                    <a:pt x="2788" y="14440"/>
                  </a:cubicBezTo>
                  <a:cubicBezTo>
                    <a:pt x="2775" y="14440"/>
                    <a:pt x="2771" y="14447"/>
                    <a:pt x="2780" y="14466"/>
                  </a:cubicBezTo>
                  <a:lnTo>
                    <a:pt x="2903" y="14590"/>
                  </a:lnTo>
                  <a:lnTo>
                    <a:pt x="2903" y="14525"/>
                  </a:lnTo>
                  <a:cubicBezTo>
                    <a:pt x="3091" y="14590"/>
                    <a:pt x="3151" y="14525"/>
                    <a:pt x="3274" y="14773"/>
                  </a:cubicBezTo>
                  <a:cubicBezTo>
                    <a:pt x="3339" y="14896"/>
                    <a:pt x="3215" y="14896"/>
                    <a:pt x="3215" y="14961"/>
                  </a:cubicBezTo>
                  <a:lnTo>
                    <a:pt x="3274" y="15020"/>
                  </a:lnTo>
                  <a:lnTo>
                    <a:pt x="3462" y="15331"/>
                  </a:lnTo>
                  <a:lnTo>
                    <a:pt x="3586" y="15144"/>
                  </a:lnTo>
                  <a:cubicBezTo>
                    <a:pt x="3663" y="15183"/>
                    <a:pt x="3692" y="15269"/>
                    <a:pt x="3732" y="15269"/>
                  </a:cubicBezTo>
                  <a:cubicBezTo>
                    <a:pt x="3753" y="15269"/>
                    <a:pt x="3776" y="15248"/>
                    <a:pt x="3809" y="15189"/>
                  </a:cubicBezTo>
                  <a:lnTo>
                    <a:pt x="3809" y="15189"/>
                  </a:lnTo>
                  <a:cubicBezTo>
                    <a:pt x="3794" y="15260"/>
                    <a:pt x="3845" y="15368"/>
                    <a:pt x="3893" y="15514"/>
                  </a:cubicBezTo>
                  <a:cubicBezTo>
                    <a:pt x="3893" y="15638"/>
                    <a:pt x="4016" y="15762"/>
                    <a:pt x="4080" y="15885"/>
                  </a:cubicBezTo>
                  <a:cubicBezTo>
                    <a:pt x="4204" y="16009"/>
                    <a:pt x="4263" y="16133"/>
                    <a:pt x="4328" y="16256"/>
                  </a:cubicBezTo>
                  <a:cubicBezTo>
                    <a:pt x="4387" y="16380"/>
                    <a:pt x="4451" y="16444"/>
                    <a:pt x="4451" y="16504"/>
                  </a:cubicBezTo>
                  <a:cubicBezTo>
                    <a:pt x="4699" y="16627"/>
                    <a:pt x="4758" y="16815"/>
                    <a:pt x="4882" y="17062"/>
                  </a:cubicBezTo>
                  <a:cubicBezTo>
                    <a:pt x="4882" y="17022"/>
                    <a:pt x="4954" y="16937"/>
                    <a:pt x="5039" y="16937"/>
                  </a:cubicBezTo>
                  <a:cubicBezTo>
                    <a:pt x="5090" y="16937"/>
                    <a:pt x="5146" y="16969"/>
                    <a:pt x="5193" y="17062"/>
                  </a:cubicBezTo>
                  <a:cubicBezTo>
                    <a:pt x="4758" y="17186"/>
                    <a:pt x="5193" y="17493"/>
                    <a:pt x="5005" y="17804"/>
                  </a:cubicBezTo>
                  <a:cubicBezTo>
                    <a:pt x="5017" y="17792"/>
                    <a:pt x="5029" y="17787"/>
                    <a:pt x="5041" y="17787"/>
                  </a:cubicBezTo>
                  <a:cubicBezTo>
                    <a:pt x="5092" y="17787"/>
                    <a:pt x="5141" y="17887"/>
                    <a:pt x="5193" y="17987"/>
                  </a:cubicBezTo>
                  <a:cubicBezTo>
                    <a:pt x="5272" y="18066"/>
                    <a:pt x="5324" y="18144"/>
                    <a:pt x="5384" y="18144"/>
                  </a:cubicBezTo>
                  <a:cubicBezTo>
                    <a:pt x="5418" y="18144"/>
                    <a:pt x="5455" y="18118"/>
                    <a:pt x="5500" y="18051"/>
                  </a:cubicBezTo>
                  <a:lnTo>
                    <a:pt x="5500" y="18051"/>
                  </a:lnTo>
                  <a:cubicBezTo>
                    <a:pt x="5500" y="18234"/>
                    <a:pt x="5317" y="18111"/>
                    <a:pt x="5317" y="18299"/>
                  </a:cubicBezTo>
                  <a:cubicBezTo>
                    <a:pt x="5376" y="18358"/>
                    <a:pt x="5440" y="18482"/>
                    <a:pt x="5500" y="18605"/>
                  </a:cubicBezTo>
                  <a:cubicBezTo>
                    <a:pt x="5500" y="18670"/>
                    <a:pt x="5500" y="18729"/>
                    <a:pt x="5564" y="18793"/>
                  </a:cubicBezTo>
                  <a:lnTo>
                    <a:pt x="5564" y="18976"/>
                  </a:lnTo>
                  <a:cubicBezTo>
                    <a:pt x="5623" y="19224"/>
                    <a:pt x="5623" y="19471"/>
                    <a:pt x="5747" y="19718"/>
                  </a:cubicBezTo>
                  <a:cubicBezTo>
                    <a:pt x="5790" y="19718"/>
                    <a:pt x="5831" y="19663"/>
                    <a:pt x="5890" y="19663"/>
                  </a:cubicBezTo>
                  <a:cubicBezTo>
                    <a:pt x="5919" y="19663"/>
                    <a:pt x="5953" y="19677"/>
                    <a:pt x="5994" y="19718"/>
                  </a:cubicBezTo>
                  <a:cubicBezTo>
                    <a:pt x="5935" y="19842"/>
                    <a:pt x="5871" y="19965"/>
                    <a:pt x="5747" y="20089"/>
                  </a:cubicBezTo>
                  <a:cubicBezTo>
                    <a:pt x="5811" y="20153"/>
                    <a:pt x="6118" y="20089"/>
                    <a:pt x="5935" y="20336"/>
                  </a:cubicBezTo>
                  <a:cubicBezTo>
                    <a:pt x="5977" y="20294"/>
                    <a:pt x="6021" y="20250"/>
                    <a:pt x="6064" y="20250"/>
                  </a:cubicBezTo>
                  <a:cubicBezTo>
                    <a:pt x="6082" y="20250"/>
                    <a:pt x="6100" y="20258"/>
                    <a:pt x="6118" y="20277"/>
                  </a:cubicBezTo>
                  <a:cubicBezTo>
                    <a:pt x="6059" y="20831"/>
                    <a:pt x="6182" y="21390"/>
                    <a:pt x="6182" y="21944"/>
                  </a:cubicBezTo>
                  <a:cubicBezTo>
                    <a:pt x="6242" y="22255"/>
                    <a:pt x="6182" y="22502"/>
                    <a:pt x="6182" y="22809"/>
                  </a:cubicBezTo>
                  <a:cubicBezTo>
                    <a:pt x="6118" y="22933"/>
                    <a:pt x="6059" y="23056"/>
                    <a:pt x="6059" y="23180"/>
                  </a:cubicBezTo>
                  <a:cubicBezTo>
                    <a:pt x="5994" y="23304"/>
                    <a:pt x="5935" y="23427"/>
                    <a:pt x="5811" y="23551"/>
                  </a:cubicBezTo>
                  <a:cubicBezTo>
                    <a:pt x="5848" y="23515"/>
                    <a:pt x="5873" y="23500"/>
                    <a:pt x="5891" y="23500"/>
                  </a:cubicBezTo>
                  <a:cubicBezTo>
                    <a:pt x="5935" y="23500"/>
                    <a:pt x="5935" y="23587"/>
                    <a:pt x="5935" y="23674"/>
                  </a:cubicBezTo>
                  <a:cubicBezTo>
                    <a:pt x="5955" y="23655"/>
                    <a:pt x="5975" y="23648"/>
                    <a:pt x="5998" y="23648"/>
                  </a:cubicBezTo>
                  <a:cubicBezTo>
                    <a:pt x="6044" y="23648"/>
                    <a:pt x="6100" y="23674"/>
                    <a:pt x="6182" y="23674"/>
                  </a:cubicBezTo>
                  <a:cubicBezTo>
                    <a:pt x="6059" y="23798"/>
                    <a:pt x="5935" y="23986"/>
                    <a:pt x="5871" y="24110"/>
                  </a:cubicBezTo>
                  <a:cubicBezTo>
                    <a:pt x="5935" y="24169"/>
                    <a:pt x="5935" y="24357"/>
                    <a:pt x="5935" y="24481"/>
                  </a:cubicBezTo>
                  <a:cubicBezTo>
                    <a:pt x="5935" y="24604"/>
                    <a:pt x="5935" y="24787"/>
                    <a:pt x="5994" y="24787"/>
                  </a:cubicBezTo>
                  <a:lnTo>
                    <a:pt x="5994" y="24604"/>
                  </a:lnTo>
                  <a:cubicBezTo>
                    <a:pt x="6046" y="24656"/>
                    <a:pt x="6098" y="24675"/>
                    <a:pt x="6155" y="24675"/>
                  </a:cubicBezTo>
                  <a:cubicBezTo>
                    <a:pt x="6233" y="24675"/>
                    <a:pt x="6320" y="24639"/>
                    <a:pt x="6430" y="24604"/>
                  </a:cubicBezTo>
                  <a:cubicBezTo>
                    <a:pt x="6520" y="24514"/>
                    <a:pt x="6642" y="24455"/>
                    <a:pt x="6749" y="24455"/>
                  </a:cubicBezTo>
                  <a:cubicBezTo>
                    <a:pt x="6789" y="24455"/>
                    <a:pt x="6826" y="24463"/>
                    <a:pt x="6860" y="24481"/>
                  </a:cubicBezTo>
                  <a:cubicBezTo>
                    <a:pt x="6736" y="24357"/>
                    <a:pt x="6860" y="24169"/>
                    <a:pt x="6983" y="24045"/>
                  </a:cubicBezTo>
                  <a:cubicBezTo>
                    <a:pt x="7048" y="23986"/>
                    <a:pt x="7107" y="23922"/>
                    <a:pt x="7171" y="23798"/>
                  </a:cubicBezTo>
                  <a:cubicBezTo>
                    <a:pt x="7171" y="23739"/>
                    <a:pt x="7171" y="23615"/>
                    <a:pt x="7048" y="23491"/>
                  </a:cubicBezTo>
                  <a:cubicBezTo>
                    <a:pt x="7073" y="23478"/>
                    <a:pt x="7093" y="23473"/>
                    <a:pt x="7110" y="23473"/>
                  </a:cubicBezTo>
                  <a:cubicBezTo>
                    <a:pt x="7174" y="23473"/>
                    <a:pt x="7184" y="23551"/>
                    <a:pt x="7231" y="23551"/>
                  </a:cubicBezTo>
                  <a:cubicBezTo>
                    <a:pt x="7107" y="23427"/>
                    <a:pt x="7107" y="23304"/>
                    <a:pt x="7171" y="23056"/>
                  </a:cubicBezTo>
                  <a:lnTo>
                    <a:pt x="7171" y="23056"/>
                  </a:lnTo>
                  <a:lnTo>
                    <a:pt x="7231" y="23121"/>
                  </a:lnTo>
                  <a:cubicBezTo>
                    <a:pt x="7231" y="22809"/>
                    <a:pt x="7295" y="22562"/>
                    <a:pt x="7295" y="22314"/>
                  </a:cubicBezTo>
                  <a:cubicBezTo>
                    <a:pt x="7354" y="22131"/>
                    <a:pt x="7419" y="21884"/>
                    <a:pt x="7478" y="21513"/>
                  </a:cubicBezTo>
                  <a:lnTo>
                    <a:pt x="7478" y="21513"/>
                  </a:lnTo>
                  <a:lnTo>
                    <a:pt x="7295" y="21573"/>
                  </a:lnTo>
                  <a:cubicBezTo>
                    <a:pt x="7295" y="21390"/>
                    <a:pt x="7354" y="21390"/>
                    <a:pt x="7419" y="21266"/>
                  </a:cubicBezTo>
                  <a:cubicBezTo>
                    <a:pt x="7395" y="21254"/>
                    <a:pt x="7376" y="21248"/>
                    <a:pt x="7361" y="21248"/>
                  </a:cubicBezTo>
                  <a:cubicBezTo>
                    <a:pt x="7295" y="21248"/>
                    <a:pt x="7295" y="21349"/>
                    <a:pt x="7295" y="21449"/>
                  </a:cubicBezTo>
                  <a:cubicBezTo>
                    <a:pt x="7295" y="21501"/>
                    <a:pt x="7295" y="21591"/>
                    <a:pt x="7197" y="21591"/>
                  </a:cubicBezTo>
                  <a:cubicBezTo>
                    <a:pt x="7174" y="21591"/>
                    <a:pt x="7144" y="21585"/>
                    <a:pt x="7107" y="21573"/>
                  </a:cubicBezTo>
                  <a:cubicBezTo>
                    <a:pt x="7295" y="21449"/>
                    <a:pt x="7295" y="21202"/>
                    <a:pt x="7231" y="20954"/>
                  </a:cubicBezTo>
                  <a:cubicBezTo>
                    <a:pt x="7231" y="20648"/>
                    <a:pt x="7231" y="20401"/>
                    <a:pt x="7354" y="20336"/>
                  </a:cubicBezTo>
                  <a:cubicBezTo>
                    <a:pt x="7354" y="20255"/>
                    <a:pt x="7341" y="20234"/>
                    <a:pt x="7321" y="20234"/>
                  </a:cubicBezTo>
                  <a:cubicBezTo>
                    <a:pt x="7300" y="20234"/>
                    <a:pt x="7272" y="20256"/>
                    <a:pt x="7244" y="20256"/>
                  </a:cubicBezTo>
                  <a:cubicBezTo>
                    <a:pt x="7218" y="20256"/>
                    <a:pt x="7191" y="20235"/>
                    <a:pt x="7171" y="20153"/>
                  </a:cubicBezTo>
                  <a:lnTo>
                    <a:pt x="7231" y="20089"/>
                  </a:lnTo>
                  <a:lnTo>
                    <a:pt x="7107" y="20089"/>
                  </a:lnTo>
                  <a:cubicBezTo>
                    <a:pt x="7107" y="19906"/>
                    <a:pt x="7231" y="19782"/>
                    <a:pt x="7295" y="19782"/>
                  </a:cubicBezTo>
                  <a:cubicBezTo>
                    <a:pt x="7295" y="19842"/>
                    <a:pt x="7354" y="19906"/>
                    <a:pt x="7354" y="19906"/>
                  </a:cubicBezTo>
                  <a:cubicBezTo>
                    <a:pt x="7419" y="19782"/>
                    <a:pt x="7354" y="19659"/>
                    <a:pt x="7295" y="19535"/>
                  </a:cubicBezTo>
                  <a:cubicBezTo>
                    <a:pt x="7271" y="19489"/>
                    <a:pt x="7247" y="19451"/>
                    <a:pt x="7231" y="19418"/>
                  </a:cubicBezTo>
                  <a:lnTo>
                    <a:pt x="7231" y="19418"/>
                  </a:lnTo>
                  <a:lnTo>
                    <a:pt x="7231" y="19535"/>
                  </a:lnTo>
                  <a:cubicBezTo>
                    <a:pt x="7171" y="19471"/>
                    <a:pt x="7171" y="19347"/>
                    <a:pt x="7107" y="19288"/>
                  </a:cubicBezTo>
                  <a:cubicBezTo>
                    <a:pt x="7107" y="19224"/>
                    <a:pt x="7048" y="19100"/>
                    <a:pt x="7048" y="19041"/>
                  </a:cubicBezTo>
                  <a:cubicBezTo>
                    <a:pt x="6983" y="18976"/>
                    <a:pt x="6983" y="18853"/>
                    <a:pt x="6983" y="18793"/>
                  </a:cubicBezTo>
                  <a:cubicBezTo>
                    <a:pt x="6924" y="18670"/>
                    <a:pt x="6924" y="18605"/>
                    <a:pt x="6860" y="18546"/>
                  </a:cubicBezTo>
                  <a:cubicBezTo>
                    <a:pt x="6860" y="18422"/>
                    <a:pt x="6800" y="18358"/>
                    <a:pt x="6736" y="18299"/>
                  </a:cubicBezTo>
                  <a:cubicBezTo>
                    <a:pt x="6736" y="18175"/>
                    <a:pt x="6677" y="18111"/>
                    <a:pt x="6677" y="18051"/>
                  </a:cubicBezTo>
                  <a:cubicBezTo>
                    <a:pt x="6553" y="17864"/>
                    <a:pt x="6489" y="17740"/>
                    <a:pt x="6365" y="17616"/>
                  </a:cubicBezTo>
                  <a:lnTo>
                    <a:pt x="6306" y="17681"/>
                  </a:lnTo>
                  <a:cubicBezTo>
                    <a:pt x="6242" y="17616"/>
                    <a:pt x="6182" y="17557"/>
                    <a:pt x="6182" y="17493"/>
                  </a:cubicBezTo>
                  <a:cubicBezTo>
                    <a:pt x="6118" y="17433"/>
                    <a:pt x="6118" y="17369"/>
                    <a:pt x="6118" y="17310"/>
                  </a:cubicBezTo>
                  <a:cubicBezTo>
                    <a:pt x="6118" y="17245"/>
                    <a:pt x="6118" y="17122"/>
                    <a:pt x="5935" y="16874"/>
                  </a:cubicBezTo>
                  <a:lnTo>
                    <a:pt x="5994" y="16874"/>
                  </a:lnTo>
                  <a:cubicBezTo>
                    <a:pt x="5871" y="16874"/>
                    <a:pt x="5747" y="16751"/>
                    <a:pt x="5688" y="16627"/>
                  </a:cubicBezTo>
                  <a:lnTo>
                    <a:pt x="5688" y="16627"/>
                  </a:lnTo>
                  <a:cubicBezTo>
                    <a:pt x="5698" y="16632"/>
                    <a:pt x="5706" y="16635"/>
                    <a:pt x="5714" y="16635"/>
                  </a:cubicBezTo>
                  <a:cubicBezTo>
                    <a:pt x="5788" y="16635"/>
                    <a:pt x="5768" y="16419"/>
                    <a:pt x="5828" y="16419"/>
                  </a:cubicBezTo>
                  <a:cubicBezTo>
                    <a:pt x="5839" y="16419"/>
                    <a:pt x="5853" y="16426"/>
                    <a:pt x="5871" y="16444"/>
                  </a:cubicBezTo>
                  <a:cubicBezTo>
                    <a:pt x="5688" y="16256"/>
                    <a:pt x="5623" y="16197"/>
                    <a:pt x="5564" y="16197"/>
                  </a:cubicBezTo>
                  <a:cubicBezTo>
                    <a:pt x="5500" y="16197"/>
                    <a:pt x="5440" y="16197"/>
                    <a:pt x="5253" y="16133"/>
                  </a:cubicBezTo>
                  <a:lnTo>
                    <a:pt x="5317" y="16009"/>
                  </a:lnTo>
                  <a:cubicBezTo>
                    <a:pt x="5193" y="15950"/>
                    <a:pt x="5129" y="16009"/>
                    <a:pt x="4946" y="15762"/>
                  </a:cubicBezTo>
                  <a:lnTo>
                    <a:pt x="4946" y="15762"/>
                  </a:lnTo>
                  <a:cubicBezTo>
                    <a:pt x="4989" y="15783"/>
                    <a:pt x="5019" y="15792"/>
                    <a:pt x="5040" y="15792"/>
                  </a:cubicBezTo>
                  <a:cubicBezTo>
                    <a:pt x="5120" y="15792"/>
                    <a:pt x="5079" y="15672"/>
                    <a:pt x="5158" y="15672"/>
                  </a:cubicBezTo>
                  <a:cubicBezTo>
                    <a:pt x="5180" y="15672"/>
                    <a:pt x="5210" y="15681"/>
                    <a:pt x="5253" y="15702"/>
                  </a:cubicBezTo>
                  <a:cubicBezTo>
                    <a:pt x="5253" y="15084"/>
                    <a:pt x="4634" y="15144"/>
                    <a:pt x="4822" y="14773"/>
                  </a:cubicBezTo>
                  <a:cubicBezTo>
                    <a:pt x="4634" y="14773"/>
                    <a:pt x="4634" y="14837"/>
                    <a:pt x="4699" y="14961"/>
                  </a:cubicBezTo>
                  <a:cubicBezTo>
                    <a:pt x="4747" y="15061"/>
                    <a:pt x="4798" y="15161"/>
                    <a:pt x="4782" y="15161"/>
                  </a:cubicBezTo>
                  <a:cubicBezTo>
                    <a:pt x="4778" y="15161"/>
                    <a:pt x="4770" y="15156"/>
                    <a:pt x="4758" y="15144"/>
                  </a:cubicBezTo>
                  <a:cubicBezTo>
                    <a:pt x="4758" y="15199"/>
                    <a:pt x="4732" y="15221"/>
                    <a:pt x="4693" y="15221"/>
                  </a:cubicBezTo>
                  <a:cubicBezTo>
                    <a:pt x="4599" y="15221"/>
                    <a:pt x="4432" y="15090"/>
                    <a:pt x="4387" y="14961"/>
                  </a:cubicBezTo>
                  <a:cubicBezTo>
                    <a:pt x="4328" y="14837"/>
                    <a:pt x="4575" y="14525"/>
                    <a:pt x="4328" y="14154"/>
                  </a:cubicBezTo>
                  <a:lnTo>
                    <a:pt x="4328" y="14154"/>
                  </a:lnTo>
                  <a:cubicBezTo>
                    <a:pt x="4357" y="14187"/>
                    <a:pt x="4372" y="14187"/>
                    <a:pt x="4380" y="14187"/>
                  </a:cubicBezTo>
                  <a:cubicBezTo>
                    <a:pt x="4382" y="14187"/>
                    <a:pt x="4384" y="14187"/>
                    <a:pt x="4385" y="14188"/>
                  </a:cubicBezTo>
                  <a:lnTo>
                    <a:pt x="4385" y="14188"/>
                  </a:lnTo>
                  <a:cubicBezTo>
                    <a:pt x="4359" y="14030"/>
                    <a:pt x="4140" y="14016"/>
                    <a:pt x="4140" y="13784"/>
                  </a:cubicBezTo>
                  <a:cubicBezTo>
                    <a:pt x="4110" y="13791"/>
                    <a:pt x="4086" y="13794"/>
                    <a:pt x="4066" y="13794"/>
                  </a:cubicBezTo>
                  <a:cubicBezTo>
                    <a:pt x="3951" y="13794"/>
                    <a:pt x="3966" y="13689"/>
                    <a:pt x="3881" y="13689"/>
                  </a:cubicBezTo>
                  <a:cubicBezTo>
                    <a:pt x="3855" y="13689"/>
                    <a:pt x="3820" y="13699"/>
                    <a:pt x="3769" y="13724"/>
                  </a:cubicBezTo>
                  <a:lnTo>
                    <a:pt x="4080" y="13971"/>
                  </a:lnTo>
                  <a:cubicBezTo>
                    <a:pt x="3893" y="13848"/>
                    <a:pt x="3522" y="13848"/>
                    <a:pt x="3398" y="13477"/>
                  </a:cubicBezTo>
                  <a:cubicBezTo>
                    <a:pt x="3462" y="13477"/>
                    <a:pt x="3586" y="13536"/>
                    <a:pt x="3645" y="13536"/>
                  </a:cubicBezTo>
                  <a:cubicBezTo>
                    <a:pt x="3645" y="13413"/>
                    <a:pt x="3522" y="13413"/>
                    <a:pt x="3522" y="13289"/>
                  </a:cubicBezTo>
                  <a:cubicBezTo>
                    <a:pt x="3549" y="13275"/>
                    <a:pt x="3574" y="13269"/>
                    <a:pt x="3597" y="13269"/>
                  </a:cubicBezTo>
                  <a:cubicBezTo>
                    <a:pt x="3786" y="13269"/>
                    <a:pt x="3867" y="13667"/>
                    <a:pt x="4140" y="13724"/>
                  </a:cubicBezTo>
                  <a:cubicBezTo>
                    <a:pt x="4140" y="13536"/>
                    <a:pt x="3710" y="13477"/>
                    <a:pt x="4016" y="13413"/>
                  </a:cubicBezTo>
                  <a:cubicBezTo>
                    <a:pt x="3833" y="13413"/>
                    <a:pt x="3769" y="13353"/>
                    <a:pt x="3710" y="13230"/>
                  </a:cubicBezTo>
                  <a:cubicBezTo>
                    <a:pt x="3645" y="13106"/>
                    <a:pt x="3645" y="12982"/>
                    <a:pt x="3398" y="12982"/>
                  </a:cubicBezTo>
                  <a:lnTo>
                    <a:pt x="3586" y="12859"/>
                  </a:lnTo>
                  <a:cubicBezTo>
                    <a:pt x="3522" y="12859"/>
                    <a:pt x="3398" y="12859"/>
                    <a:pt x="3339" y="12735"/>
                  </a:cubicBezTo>
                  <a:lnTo>
                    <a:pt x="3586" y="12735"/>
                  </a:lnTo>
                  <a:cubicBezTo>
                    <a:pt x="3339" y="12671"/>
                    <a:pt x="3462" y="12300"/>
                    <a:pt x="3274" y="12176"/>
                  </a:cubicBezTo>
                  <a:lnTo>
                    <a:pt x="3274" y="12176"/>
                  </a:lnTo>
                  <a:cubicBezTo>
                    <a:pt x="3522" y="12547"/>
                    <a:pt x="3151" y="12364"/>
                    <a:pt x="3215" y="12611"/>
                  </a:cubicBezTo>
                  <a:cubicBezTo>
                    <a:pt x="2968" y="12423"/>
                    <a:pt x="2968" y="12300"/>
                    <a:pt x="3027" y="12176"/>
                  </a:cubicBezTo>
                  <a:cubicBezTo>
                    <a:pt x="3088" y="12059"/>
                    <a:pt x="3145" y="11887"/>
                    <a:pt x="2937" y="11709"/>
                  </a:cubicBezTo>
                  <a:lnTo>
                    <a:pt x="2937" y="11709"/>
                  </a:lnTo>
                  <a:cubicBezTo>
                    <a:pt x="2978" y="11775"/>
                    <a:pt x="2999" y="11938"/>
                    <a:pt x="2933" y="11938"/>
                  </a:cubicBezTo>
                  <a:cubicBezTo>
                    <a:pt x="2925" y="11938"/>
                    <a:pt x="2915" y="11935"/>
                    <a:pt x="2903" y="11929"/>
                  </a:cubicBezTo>
                  <a:cubicBezTo>
                    <a:pt x="2844" y="11805"/>
                    <a:pt x="2844" y="11622"/>
                    <a:pt x="2844" y="11499"/>
                  </a:cubicBezTo>
                  <a:cubicBezTo>
                    <a:pt x="2783" y="11422"/>
                    <a:pt x="2744" y="11394"/>
                    <a:pt x="2719" y="11394"/>
                  </a:cubicBezTo>
                  <a:cubicBezTo>
                    <a:pt x="2655" y="11394"/>
                    <a:pt x="2678" y="11578"/>
                    <a:pt x="2631" y="11578"/>
                  </a:cubicBezTo>
                  <a:cubicBezTo>
                    <a:pt x="2622" y="11578"/>
                    <a:pt x="2611" y="11572"/>
                    <a:pt x="2597" y="11558"/>
                  </a:cubicBezTo>
                  <a:cubicBezTo>
                    <a:pt x="2656" y="11375"/>
                    <a:pt x="2409" y="11434"/>
                    <a:pt x="2226" y="11375"/>
                  </a:cubicBezTo>
                  <a:lnTo>
                    <a:pt x="2409" y="11251"/>
                  </a:lnTo>
                  <a:cubicBezTo>
                    <a:pt x="2365" y="11096"/>
                    <a:pt x="2305" y="11059"/>
                    <a:pt x="2243" y="11059"/>
                  </a:cubicBezTo>
                  <a:cubicBezTo>
                    <a:pt x="2188" y="11059"/>
                    <a:pt x="2131" y="11089"/>
                    <a:pt x="2084" y="11089"/>
                  </a:cubicBezTo>
                  <a:cubicBezTo>
                    <a:pt x="2036" y="11089"/>
                    <a:pt x="1998" y="11059"/>
                    <a:pt x="1979" y="10940"/>
                  </a:cubicBezTo>
                  <a:lnTo>
                    <a:pt x="2226" y="10940"/>
                  </a:lnTo>
                  <a:lnTo>
                    <a:pt x="2102" y="10816"/>
                  </a:lnTo>
                  <a:lnTo>
                    <a:pt x="2285" y="10757"/>
                  </a:lnTo>
                  <a:cubicBezTo>
                    <a:pt x="2162" y="10693"/>
                    <a:pt x="2102" y="10633"/>
                    <a:pt x="2038" y="10569"/>
                  </a:cubicBezTo>
                  <a:cubicBezTo>
                    <a:pt x="2038" y="10510"/>
                    <a:pt x="2038" y="10445"/>
                    <a:pt x="1979" y="10322"/>
                  </a:cubicBezTo>
                  <a:cubicBezTo>
                    <a:pt x="1950" y="10377"/>
                    <a:pt x="1896" y="10408"/>
                    <a:pt x="1841" y="10408"/>
                  </a:cubicBezTo>
                  <a:cubicBezTo>
                    <a:pt x="1773" y="10408"/>
                    <a:pt x="1702" y="10363"/>
                    <a:pt x="1667" y="10262"/>
                  </a:cubicBezTo>
                  <a:cubicBezTo>
                    <a:pt x="1667" y="10074"/>
                    <a:pt x="1791" y="10262"/>
                    <a:pt x="1731" y="10015"/>
                  </a:cubicBezTo>
                  <a:cubicBezTo>
                    <a:pt x="1791" y="10015"/>
                    <a:pt x="1979" y="10074"/>
                    <a:pt x="1855" y="10198"/>
                  </a:cubicBezTo>
                  <a:lnTo>
                    <a:pt x="2038" y="10198"/>
                  </a:lnTo>
                  <a:cubicBezTo>
                    <a:pt x="2102" y="10074"/>
                    <a:pt x="1914" y="9891"/>
                    <a:pt x="1914" y="9827"/>
                  </a:cubicBezTo>
                  <a:lnTo>
                    <a:pt x="1914" y="9891"/>
                  </a:lnTo>
                  <a:cubicBezTo>
                    <a:pt x="1855" y="9891"/>
                    <a:pt x="1791" y="9827"/>
                    <a:pt x="1731" y="9768"/>
                  </a:cubicBezTo>
                  <a:lnTo>
                    <a:pt x="1543" y="9580"/>
                  </a:lnTo>
                  <a:cubicBezTo>
                    <a:pt x="1565" y="9560"/>
                    <a:pt x="1586" y="9553"/>
                    <a:pt x="1606" y="9553"/>
                  </a:cubicBezTo>
                  <a:cubicBezTo>
                    <a:pt x="1648" y="9553"/>
                    <a:pt x="1688" y="9580"/>
                    <a:pt x="1731" y="9580"/>
                  </a:cubicBezTo>
                  <a:cubicBezTo>
                    <a:pt x="1667" y="9521"/>
                    <a:pt x="1608" y="9521"/>
                    <a:pt x="1543" y="9397"/>
                  </a:cubicBezTo>
                  <a:cubicBezTo>
                    <a:pt x="1606" y="9397"/>
                    <a:pt x="1686" y="9380"/>
                    <a:pt x="1757" y="9380"/>
                  </a:cubicBezTo>
                  <a:cubicBezTo>
                    <a:pt x="1804" y="9380"/>
                    <a:pt x="1846" y="9387"/>
                    <a:pt x="1878" y="9411"/>
                  </a:cubicBezTo>
                  <a:lnTo>
                    <a:pt x="1878" y="9411"/>
                  </a:lnTo>
                  <a:lnTo>
                    <a:pt x="1667" y="9150"/>
                  </a:lnTo>
                  <a:cubicBezTo>
                    <a:pt x="1723" y="9094"/>
                    <a:pt x="1774" y="8950"/>
                    <a:pt x="1829" y="8950"/>
                  </a:cubicBezTo>
                  <a:cubicBezTo>
                    <a:pt x="1838" y="8950"/>
                    <a:pt x="1846" y="8954"/>
                    <a:pt x="1855" y="8962"/>
                  </a:cubicBezTo>
                  <a:cubicBezTo>
                    <a:pt x="1855" y="8838"/>
                    <a:pt x="1791" y="8714"/>
                    <a:pt x="1667" y="8591"/>
                  </a:cubicBezTo>
                  <a:cubicBezTo>
                    <a:pt x="1608" y="8531"/>
                    <a:pt x="1543" y="8343"/>
                    <a:pt x="1543" y="8220"/>
                  </a:cubicBezTo>
                  <a:cubicBezTo>
                    <a:pt x="1543" y="8220"/>
                    <a:pt x="1484" y="8220"/>
                    <a:pt x="1484" y="8160"/>
                  </a:cubicBezTo>
                  <a:cubicBezTo>
                    <a:pt x="1484" y="8037"/>
                    <a:pt x="1543" y="7913"/>
                    <a:pt x="1543" y="7790"/>
                  </a:cubicBezTo>
                  <a:cubicBezTo>
                    <a:pt x="1608" y="7725"/>
                    <a:pt x="1543" y="7602"/>
                    <a:pt x="1484" y="7478"/>
                  </a:cubicBezTo>
                  <a:cubicBezTo>
                    <a:pt x="1608" y="7419"/>
                    <a:pt x="1667" y="7354"/>
                    <a:pt x="1731" y="7354"/>
                  </a:cubicBezTo>
                  <a:cubicBezTo>
                    <a:pt x="1731" y="7294"/>
                    <a:pt x="1716" y="7278"/>
                    <a:pt x="1693" y="7278"/>
                  </a:cubicBezTo>
                  <a:cubicBezTo>
                    <a:pt x="1669" y="7278"/>
                    <a:pt x="1638" y="7295"/>
                    <a:pt x="1608" y="7295"/>
                  </a:cubicBezTo>
                  <a:cubicBezTo>
                    <a:pt x="1484" y="7295"/>
                    <a:pt x="1420" y="7295"/>
                    <a:pt x="1420" y="7107"/>
                  </a:cubicBezTo>
                  <a:cubicBezTo>
                    <a:pt x="1360" y="7048"/>
                    <a:pt x="1420" y="7048"/>
                    <a:pt x="1420" y="6983"/>
                  </a:cubicBezTo>
                  <a:lnTo>
                    <a:pt x="1484" y="6983"/>
                  </a:lnTo>
                  <a:cubicBezTo>
                    <a:pt x="1566" y="6983"/>
                    <a:pt x="1620" y="7012"/>
                    <a:pt x="1666" y="7012"/>
                  </a:cubicBezTo>
                  <a:cubicBezTo>
                    <a:pt x="1689" y="7012"/>
                    <a:pt x="1710" y="7005"/>
                    <a:pt x="1731" y="6983"/>
                  </a:cubicBezTo>
                  <a:cubicBezTo>
                    <a:pt x="1667" y="6924"/>
                    <a:pt x="1608" y="6800"/>
                    <a:pt x="1543" y="6677"/>
                  </a:cubicBezTo>
                  <a:cubicBezTo>
                    <a:pt x="1543" y="6553"/>
                    <a:pt x="1608" y="6430"/>
                    <a:pt x="1731" y="6365"/>
                  </a:cubicBezTo>
                  <a:lnTo>
                    <a:pt x="1731" y="6365"/>
                  </a:lnTo>
                  <a:cubicBezTo>
                    <a:pt x="1731" y="6430"/>
                    <a:pt x="1667" y="6489"/>
                    <a:pt x="1667" y="6553"/>
                  </a:cubicBezTo>
                  <a:cubicBezTo>
                    <a:pt x="1731" y="6553"/>
                    <a:pt x="1791" y="6489"/>
                    <a:pt x="1855" y="6430"/>
                  </a:cubicBezTo>
                  <a:cubicBezTo>
                    <a:pt x="1947" y="6657"/>
                    <a:pt x="1902" y="6784"/>
                    <a:pt x="1974" y="6784"/>
                  </a:cubicBezTo>
                  <a:cubicBezTo>
                    <a:pt x="1999" y="6784"/>
                    <a:pt x="2038" y="6768"/>
                    <a:pt x="2102" y="6736"/>
                  </a:cubicBezTo>
                  <a:cubicBezTo>
                    <a:pt x="1979" y="6677"/>
                    <a:pt x="1914" y="6613"/>
                    <a:pt x="1914" y="6553"/>
                  </a:cubicBezTo>
                  <a:cubicBezTo>
                    <a:pt x="1914" y="6489"/>
                    <a:pt x="1914" y="6430"/>
                    <a:pt x="1979" y="6306"/>
                  </a:cubicBezTo>
                  <a:cubicBezTo>
                    <a:pt x="1979" y="6242"/>
                    <a:pt x="2038" y="6182"/>
                    <a:pt x="2038" y="6118"/>
                  </a:cubicBezTo>
                  <a:cubicBezTo>
                    <a:pt x="2038" y="6059"/>
                    <a:pt x="1979" y="5994"/>
                    <a:pt x="1855" y="5935"/>
                  </a:cubicBezTo>
                  <a:lnTo>
                    <a:pt x="1979" y="5871"/>
                  </a:lnTo>
                  <a:lnTo>
                    <a:pt x="2038" y="5871"/>
                  </a:lnTo>
                  <a:cubicBezTo>
                    <a:pt x="1979" y="5871"/>
                    <a:pt x="2038" y="5935"/>
                    <a:pt x="1979" y="5935"/>
                  </a:cubicBezTo>
                  <a:cubicBezTo>
                    <a:pt x="2102" y="5935"/>
                    <a:pt x="2102" y="5871"/>
                    <a:pt x="2102" y="5871"/>
                  </a:cubicBezTo>
                  <a:cubicBezTo>
                    <a:pt x="2102" y="5811"/>
                    <a:pt x="2038" y="5811"/>
                    <a:pt x="2038" y="5747"/>
                  </a:cubicBezTo>
                  <a:cubicBezTo>
                    <a:pt x="1979" y="5623"/>
                    <a:pt x="1914" y="5500"/>
                    <a:pt x="2038" y="5440"/>
                  </a:cubicBezTo>
                  <a:cubicBezTo>
                    <a:pt x="2102" y="5440"/>
                    <a:pt x="2162" y="5440"/>
                    <a:pt x="2162" y="5500"/>
                  </a:cubicBezTo>
                  <a:cubicBezTo>
                    <a:pt x="2162" y="5440"/>
                    <a:pt x="2226" y="5376"/>
                    <a:pt x="2226" y="5317"/>
                  </a:cubicBezTo>
                  <a:cubicBezTo>
                    <a:pt x="2285" y="5317"/>
                    <a:pt x="2285" y="5376"/>
                    <a:pt x="2285" y="5376"/>
                  </a:cubicBezTo>
                  <a:cubicBezTo>
                    <a:pt x="2285" y="5376"/>
                    <a:pt x="2285" y="5317"/>
                    <a:pt x="2350" y="5317"/>
                  </a:cubicBezTo>
                  <a:cubicBezTo>
                    <a:pt x="2350" y="5317"/>
                    <a:pt x="2409" y="5317"/>
                    <a:pt x="2409" y="5253"/>
                  </a:cubicBezTo>
                  <a:lnTo>
                    <a:pt x="2409" y="5317"/>
                  </a:lnTo>
                  <a:cubicBezTo>
                    <a:pt x="2409" y="5253"/>
                    <a:pt x="2409" y="5193"/>
                    <a:pt x="2473" y="5129"/>
                  </a:cubicBezTo>
                  <a:cubicBezTo>
                    <a:pt x="2473" y="5070"/>
                    <a:pt x="2473" y="5070"/>
                    <a:pt x="2532" y="5005"/>
                  </a:cubicBezTo>
                  <a:lnTo>
                    <a:pt x="2532" y="5005"/>
                  </a:lnTo>
                  <a:cubicBezTo>
                    <a:pt x="2597" y="5070"/>
                    <a:pt x="2473" y="5070"/>
                    <a:pt x="2473" y="5129"/>
                  </a:cubicBezTo>
                  <a:cubicBezTo>
                    <a:pt x="2532" y="5129"/>
                    <a:pt x="2532" y="5070"/>
                    <a:pt x="2532" y="5070"/>
                  </a:cubicBezTo>
                  <a:lnTo>
                    <a:pt x="2656" y="5005"/>
                  </a:lnTo>
                  <a:lnTo>
                    <a:pt x="2656" y="5005"/>
                  </a:lnTo>
                  <a:cubicBezTo>
                    <a:pt x="2656" y="5070"/>
                    <a:pt x="2656" y="5129"/>
                    <a:pt x="2597" y="5193"/>
                  </a:cubicBezTo>
                  <a:lnTo>
                    <a:pt x="2532" y="5253"/>
                  </a:lnTo>
                  <a:lnTo>
                    <a:pt x="2473" y="5253"/>
                  </a:lnTo>
                  <a:cubicBezTo>
                    <a:pt x="2532" y="5376"/>
                    <a:pt x="2532" y="5376"/>
                    <a:pt x="2532" y="5440"/>
                  </a:cubicBezTo>
                  <a:cubicBezTo>
                    <a:pt x="2597" y="5440"/>
                    <a:pt x="2597" y="5440"/>
                    <a:pt x="2597" y="5376"/>
                  </a:cubicBezTo>
                  <a:lnTo>
                    <a:pt x="2656" y="5317"/>
                  </a:lnTo>
                  <a:cubicBezTo>
                    <a:pt x="2656" y="5317"/>
                    <a:pt x="2720" y="5317"/>
                    <a:pt x="2720" y="5376"/>
                  </a:cubicBezTo>
                  <a:cubicBezTo>
                    <a:pt x="2720" y="5376"/>
                    <a:pt x="2780" y="5376"/>
                    <a:pt x="2780" y="5440"/>
                  </a:cubicBezTo>
                  <a:lnTo>
                    <a:pt x="2656" y="5440"/>
                  </a:lnTo>
                  <a:lnTo>
                    <a:pt x="2656" y="5623"/>
                  </a:lnTo>
                  <a:cubicBezTo>
                    <a:pt x="2656" y="5623"/>
                    <a:pt x="2656" y="5688"/>
                    <a:pt x="2720" y="5688"/>
                  </a:cubicBezTo>
                  <a:lnTo>
                    <a:pt x="2720" y="5747"/>
                  </a:lnTo>
                  <a:cubicBezTo>
                    <a:pt x="2780" y="5747"/>
                    <a:pt x="2780" y="5811"/>
                    <a:pt x="2780" y="5871"/>
                  </a:cubicBezTo>
                  <a:lnTo>
                    <a:pt x="2780" y="5747"/>
                  </a:lnTo>
                  <a:lnTo>
                    <a:pt x="2780" y="5564"/>
                  </a:lnTo>
                  <a:cubicBezTo>
                    <a:pt x="2780" y="5440"/>
                    <a:pt x="2780" y="5376"/>
                    <a:pt x="2903" y="5317"/>
                  </a:cubicBezTo>
                  <a:cubicBezTo>
                    <a:pt x="2844" y="5317"/>
                    <a:pt x="2780" y="5376"/>
                    <a:pt x="2780" y="5376"/>
                  </a:cubicBezTo>
                  <a:cubicBezTo>
                    <a:pt x="2720" y="5376"/>
                    <a:pt x="2720" y="5376"/>
                    <a:pt x="2720" y="5317"/>
                  </a:cubicBezTo>
                  <a:cubicBezTo>
                    <a:pt x="2763" y="5271"/>
                    <a:pt x="2775" y="5228"/>
                    <a:pt x="2801" y="5228"/>
                  </a:cubicBezTo>
                  <a:cubicBezTo>
                    <a:pt x="2812" y="5228"/>
                    <a:pt x="2825" y="5235"/>
                    <a:pt x="2844" y="5253"/>
                  </a:cubicBezTo>
                  <a:cubicBezTo>
                    <a:pt x="2844" y="5253"/>
                    <a:pt x="2844" y="5317"/>
                    <a:pt x="2903" y="5317"/>
                  </a:cubicBezTo>
                  <a:cubicBezTo>
                    <a:pt x="2903" y="5376"/>
                    <a:pt x="2903" y="5376"/>
                    <a:pt x="2968" y="5376"/>
                  </a:cubicBezTo>
                  <a:lnTo>
                    <a:pt x="3091" y="5376"/>
                  </a:lnTo>
                  <a:cubicBezTo>
                    <a:pt x="3027" y="5440"/>
                    <a:pt x="3091" y="5500"/>
                    <a:pt x="3091" y="5500"/>
                  </a:cubicBezTo>
                  <a:cubicBezTo>
                    <a:pt x="3151" y="5564"/>
                    <a:pt x="3215" y="5564"/>
                    <a:pt x="3274" y="5623"/>
                  </a:cubicBezTo>
                  <a:lnTo>
                    <a:pt x="3091" y="5811"/>
                  </a:lnTo>
                  <a:cubicBezTo>
                    <a:pt x="3274" y="5811"/>
                    <a:pt x="3339" y="5747"/>
                    <a:pt x="3462" y="5688"/>
                  </a:cubicBezTo>
                  <a:cubicBezTo>
                    <a:pt x="3522" y="5747"/>
                    <a:pt x="3522" y="5811"/>
                    <a:pt x="3522" y="5935"/>
                  </a:cubicBezTo>
                  <a:cubicBezTo>
                    <a:pt x="3522" y="5994"/>
                    <a:pt x="3522" y="6059"/>
                    <a:pt x="3462" y="6118"/>
                  </a:cubicBezTo>
                  <a:cubicBezTo>
                    <a:pt x="3509" y="6165"/>
                    <a:pt x="3538" y="6183"/>
                    <a:pt x="3556" y="6183"/>
                  </a:cubicBezTo>
                  <a:cubicBezTo>
                    <a:pt x="3622" y="6183"/>
                    <a:pt x="3556" y="5957"/>
                    <a:pt x="3666" y="5957"/>
                  </a:cubicBezTo>
                  <a:cubicBezTo>
                    <a:pt x="3691" y="5957"/>
                    <a:pt x="3724" y="5968"/>
                    <a:pt x="3769" y="5994"/>
                  </a:cubicBezTo>
                  <a:cubicBezTo>
                    <a:pt x="3957" y="6182"/>
                    <a:pt x="4140" y="6242"/>
                    <a:pt x="4511" y="6365"/>
                  </a:cubicBezTo>
                  <a:cubicBezTo>
                    <a:pt x="4634" y="6553"/>
                    <a:pt x="4387" y="6489"/>
                    <a:pt x="4451" y="6553"/>
                  </a:cubicBezTo>
                  <a:lnTo>
                    <a:pt x="4634" y="6489"/>
                  </a:lnTo>
                  <a:cubicBezTo>
                    <a:pt x="4699" y="6553"/>
                    <a:pt x="4634" y="6553"/>
                    <a:pt x="4634" y="6613"/>
                  </a:cubicBezTo>
                  <a:cubicBezTo>
                    <a:pt x="4741" y="6613"/>
                    <a:pt x="4756" y="6477"/>
                    <a:pt x="4915" y="6477"/>
                  </a:cubicBezTo>
                  <a:cubicBezTo>
                    <a:pt x="4941" y="6477"/>
                    <a:pt x="4971" y="6481"/>
                    <a:pt x="5005" y="6489"/>
                  </a:cubicBezTo>
                  <a:cubicBezTo>
                    <a:pt x="5021" y="6479"/>
                    <a:pt x="5035" y="6474"/>
                    <a:pt x="5047" y="6474"/>
                  </a:cubicBezTo>
                  <a:cubicBezTo>
                    <a:pt x="5179" y="6474"/>
                    <a:pt x="5167" y="6988"/>
                    <a:pt x="5508" y="6988"/>
                  </a:cubicBezTo>
                  <a:cubicBezTo>
                    <a:pt x="5526" y="6988"/>
                    <a:pt x="5544" y="6986"/>
                    <a:pt x="5564" y="6983"/>
                  </a:cubicBezTo>
                  <a:lnTo>
                    <a:pt x="5564" y="6983"/>
                  </a:lnTo>
                  <a:cubicBezTo>
                    <a:pt x="5564" y="7107"/>
                    <a:pt x="5440" y="7107"/>
                    <a:pt x="5376" y="7171"/>
                  </a:cubicBezTo>
                  <a:cubicBezTo>
                    <a:pt x="5683" y="7213"/>
                    <a:pt x="5741" y="7258"/>
                    <a:pt x="5879" y="7258"/>
                  </a:cubicBezTo>
                  <a:cubicBezTo>
                    <a:pt x="5937" y="7258"/>
                    <a:pt x="6008" y="7250"/>
                    <a:pt x="6118" y="7231"/>
                  </a:cubicBezTo>
                  <a:lnTo>
                    <a:pt x="6242" y="7542"/>
                  </a:lnTo>
                  <a:cubicBezTo>
                    <a:pt x="6182" y="7295"/>
                    <a:pt x="6489" y="7295"/>
                    <a:pt x="6800" y="7295"/>
                  </a:cubicBezTo>
                  <a:cubicBezTo>
                    <a:pt x="6800" y="7171"/>
                    <a:pt x="6736" y="7048"/>
                    <a:pt x="6736" y="7048"/>
                  </a:cubicBezTo>
                  <a:lnTo>
                    <a:pt x="6736" y="7048"/>
                  </a:lnTo>
                  <a:lnTo>
                    <a:pt x="7107" y="7107"/>
                  </a:lnTo>
                  <a:cubicBezTo>
                    <a:pt x="7107" y="7171"/>
                    <a:pt x="7048" y="7231"/>
                    <a:pt x="6924" y="7295"/>
                  </a:cubicBezTo>
                  <a:cubicBezTo>
                    <a:pt x="6983" y="7295"/>
                    <a:pt x="6983" y="7295"/>
                    <a:pt x="7048" y="7231"/>
                  </a:cubicBezTo>
                  <a:lnTo>
                    <a:pt x="7048" y="7231"/>
                  </a:lnTo>
                  <a:cubicBezTo>
                    <a:pt x="7107" y="7419"/>
                    <a:pt x="6983" y="7478"/>
                    <a:pt x="6800" y="7542"/>
                  </a:cubicBezTo>
                  <a:lnTo>
                    <a:pt x="6800" y="7354"/>
                  </a:lnTo>
                  <a:cubicBezTo>
                    <a:pt x="6677" y="7419"/>
                    <a:pt x="6489" y="7478"/>
                    <a:pt x="6430" y="7602"/>
                  </a:cubicBezTo>
                  <a:cubicBezTo>
                    <a:pt x="6449" y="7582"/>
                    <a:pt x="6470" y="7575"/>
                    <a:pt x="6488" y="7575"/>
                  </a:cubicBezTo>
                  <a:cubicBezTo>
                    <a:pt x="6525" y="7575"/>
                    <a:pt x="6553" y="7602"/>
                    <a:pt x="6553" y="7602"/>
                  </a:cubicBezTo>
                  <a:cubicBezTo>
                    <a:pt x="6553" y="7602"/>
                    <a:pt x="6489" y="7602"/>
                    <a:pt x="6489" y="7666"/>
                  </a:cubicBezTo>
                  <a:lnTo>
                    <a:pt x="6613" y="7666"/>
                  </a:lnTo>
                  <a:lnTo>
                    <a:pt x="6553" y="7913"/>
                  </a:lnTo>
                  <a:lnTo>
                    <a:pt x="6613" y="7849"/>
                  </a:lnTo>
                  <a:lnTo>
                    <a:pt x="6924" y="8220"/>
                  </a:lnTo>
                  <a:cubicBezTo>
                    <a:pt x="7211" y="8220"/>
                    <a:pt x="7500" y="8139"/>
                    <a:pt x="7807" y="8139"/>
                  </a:cubicBezTo>
                  <a:cubicBezTo>
                    <a:pt x="7961" y="8139"/>
                    <a:pt x="8119" y="8159"/>
                    <a:pt x="8284" y="8220"/>
                  </a:cubicBezTo>
                  <a:cubicBezTo>
                    <a:pt x="8037" y="8343"/>
                    <a:pt x="8096" y="8467"/>
                    <a:pt x="7973" y="8655"/>
                  </a:cubicBezTo>
                  <a:cubicBezTo>
                    <a:pt x="7973" y="8423"/>
                    <a:pt x="7647" y="8517"/>
                    <a:pt x="7402" y="8375"/>
                  </a:cubicBezTo>
                  <a:lnTo>
                    <a:pt x="7402" y="8375"/>
                  </a:lnTo>
                  <a:cubicBezTo>
                    <a:pt x="7458" y="8426"/>
                    <a:pt x="7408" y="8467"/>
                    <a:pt x="7354" y="8467"/>
                  </a:cubicBezTo>
                  <a:cubicBezTo>
                    <a:pt x="7542" y="8531"/>
                    <a:pt x="7725" y="8531"/>
                    <a:pt x="7849" y="8591"/>
                  </a:cubicBezTo>
                  <a:cubicBezTo>
                    <a:pt x="7790" y="8714"/>
                    <a:pt x="7913" y="8779"/>
                    <a:pt x="7973" y="8902"/>
                  </a:cubicBezTo>
                  <a:cubicBezTo>
                    <a:pt x="7994" y="8779"/>
                    <a:pt x="8042" y="8737"/>
                    <a:pt x="8106" y="8737"/>
                  </a:cubicBezTo>
                  <a:cubicBezTo>
                    <a:pt x="8235" y="8737"/>
                    <a:pt x="8426" y="8902"/>
                    <a:pt x="8591" y="8902"/>
                  </a:cubicBezTo>
                  <a:cubicBezTo>
                    <a:pt x="8558" y="8970"/>
                    <a:pt x="8524" y="9018"/>
                    <a:pt x="8470" y="9018"/>
                  </a:cubicBezTo>
                  <a:cubicBezTo>
                    <a:pt x="8425" y="9018"/>
                    <a:pt x="8367" y="8985"/>
                    <a:pt x="8284" y="8902"/>
                  </a:cubicBezTo>
                  <a:lnTo>
                    <a:pt x="8284" y="8902"/>
                  </a:lnTo>
                  <a:cubicBezTo>
                    <a:pt x="8284" y="9019"/>
                    <a:pt x="8334" y="9061"/>
                    <a:pt x="8403" y="9061"/>
                  </a:cubicBezTo>
                  <a:cubicBezTo>
                    <a:pt x="8442" y="9061"/>
                    <a:pt x="8487" y="9047"/>
                    <a:pt x="8531" y="9026"/>
                  </a:cubicBezTo>
                  <a:cubicBezTo>
                    <a:pt x="8623" y="8994"/>
                    <a:pt x="8700" y="8963"/>
                    <a:pt x="8761" y="8963"/>
                  </a:cubicBezTo>
                  <a:cubicBezTo>
                    <a:pt x="8820" y="8963"/>
                    <a:pt x="8865" y="8990"/>
                    <a:pt x="8896" y="9070"/>
                  </a:cubicBezTo>
                  <a:lnTo>
                    <a:pt x="8896" y="9070"/>
                  </a:lnTo>
                  <a:cubicBezTo>
                    <a:pt x="8890" y="9068"/>
                    <a:pt x="8883" y="9066"/>
                    <a:pt x="8877" y="9065"/>
                  </a:cubicBezTo>
                  <a:lnTo>
                    <a:pt x="8877" y="9065"/>
                  </a:lnTo>
                  <a:cubicBezTo>
                    <a:pt x="8885" y="9070"/>
                    <a:pt x="8894" y="9077"/>
                    <a:pt x="8902" y="9085"/>
                  </a:cubicBezTo>
                  <a:cubicBezTo>
                    <a:pt x="8900" y="9080"/>
                    <a:pt x="8898" y="9075"/>
                    <a:pt x="8896" y="9070"/>
                  </a:cubicBezTo>
                  <a:lnTo>
                    <a:pt x="8896" y="9070"/>
                  </a:lnTo>
                  <a:cubicBezTo>
                    <a:pt x="8944" y="9085"/>
                    <a:pt x="8993" y="9117"/>
                    <a:pt x="9026" y="9150"/>
                  </a:cubicBezTo>
                  <a:cubicBezTo>
                    <a:pt x="9085" y="9209"/>
                    <a:pt x="9150" y="9333"/>
                    <a:pt x="9085" y="9333"/>
                  </a:cubicBezTo>
                  <a:lnTo>
                    <a:pt x="9026" y="9333"/>
                  </a:lnTo>
                  <a:cubicBezTo>
                    <a:pt x="9209" y="9397"/>
                    <a:pt x="9456" y="9580"/>
                    <a:pt x="9768" y="9644"/>
                  </a:cubicBezTo>
                  <a:cubicBezTo>
                    <a:pt x="9857" y="9666"/>
                    <a:pt x="9955" y="9679"/>
                    <a:pt x="10046" y="9679"/>
                  </a:cubicBezTo>
                  <a:cubicBezTo>
                    <a:pt x="10161" y="9679"/>
                    <a:pt x="10266" y="9657"/>
                    <a:pt x="10331" y="9601"/>
                  </a:cubicBezTo>
                  <a:lnTo>
                    <a:pt x="10331" y="9601"/>
                  </a:lnTo>
                  <a:cubicBezTo>
                    <a:pt x="10269" y="9714"/>
                    <a:pt x="10198" y="9891"/>
                    <a:pt x="10198" y="9891"/>
                  </a:cubicBezTo>
                  <a:cubicBezTo>
                    <a:pt x="10510" y="9703"/>
                    <a:pt x="10816" y="9397"/>
                    <a:pt x="11004" y="9085"/>
                  </a:cubicBezTo>
                  <a:cubicBezTo>
                    <a:pt x="11004" y="9209"/>
                    <a:pt x="11004" y="9397"/>
                    <a:pt x="11063" y="9580"/>
                  </a:cubicBezTo>
                  <a:cubicBezTo>
                    <a:pt x="11063" y="9768"/>
                    <a:pt x="11004" y="9951"/>
                    <a:pt x="10816" y="10015"/>
                  </a:cubicBezTo>
                  <a:cubicBezTo>
                    <a:pt x="10880" y="10074"/>
                    <a:pt x="10940" y="10074"/>
                    <a:pt x="11004" y="10074"/>
                  </a:cubicBezTo>
                  <a:cubicBezTo>
                    <a:pt x="11128" y="10074"/>
                    <a:pt x="11187" y="10074"/>
                    <a:pt x="11311" y="10015"/>
                  </a:cubicBezTo>
                  <a:cubicBezTo>
                    <a:pt x="11311" y="10015"/>
                    <a:pt x="11251" y="9891"/>
                    <a:pt x="11187" y="9827"/>
                  </a:cubicBezTo>
                  <a:lnTo>
                    <a:pt x="11187" y="9644"/>
                  </a:lnTo>
                  <a:cubicBezTo>
                    <a:pt x="11375" y="9768"/>
                    <a:pt x="11434" y="9827"/>
                    <a:pt x="11434" y="9827"/>
                  </a:cubicBezTo>
                  <a:cubicBezTo>
                    <a:pt x="11499" y="9827"/>
                    <a:pt x="11499" y="9827"/>
                    <a:pt x="11558" y="9891"/>
                  </a:cubicBezTo>
                  <a:cubicBezTo>
                    <a:pt x="11622" y="9891"/>
                    <a:pt x="11682" y="9951"/>
                    <a:pt x="11805" y="9951"/>
                  </a:cubicBezTo>
                  <a:cubicBezTo>
                    <a:pt x="11746" y="9951"/>
                    <a:pt x="11682" y="9827"/>
                    <a:pt x="11746" y="9703"/>
                  </a:cubicBezTo>
                  <a:cubicBezTo>
                    <a:pt x="11746" y="9644"/>
                    <a:pt x="11805" y="9521"/>
                    <a:pt x="11870" y="9521"/>
                  </a:cubicBezTo>
                  <a:cubicBezTo>
                    <a:pt x="11870" y="9573"/>
                    <a:pt x="11968" y="9828"/>
                    <a:pt x="11943" y="9924"/>
                  </a:cubicBezTo>
                  <a:lnTo>
                    <a:pt x="11943" y="9924"/>
                  </a:lnTo>
                  <a:cubicBezTo>
                    <a:pt x="12002" y="9818"/>
                    <a:pt x="12053" y="9763"/>
                    <a:pt x="12053" y="9703"/>
                  </a:cubicBezTo>
                  <a:cubicBezTo>
                    <a:pt x="12105" y="9602"/>
                    <a:pt x="12155" y="9544"/>
                    <a:pt x="12207" y="9490"/>
                  </a:cubicBezTo>
                  <a:lnTo>
                    <a:pt x="12207" y="9490"/>
                  </a:lnTo>
                  <a:cubicBezTo>
                    <a:pt x="12164" y="9582"/>
                    <a:pt x="12316" y="9776"/>
                    <a:pt x="12423" y="9827"/>
                  </a:cubicBezTo>
                  <a:cubicBezTo>
                    <a:pt x="12423" y="9768"/>
                    <a:pt x="12488" y="9768"/>
                    <a:pt x="12611" y="9703"/>
                  </a:cubicBezTo>
                  <a:cubicBezTo>
                    <a:pt x="12735" y="9703"/>
                    <a:pt x="12859" y="9644"/>
                    <a:pt x="12859" y="9580"/>
                  </a:cubicBezTo>
                  <a:lnTo>
                    <a:pt x="12671" y="9580"/>
                  </a:lnTo>
                  <a:cubicBezTo>
                    <a:pt x="12735" y="9580"/>
                    <a:pt x="12794" y="9521"/>
                    <a:pt x="12794" y="9521"/>
                  </a:cubicBezTo>
                  <a:lnTo>
                    <a:pt x="12918" y="9397"/>
                  </a:lnTo>
                  <a:cubicBezTo>
                    <a:pt x="12918" y="9333"/>
                    <a:pt x="12982" y="9209"/>
                    <a:pt x="12982" y="9150"/>
                  </a:cubicBezTo>
                  <a:lnTo>
                    <a:pt x="12982" y="8902"/>
                  </a:lnTo>
                  <a:cubicBezTo>
                    <a:pt x="13042" y="8838"/>
                    <a:pt x="13106" y="8714"/>
                    <a:pt x="13165" y="8655"/>
                  </a:cubicBezTo>
                  <a:cubicBezTo>
                    <a:pt x="13165" y="8714"/>
                    <a:pt x="13230" y="8838"/>
                    <a:pt x="13289" y="8902"/>
                  </a:cubicBezTo>
                  <a:cubicBezTo>
                    <a:pt x="13336" y="8993"/>
                    <a:pt x="13415" y="9049"/>
                    <a:pt x="13503" y="9049"/>
                  </a:cubicBezTo>
                  <a:cubicBezTo>
                    <a:pt x="13535" y="9049"/>
                    <a:pt x="13568" y="9042"/>
                    <a:pt x="13600" y="9026"/>
                  </a:cubicBezTo>
                  <a:cubicBezTo>
                    <a:pt x="13536" y="8902"/>
                    <a:pt x="13477" y="8655"/>
                    <a:pt x="13413" y="8408"/>
                  </a:cubicBezTo>
                  <a:cubicBezTo>
                    <a:pt x="13413" y="8284"/>
                    <a:pt x="13353" y="8160"/>
                    <a:pt x="13353" y="8037"/>
                  </a:cubicBezTo>
                  <a:lnTo>
                    <a:pt x="13353" y="7725"/>
                  </a:lnTo>
                  <a:lnTo>
                    <a:pt x="13477" y="7725"/>
                  </a:lnTo>
                  <a:cubicBezTo>
                    <a:pt x="13536" y="7602"/>
                    <a:pt x="13536" y="7542"/>
                    <a:pt x="13536" y="7419"/>
                  </a:cubicBezTo>
                  <a:cubicBezTo>
                    <a:pt x="13600" y="7542"/>
                    <a:pt x="13660" y="7602"/>
                    <a:pt x="13660" y="7725"/>
                  </a:cubicBezTo>
                  <a:cubicBezTo>
                    <a:pt x="13724" y="7849"/>
                    <a:pt x="13724" y="7973"/>
                    <a:pt x="13783" y="8160"/>
                  </a:cubicBezTo>
                  <a:lnTo>
                    <a:pt x="13783" y="8343"/>
                  </a:lnTo>
                  <a:lnTo>
                    <a:pt x="13783" y="8531"/>
                  </a:lnTo>
                  <a:lnTo>
                    <a:pt x="13783" y="8902"/>
                  </a:lnTo>
                  <a:cubicBezTo>
                    <a:pt x="13832" y="8886"/>
                    <a:pt x="13864" y="8882"/>
                    <a:pt x="13888" y="8882"/>
                  </a:cubicBezTo>
                  <a:cubicBezTo>
                    <a:pt x="13910" y="8882"/>
                    <a:pt x="13924" y="8885"/>
                    <a:pt x="13939" y="8885"/>
                  </a:cubicBezTo>
                  <a:cubicBezTo>
                    <a:pt x="13970" y="8885"/>
                    <a:pt x="14001" y="8870"/>
                    <a:pt x="14095" y="8779"/>
                  </a:cubicBezTo>
                  <a:cubicBezTo>
                    <a:pt x="14219" y="8779"/>
                    <a:pt x="14095" y="8962"/>
                    <a:pt x="14031" y="9026"/>
                  </a:cubicBezTo>
                  <a:lnTo>
                    <a:pt x="14278" y="8838"/>
                  </a:lnTo>
                  <a:cubicBezTo>
                    <a:pt x="14402" y="8779"/>
                    <a:pt x="14466" y="8655"/>
                    <a:pt x="14525" y="8591"/>
                  </a:cubicBezTo>
                  <a:cubicBezTo>
                    <a:pt x="14342" y="8467"/>
                    <a:pt x="14649" y="8096"/>
                    <a:pt x="14466" y="7973"/>
                  </a:cubicBezTo>
                  <a:lnTo>
                    <a:pt x="14466" y="7973"/>
                  </a:lnTo>
                  <a:lnTo>
                    <a:pt x="14402" y="8343"/>
                  </a:lnTo>
                  <a:cubicBezTo>
                    <a:pt x="14342" y="8467"/>
                    <a:pt x="14278" y="8531"/>
                    <a:pt x="14278" y="8655"/>
                  </a:cubicBezTo>
                  <a:cubicBezTo>
                    <a:pt x="14154" y="8591"/>
                    <a:pt x="14095" y="8408"/>
                    <a:pt x="14095" y="8220"/>
                  </a:cubicBezTo>
                  <a:cubicBezTo>
                    <a:pt x="14095" y="8096"/>
                    <a:pt x="14095" y="8037"/>
                    <a:pt x="14154" y="7913"/>
                  </a:cubicBezTo>
                  <a:cubicBezTo>
                    <a:pt x="14154" y="7849"/>
                    <a:pt x="14219" y="7725"/>
                    <a:pt x="14278" y="7666"/>
                  </a:cubicBezTo>
                  <a:cubicBezTo>
                    <a:pt x="14288" y="7661"/>
                    <a:pt x="14298" y="7658"/>
                    <a:pt x="14309" y="7658"/>
                  </a:cubicBezTo>
                  <a:cubicBezTo>
                    <a:pt x="14431" y="7658"/>
                    <a:pt x="14594" y="7973"/>
                    <a:pt x="14649" y="7973"/>
                  </a:cubicBezTo>
                  <a:cubicBezTo>
                    <a:pt x="14590" y="7913"/>
                    <a:pt x="14713" y="7542"/>
                    <a:pt x="14773" y="7542"/>
                  </a:cubicBezTo>
                  <a:lnTo>
                    <a:pt x="14773" y="7790"/>
                  </a:lnTo>
                  <a:cubicBezTo>
                    <a:pt x="14896" y="7666"/>
                    <a:pt x="14896" y="7542"/>
                    <a:pt x="14896" y="7478"/>
                  </a:cubicBezTo>
                  <a:lnTo>
                    <a:pt x="14896" y="7295"/>
                  </a:lnTo>
                  <a:cubicBezTo>
                    <a:pt x="14896" y="7231"/>
                    <a:pt x="14960" y="7171"/>
                    <a:pt x="15020" y="7107"/>
                  </a:cubicBezTo>
                  <a:cubicBezTo>
                    <a:pt x="15084" y="7107"/>
                    <a:pt x="15143" y="7048"/>
                    <a:pt x="15267" y="7048"/>
                  </a:cubicBezTo>
                  <a:cubicBezTo>
                    <a:pt x="15331" y="6983"/>
                    <a:pt x="15391" y="6924"/>
                    <a:pt x="15331" y="6924"/>
                  </a:cubicBezTo>
                  <a:cubicBezTo>
                    <a:pt x="15305" y="6929"/>
                    <a:pt x="15275" y="6932"/>
                    <a:pt x="15242" y="6932"/>
                  </a:cubicBezTo>
                  <a:cubicBezTo>
                    <a:pt x="14897" y="6932"/>
                    <a:pt x="14267" y="6661"/>
                    <a:pt x="14154" y="6489"/>
                  </a:cubicBezTo>
                  <a:lnTo>
                    <a:pt x="14342" y="6306"/>
                  </a:lnTo>
                  <a:cubicBezTo>
                    <a:pt x="14466" y="6242"/>
                    <a:pt x="14590" y="6118"/>
                    <a:pt x="14713" y="6118"/>
                  </a:cubicBezTo>
                  <a:cubicBezTo>
                    <a:pt x="14724" y="6107"/>
                    <a:pt x="14737" y="6102"/>
                    <a:pt x="14752" y="6102"/>
                  </a:cubicBezTo>
                  <a:cubicBezTo>
                    <a:pt x="14816" y="6102"/>
                    <a:pt x="14908" y="6193"/>
                    <a:pt x="14960" y="6242"/>
                  </a:cubicBezTo>
                  <a:cubicBezTo>
                    <a:pt x="15062" y="6343"/>
                    <a:pt x="15120" y="6445"/>
                    <a:pt x="15206" y="6445"/>
                  </a:cubicBezTo>
                  <a:cubicBezTo>
                    <a:pt x="15225" y="6445"/>
                    <a:pt x="15245" y="6440"/>
                    <a:pt x="15267" y="6430"/>
                  </a:cubicBezTo>
                  <a:cubicBezTo>
                    <a:pt x="15208" y="6430"/>
                    <a:pt x="15143" y="6306"/>
                    <a:pt x="15143" y="6242"/>
                  </a:cubicBezTo>
                  <a:cubicBezTo>
                    <a:pt x="15163" y="6232"/>
                    <a:pt x="15181" y="6229"/>
                    <a:pt x="15197" y="6229"/>
                  </a:cubicBezTo>
                  <a:cubicBezTo>
                    <a:pt x="15241" y="6229"/>
                    <a:pt x="15276" y="6252"/>
                    <a:pt x="15306" y="6252"/>
                  </a:cubicBezTo>
                  <a:cubicBezTo>
                    <a:pt x="15338" y="6252"/>
                    <a:pt x="15365" y="6226"/>
                    <a:pt x="15391" y="6118"/>
                  </a:cubicBezTo>
                  <a:cubicBezTo>
                    <a:pt x="15214" y="6076"/>
                    <a:pt x="15353" y="5874"/>
                    <a:pt x="15335" y="5874"/>
                  </a:cubicBezTo>
                  <a:cubicBezTo>
                    <a:pt x="15328" y="5874"/>
                    <a:pt x="15295" y="5907"/>
                    <a:pt x="15208" y="5994"/>
                  </a:cubicBezTo>
                  <a:cubicBezTo>
                    <a:pt x="15208" y="5871"/>
                    <a:pt x="15208" y="5811"/>
                    <a:pt x="15267" y="5747"/>
                  </a:cubicBezTo>
                  <a:cubicBezTo>
                    <a:pt x="15331" y="5747"/>
                    <a:pt x="15331" y="5688"/>
                    <a:pt x="15391" y="5564"/>
                  </a:cubicBezTo>
                  <a:cubicBezTo>
                    <a:pt x="15267" y="5564"/>
                    <a:pt x="15143" y="5500"/>
                    <a:pt x="15084" y="5376"/>
                  </a:cubicBezTo>
                  <a:cubicBezTo>
                    <a:pt x="14960" y="5253"/>
                    <a:pt x="14896" y="5129"/>
                    <a:pt x="14896" y="5005"/>
                  </a:cubicBezTo>
                  <a:lnTo>
                    <a:pt x="14896" y="5005"/>
                  </a:lnTo>
                  <a:cubicBezTo>
                    <a:pt x="14918" y="5027"/>
                    <a:pt x="14939" y="5034"/>
                    <a:pt x="14959" y="5034"/>
                  </a:cubicBezTo>
                  <a:cubicBezTo>
                    <a:pt x="15001" y="5034"/>
                    <a:pt x="15041" y="5005"/>
                    <a:pt x="15084" y="5005"/>
                  </a:cubicBezTo>
                  <a:cubicBezTo>
                    <a:pt x="15208" y="4575"/>
                    <a:pt x="15331" y="4387"/>
                    <a:pt x="15331" y="4016"/>
                  </a:cubicBezTo>
                  <a:cubicBezTo>
                    <a:pt x="15382" y="4016"/>
                    <a:pt x="15481" y="3881"/>
                    <a:pt x="15549" y="3881"/>
                  </a:cubicBezTo>
                  <a:cubicBezTo>
                    <a:pt x="15560" y="3881"/>
                    <a:pt x="15570" y="3884"/>
                    <a:pt x="15579" y="3893"/>
                  </a:cubicBezTo>
                  <a:cubicBezTo>
                    <a:pt x="15579" y="3833"/>
                    <a:pt x="15514" y="3769"/>
                    <a:pt x="15514" y="3645"/>
                  </a:cubicBezTo>
                  <a:cubicBezTo>
                    <a:pt x="15539" y="3599"/>
                    <a:pt x="15554" y="3579"/>
                    <a:pt x="15563" y="3579"/>
                  </a:cubicBezTo>
                  <a:cubicBezTo>
                    <a:pt x="15579" y="3579"/>
                    <a:pt x="15579" y="3633"/>
                    <a:pt x="15579" y="3710"/>
                  </a:cubicBezTo>
                  <a:cubicBezTo>
                    <a:pt x="15621" y="3751"/>
                    <a:pt x="15633" y="3796"/>
                    <a:pt x="15680" y="3796"/>
                  </a:cubicBezTo>
                  <a:cubicBezTo>
                    <a:pt x="15699" y="3796"/>
                    <a:pt x="15725" y="3788"/>
                    <a:pt x="15762" y="3769"/>
                  </a:cubicBezTo>
                  <a:cubicBezTo>
                    <a:pt x="15638" y="3710"/>
                    <a:pt x="15579" y="3462"/>
                    <a:pt x="15514" y="3274"/>
                  </a:cubicBezTo>
                  <a:cubicBezTo>
                    <a:pt x="15267" y="3339"/>
                    <a:pt x="15455" y="3645"/>
                    <a:pt x="15514" y="3833"/>
                  </a:cubicBezTo>
                  <a:cubicBezTo>
                    <a:pt x="15208" y="3833"/>
                    <a:pt x="14960" y="3522"/>
                    <a:pt x="14837" y="3151"/>
                  </a:cubicBezTo>
                  <a:cubicBezTo>
                    <a:pt x="14773" y="2968"/>
                    <a:pt x="14837" y="2968"/>
                    <a:pt x="14896" y="2968"/>
                  </a:cubicBezTo>
                  <a:lnTo>
                    <a:pt x="14960" y="2968"/>
                  </a:lnTo>
                  <a:lnTo>
                    <a:pt x="14960" y="2780"/>
                  </a:lnTo>
                  <a:cubicBezTo>
                    <a:pt x="14960" y="2720"/>
                    <a:pt x="14896" y="2656"/>
                    <a:pt x="14896" y="2656"/>
                  </a:cubicBezTo>
                  <a:cubicBezTo>
                    <a:pt x="14837" y="2533"/>
                    <a:pt x="14773" y="2533"/>
                    <a:pt x="14713" y="2473"/>
                  </a:cubicBezTo>
                  <a:cubicBezTo>
                    <a:pt x="14649" y="2409"/>
                    <a:pt x="14590" y="2409"/>
                    <a:pt x="14590" y="2350"/>
                  </a:cubicBezTo>
                  <a:cubicBezTo>
                    <a:pt x="14525" y="2285"/>
                    <a:pt x="14525" y="2226"/>
                    <a:pt x="14525" y="2102"/>
                  </a:cubicBezTo>
                  <a:cubicBezTo>
                    <a:pt x="14649" y="1855"/>
                    <a:pt x="14896" y="1979"/>
                    <a:pt x="15020" y="1914"/>
                  </a:cubicBezTo>
                  <a:cubicBezTo>
                    <a:pt x="15020" y="1979"/>
                    <a:pt x="15084" y="2038"/>
                    <a:pt x="15084" y="2102"/>
                  </a:cubicBezTo>
                  <a:cubicBezTo>
                    <a:pt x="15084" y="2162"/>
                    <a:pt x="15084" y="2162"/>
                    <a:pt x="15020" y="2226"/>
                  </a:cubicBezTo>
                  <a:lnTo>
                    <a:pt x="15020" y="2473"/>
                  </a:lnTo>
                  <a:cubicBezTo>
                    <a:pt x="15020" y="2409"/>
                    <a:pt x="15084" y="2350"/>
                    <a:pt x="15084" y="2285"/>
                  </a:cubicBezTo>
                  <a:cubicBezTo>
                    <a:pt x="15084" y="2285"/>
                    <a:pt x="15143" y="2350"/>
                    <a:pt x="15143" y="2409"/>
                  </a:cubicBezTo>
                  <a:cubicBezTo>
                    <a:pt x="15189" y="2454"/>
                    <a:pt x="15202" y="2498"/>
                    <a:pt x="15183" y="2542"/>
                  </a:cubicBezTo>
                  <a:lnTo>
                    <a:pt x="15183" y="2542"/>
                  </a:lnTo>
                  <a:cubicBezTo>
                    <a:pt x="15251" y="2408"/>
                    <a:pt x="15199" y="2193"/>
                    <a:pt x="15143" y="1979"/>
                  </a:cubicBezTo>
                  <a:cubicBezTo>
                    <a:pt x="15084" y="1667"/>
                    <a:pt x="14960" y="1360"/>
                    <a:pt x="14960" y="1113"/>
                  </a:cubicBezTo>
                  <a:cubicBezTo>
                    <a:pt x="14915" y="1068"/>
                    <a:pt x="14839" y="1024"/>
                    <a:pt x="14778" y="1024"/>
                  </a:cubicBezTo>
                  <a:cubicBezTo>
                    <a:pt x="14753" y="1024"/>
                    <a:pt x="14730" y="1032"/>
                    <a:pt x="14713" y="1049"/>
                  </a:cubicBezTo>
                  <a:lnTo>
                    <a:pt x="14837" y="1173"/>
                  </a:lnTo>
                  <a:cubicBezTo>
                    <a:pt x="14810" y="1213"/>
                    <a:pt x="14781" y="1227"/>
                    <a:pt x="14751" y="1227"/>
                  </a:cubicBezTo>
                  <a:cubicBezTo>
                    <a:pt x="14671" y="1227"/>
                    <a:pt x="14587" y="1120"/>
                    <a:pt x="14548" y="1120"/>
                  </a:cubicBezTo>
                  <a:cubicBezTo>
                    <a:pt x="14534" y="1120"/>
                    <a:pt x="14525" y="1134"/>
                    <a:pt x="14525" y="1173"/>
                  </a:cubicBezTo>
                  <a:cubicBezTo>
                    <a:pt x="14342" y="1049"/>
                    <a:pt x="14154" y="925"/>
                    <a:pt x="14095" y="619"/>
                  </a:cubicBezTo>
                  <a:lnTo>
                    <a:pt x="14278" y="495"/>
                  </a:lnTo>
                  <a:lnTo>
                    <a:pt x="14278" y="495"/>
                  </a:lnTo>
                  <a:cubicBezTo>
                    <a:pt x="14219" y="554"/>
                    <a:pt x="14219" y="742"/>
                    <a:pt x="14342" y="742"/>
                  </a:cubicBezTo>
                  <a:cubicBezTo>
                    <a:pt x="14219" y="678"/>
                    <a:pt x="14402" y="307"/>
                    <a:pt x="14095" y="248"/>
                  </a:cubicBezTo>
                  <a:lnTo>
                    <a:pt x="14095" y="495"/>
                  </a:lnTo>
                  <a:cubicBezTo>
                    <a:pt x="13907" y="371"/>
                    <a:pt x="13600" y="248"/>
                    <a:pt x="13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36"/>
            <p:cNvSpPr/>
            <p:nvPr/>
          </p:nvSpPr>
          <p:spPr>
            <a:xfrm>
              <a:off x="3447500" y="24747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cubicBezTo>
                    <a:pt x="65" y="1"/>
                    <a:pt x="0" y="1"/>
                    <a:pt x="65" y="6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36"/>
            <p:cNvSpPr/>
            <p:nvPr/>
          </p:nvSpPr>
          <p:spPr>
            <a:xfrm>
              <a:off x="3326950" y="24902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0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36"/>
            <p:cNvSpPr/>
            <p:nvPr/>
          </p:nvSpPr>
          <p:spPr>
            <a:xfrm>
              <a:off x="3670050" y="244387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64" y="0"/>
                    <a:pt x="64" y="65"/>
                    <a:pt x="0" y="65"/>
                  </a:cubicBezTo>
                  <a:cubicBezTo>
                    <a:pt x="64" y="65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36"/>
            <p:cNvSpPr/>
            <p:nvPr/>
          </p:nvSpPr>
          <p:spPr>
            <a:xfrm>
              <a:off x="3626775" y="2298600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124" y="0"/>
                  </a:moveTo>
                  <a:cubicBezTo>
                    <a:pt x="82" y="46"/>
                    <a:pt x="69" y="89"/>
                    <a:pt x="43" y="89"/>
                  </a:cubicBezTo>
                  <a:cubicBezTo>
                    <a:pt x="32" y="89"/>
                    <a:pt x="19" y="82"/>
                    <a:pt x="0" y="65"/>
                  </a:cubicBezTo>
                  <a:lnTo>
                    <a:pt x="0" y="65"/>
                  </a:lnTo>
                  <a:lnTo>
                    <a:pt x="124" y="188"/>
                  </a:lnTo>
                  <a:cubicBezTo>
                    <a:pt x="64" y="124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36"/>
            <p:cNvSpPr/>
            <p:nvPr/>
          </p:nvSpPr>
          <p:spPr>
            <a:xfrm>
              <a:off x="3628375" y="2250750"/>
              <a:ext cx="3850" cy="3825"/>
            </a:xfrm>
            <a:custGeom>
              <a:rect b="b" l="l" r="r" t="t"/>
              <a:pathLst>
                <a:path extrusionOk="0" h="153" w="154">
                  <a:moveTo>
                    <a:pt x="60" y="0"/>
                  </a:moveTo>
                  <a:lnTo>
                    <a:pt x="0" y="60"/>
                  </a:lnTo>
                  <a:cubicBezTo>
                    <a:pt x="30" y="122"/>
                    <a:pt x="76" y="153"/>
                    <a:pt x="107" y="153"/>
                  </a:cubicBezTo>
                  <a:cubicBezTo>
                    <a:pt x="138" y="153"/>
                    <a:pt x="154" y="122"/>
                    <a:pt x="124" y="6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36"/>
            <p:cNvSpPr/>
            <p:nvPr/>
          </p:nvSpPr>
          <p:spPr>
            <a:xfrm>
              <a:off x="3631475" y="2284750"/>
              <a:ext cx="9300" cy="6200"/>
            </a:xfrm>
            <a:custGeom>
              <a:rect b="b" l="l" r="r" t="t"/>
              <a:pathLst>
                <a:path extrusionOk="0" h="248" w="372">
                  <a:moveTo>
                    <a:pt x="183" y="0"/>
                  </a:moveTo>
                  <a:cubicBezTo>
                    <a:pt x="0" y="60"/>
                    <a:pt x="124" y="124"/>
                    <a:pt x="247" y="248"/>
                  </a:cubicBezTo>
                  <a:cubicBezTo>
                    <a:pt x="371" y="183"/>
                    <a:pt x="247" y="6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36"/>
            <p:cNvSpPr/>
            <p:nvPr/>
          </p:nvSpPr>
          <p:spPr>
            <a:xfrm>
              <a:off x="3632950" y="2280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5" y="1"/>
                  </a:moveTo>
                  <a:cubicBezTo>
                    <a:pt x="0" y="65"/>
                    <a:pt x="65" y="65"/>
                    <a:pt x="124" y="124"/>
                  </a:cubicBezTo>
                  <a:cubicBezTo>
                    <a:pt x="124" y="124"/>
                    <a:pt x="65" y="6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36"/>
            <p:cNvSpPr/>
            <p:nvPr/>
          </p:nvSpPr>
          <p:spPr>
            <a:xfrm>
              <a:off x="3634525" y="2322900"/>
              <a:ext cx="9300" cy="3900"/>
            </a:xfrm>
            <a:custGeom>
              <a:rect b="b" l="l" r="r" t="t"/>
              <a:pathLst>
                <a:path extrusionOk="0" h="156" w="372">
                  <a:moveTo>
                    <a:pt x="289" y="1"/>
                  </a:moveTo>
                  <a:cubicBezTo>
                    <a:pt x="254" y="1"/>
                    <a:pt x="184" y="37"/>
                    <a:pt x="148" y="37"/>
                  </a:cubicBezTo>
                  <a:cubicBezTo>
                    <a:pt x="134" y="37"/>
                    <a:pt x="125" y="31"/>
                    <a:pt x="125" y="17"/>
                  </a:cubicBezTo>
                  <a:cubicBezTo>
                    <a:pt x="0" y="17"/>
                    <a:pt x="207" y="156"/>
                    <a:pt x="303" y="156"/>
                  </a:cubicBezTo>
                  <a:cubicBezTo>
                    <a:pt x="351" y="156"/>
                    <a:pt x="371" y="121"/>
                    <a:pt x="308" y="17"/>
                  </a:cubicBezTo>
                  <a:cubicBezTo>
                    <a:pt x="308" y="5"/>
                    <a:pt x="301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36"/>
            <p:cNvSpPr/>
            <p:nvPr/>
          </p:nvSpPr>
          <p:spPr>
            <a:xfrm>
              <a:off x="3643825" y="2283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36"/>
            <p:cNvSpPr/>
            <p:nvPr/>
          </p:nvSpPr>
          <p:spPr>
            <a:xfrm>
              <a:off x="3651500" y="2301700"/>
              <a:ext cx="3100" cy="6525"/>
            </a:xfrm>
            <a:custGeom>
              <a:rect b="b" l="l" r="r" t="t"/>
              <a:pathLst>
                <a:path extrusionOk="0" h="261" w="124">
                  <a:moveTo>
                    <a:pt x="0" y="0"/>
                  </a:moveTo>
                  <a:cubicBezTo>
                    <a:pt x="0" y="25"/>
                    <a:pt x="10" y="40"/>
                    <a:pt x="22" y="50"/>
                  </a:cubicBezTo>
                  <a:lnTo>
                    <a:pt x="22" y="50"/>
                  </a:lnTo>
                  <a:cubicBezTo>
                    <a:pt x="16" y="33"/>
                    <a:pt x="8" y="16"/>
                    <a:pt x="0" y="0"/>
                  </a:cubicBezTo>
                  <a:close/>
                  <a:moveTo>
                    <a:pt x="22" y="50"/>
                  </a:moveTo>
                  <a:lnTo>
                    <a:pt x="22" y="50"/>
                  </a:lnTo>
                  <a:cubicBezTo>
                    <a:pt x="59" y="149"/>
                    <a:pt x="69" y="260"/>
                    <a:pt x="102" y="260"/>
                  </a:cubicBezTo>
                  <a:cubicBezTo>
                    <a:pt x="109" y="260"/>
                    <a:pt x="116" y="256"/>
                    <a:pt x="124" y="247"/>
                  </a:cubicBezTo>
                  <a:lnTo>
                    <a:pt x="65" y="64"/>
                  </a:lnTo>
                  <a:cubicBezTo>
                    <a:pt x="65" y="64"/>
                    <a:pt x="41" y="64"/>
                    <a:pt x="22" y="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36"/>
            <p:cNvSpPr/>
            <p:nvPr/>
          </p:nvSpPr>
          <p:spPr>
            <a:xfrm>
              <a:off x="3648400" y="22986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cubicBezTo>
                    <a:pt x="65" y="65"/>
                    <a:pt x="65" y="124"/>
                    <a:pt x="124" y="124"/>
                  </a:cubicBezTo>
                  <a:cubicBezTo>
                    <a:pt x="124" y="65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36"/>
            <p:cNvSpPr/>
            <p:nvPr/>
          </p:nvSpPr>
          <p:spPr>
            <a:xfrm>
              <a:off x="3650000" y="2289325"/>
              <a:ext cx="1525" cy="6200"/>
            </a:xfrm>
            <a:custGeom>
              <a:rect b="b" l="l" r="r" t="t"/>
              <a:pathLst>
                <a:path extrusionOk="0" h="248" w="61">
                  <a:moveTo>
                    <a:pt x="60" y="0"/>
                  </a:moveTo>
                  <a:lnTo>
                    <a:pt x="1" y="65"/>
                  </a:lnTo>
                  <a:lnTo>
                    <a:pt x="60" y="24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36"/>
            <p:cNvSpPr/>
            <p:nvPr/>
          </p:nvSpPr>
          <p:spPr>
            <a:xfrm>
              <a:off x="3665475" y="2362025"/>
              <a:ext cx="4600" cy="6200"/>
            </a:xfrm>
            <a:custGeom>
              <a:rect b="b" l="l" r="r" t="t"/>
              <a:pathLst>
                <a:path extrusionOk="0" h="248" w="184">
                  <a:moveTo>
                    <a:pt x="0" y="0"/>
                  </a:moveTo>
                  <a:cubicBezTo>
                    <a:pt x="59" y="60"/>
                    <a:pt x="59" y="183"/>
                    <a:pt x="59" y="248"/>
                  </a:cubicBezTo>
                  <a:cubicBezTo>
                    <a:pt x="124" y="248"/>
                    <a:pt x="183" y="183"/>
                    <a:pt x="124" y="124"/>
                  </a:cubicBezTo>
                  <a:cubicBezTo>
                    <a:pt x="59" y="6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36"/>
            <p:cNvSpPr/>
            <p:nvPr/>
          </p:nvSpPr>
          <p:spPr>
            <a:xfrm>
              <a:off x="3673125" y="23434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1" y="124"/>
                  </a:lnTo>
                  <a:lnTo>
                    <a:pt x="189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36"/>
            <p:cNvSpPr/>
            <p:nvPr/>
          </p:nvSpPr>
          <p:spPr>
            <a:xfrm>
              <a:off x="3677825" y="2359275"/>
              <a:ext cx="4600" cy="6175"/>
            </a:xfrm>
            <a:custGeom>
              <a:rect b="b" l="l" r="r" t="t"/>
              <a:pathLst>
                <a:path extrusionOk="0" h="247" w="184">
                  <a:moveTo>
                    <a:pt x="61" y="0"/>
                  </a:moveTo>
                  <a:cubicBezTo>
                    <a:pt x="41" y="0"/>
                    <a:pt x="20" y="28"/>
                    <a:pt x="1" y="110"/>
                  </a:cubicBezTo>
                  <a:cubicBezTo>
                    <a:pt x="40" y="110"/>
                    <a:pt x="108" y="247"/>
                    <a:pt x="149" y="247"/>
                  </a:cubicBezTo>
                  <a:cubicBezTo>
                    <a:pt x="170" y="247"/>
                    <a:pt x="184" y="213"/>
                    <a:pt x="184" y="110"/>
                  </a:cubicBezTo>
                  <a:cubicBezTo>
                    <a:pt x="144" y="110"/>
                    <a:pt x="102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36"/>
            <p:cNvSpPr/>
            <p:nvPr/>
          </p:nvSpPr>
          <p:spPr>
            <a:xfrm>
              <a:off x="3648400" y="2442375"/>
              <a:ext cx="9300" cy="4600"/>
            </a:xfrm>
            <a:custGeom>
              <a:rect b="b" l="l" r="r" t="t"/>
              <a:pathLst>
                <a:path extrusionOk="0" h="184" w="372">
                  <a:moveTo>
                    <a:pt x="1" y="1"/>
                  </a:moveTo>
                  <a:lnTo>
                    <a:pt x="312" y="184"/>
                  </a:lnTo>
                  <a:lnTo>
                    <a:pt x="372" y="1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36"/>
            <p:cNvSpPr/>
            <p:nvPr/>
          </p:nvSpPr>
          <p:spPr>
            <a:xfrm>
              <a:off x="3616000" y="2516225"/>
              <a:ext cx="13875" cy="8025"/>
            </a:xfrm>
            <a:custGeom>
              <a:rect b="b" l="l" r="r" t="t"/>
              <a:pathLst>
                <a:path extrusionOk="0" h="321" w="555">
                  <a:moveTo>
                    <a:pt x="416" y="0"/>
                  </a:moveTo>
                  <a:cubicBezTo>
                    <a:pt x="379" y="0"/>
                    <a:pt x="286" y="57"/>
                    <a:pt x="251" y="57"/>
                  </a:cubicBezTo>
                  <a:cubicBezTo>
                    <a:pt x="236" y="57"/>
                    <a:pt x="232" y="46"/>
                    <a:pt x="248" y="14"/>
                  </a:cubicBezTo>
                  <a:lnTo>
                    <a:pt x="248" y="14"/>
                  </a:lnTo>
                  <a:cubicBezTo>
                    <a:pt x="125" y="197"/>
                    <a:pt x="1" y="197"/>
                    <a:pt x="184" y="321"/>
                  </a:cubicBezTo>
                  <a:cubicBezTo>
                    <a:pt x="555" y="197"/>
                    <a:pt x="125" y="138"/>
                    <a:pt x="431" y="14"/>
                  </a:cubicBezTo>
                  <a:cubicBezTo>
                    <a:pt x="431" y="4"/>
                    <a:pt x="425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36"/>
            <p:cNvSpPr/>
            <p:nvPr/>
          </p:nvSpPr>
          <p:spPr>
            <a:xfrm>
              <a:off x="3622200" y="25134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36"/>
            <p:cNvSpPr/>
            <p:nvPr/>
          </p:nvSpPr>
          <p:spPr>
            <a:xfrm>
              <a:off x="3427475" y="2896750"/>
              <a:ext cx="3100" cy="6200"/>
            </a:xfrm>
            <a:custGeom>
              <a:rect b="b" l="l" r="r" t="t"/>
              <a:pathLst>
                <a:path extrusionOk="0" h="248" w="124">
                  <a:moveTo>
                    <a:pt x="59" y="1"/>
                  </a:moveTo>
                  <a:cubicBezTo>
                    <a:pt x="59" y="60"/>
                    <a:pt x="0" y="124"/>
                    <a:pt x="0" y="248"/>
                  </a:cubicBezTo>
                  <a:cubicBezTo>
                    <a:pt x="0" y="184"/>
                    <a:pt x="59" y="124"/>
                    <a:pt x="124" y="60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36"/>
            <p:cNvSpPr/>
            <p:nvPr/>
          </p:nvSpPr>
          <p:spPr>
            <a:xfrm>
              <a:off x="3428950" y="2907500"/>
              <a:ext cx="6200" cy="4725"/>
            </a:xfrm>
            <a:custGeom>
              <a:rect b="b" l="l" r="r" t="t"/>
              <a:pathLst>
                <a:path extrusionOk="0" h="189" w="248">
                  <a:moveTo>
                    <a:pt x="248" y="1"/>
                  </a:moveTo>
                  <a:cubicBezTo>
                    <a:pt x="188" y="1"/>
                    <a:pt x="124" y="65"/>
                    <a:pt x="0" y="65"/>
                  </a:cubicBezTo>
                  <a:cubicBezTo>
                    <a:pt x="65" y="124"/>
                    <a:pt x="188" y="124"/>
                    <a:pt x="248" y="189"/>
                  </a:cubicBezTo>
                  <a:cubicBezTo>
                    <a:pt x="188" y="124"/>
                    <a:pt x="188" y="65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36"/>
            <p:cNvSpPr/>
            <p:nvPr/>
          </p:nvSpPr>
          <p:spPr>
            <a:xfrm>
              <a:off x="3362550" y="2426925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1" y="1"/>
                  </a:moveTo>
                  <a:lnTo>
                    <a:pt x="1" y="184"/>
                  </a:lnTo>
                  <a:lnTo>
                    <a:pt x="60" y="124"/>
                  </a:lnTo>
                  <a:cubicBezTo>
                    <a:pt x="60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36"/>
            <p:cNvSpPr/>
            <p:nvPr/>
          </p:nvSpPr>
          <p:spPr>
            <a:xfrm>
              <a:off x="3340925" y="2425325"/>
              <a:ext cx="4600" cy="3125"/>
            </a:xfrm>
            <a:custGeom>
              <a:rect b="b" l="l" r="r" t="t"/>
              <a:pathLst>
                <a:path extrusionOk="0" h="125" w="184">
                  <a:moveTo>
                    <a:pt x="183" y="124"/>
                  </a:moveTo>
                  <a:lnTo>
                    <a:pt x="183" y="124"/>
                  </a:lnTo>
                  <a:cubicBezTo>
                    <a:pt x="124" y="65"/>
                    <a:pt x="60" y="65"/>
                    <a:pt x="0" y="0"/>
                  </a:cubicBezTo>
                  <a:cubicBezTo>
                    <a:pt x="60" y="65"/>
                    <a:pt x="124" y="65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36"/>
            <p:cNvSpPr/>
            <p:nvPr/>
          </p:nvSpPr>
          <p:spPr>
            <a:xfrm>
              <a:off x="3332725" y="2459325"/>
              <a:ext cx="5125" cy="4725"/>
            </a:xfrm>
            <a:custGeom>
              <a:rect b="b" l="l" r="r" t="t"/>
              <a:pathLst>
                <a:path extrusionOk="0" h="189" w="205">
                  <a:moveTo>
                    <a:pt x="205" y="0"/>
                  </a:moveTo>
                  <a:lnTo>
                    <a:pt x="205" y="0"/>
                  </a:lnTo>
                  <a:cubicBezTo>
                    <a:pt x="178" y="27"/>
                    <a:pt x="174" y="52"/>
                    <a:pt x="173" y="77"/>
                  </a:cubicBezTo>
                  <a:lnTo>
                    <a:pt x="173" y="77"/>
                  </a:lnTo>
                  <a:cubicBezTo>
                    <a:pt x="191" y="55"/>
                    <a:pt x="205" y="29"/>
                    <a:pt x="205" y="0"/>
                  </a:cubicBezTo>
                  <a:close/>
                  <a:moveTo>
                    <a:pt x="173" y="77"/>
                  </a:moveTo>
                  <a:lnTo>
                    <a:pt x="173" y="77"/>
                  </a:lnTo>
                  <a:cubicBezTo>
                    <a:pt x="112" y="151"/>
                    <a:pt x="0" y="188"/>
                    <a:pt x="140" y="188"/>
                  </a:cubicBezTo>
                  <a:cubicBezTo>
                    <a:pt x="178" y="150"/>
                    <a:pt x="171" y="114"/>
                    <a:pt x="173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36"/>
            <p:cNvSpPr/>
            <p:nvPr/>
          </p:nvSpPr>
          <p:spPr>
            <a:xfrm>
              <a:off x="3534050" y="2800925"/>
              <a:ext cx="1625" cy="700"/>
            </a:xfrm>
            <a:custGeom>
              <a:rect b="b" l="l" r="r" t="t"/>
              <a:pathLst>
                <a:path extrusionOk="0" h="28" w="65">
                  <a:moveTo>
                    <a:pt x="0" y="1"/>
                  </a:moveTo>
                  <a:cubicBezTo>
                    <a:pt x="22" y="21"/>
                    <a:pt x="36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lnTo>
                    <a:pt x="46" y="27"/>
                  </a:lnTo>
                  <a:cubicBezTo>
                    <a:pt x="47" y="27"/>
                    <a:pt x="47" y="27"/>
                    <a:pt x="48" y="27"/>
                  </a:cubicBezTo>
                  <a:cubicBezTo>
                    <a:pt x="57" y="27"/>
                    <a:pt x="64" y="21"/>
                    <a:pt x="64" y="1"/>
                  </a:cubicBezTo>
                  <a:lnTo>
                    <a:pt x="64" y="1"/>
                  </a:lnTo>
                  <a:cubicBezTo>
                    <a:pt x="64" y="1"/>
                    <a:pt x="64" y="26"/>
                    <a:pt x="46" y="27"/>
                  </a:cubicBezTo>
                  <a:lnTo>
                    <a:pt x="46" y="27"/>
                  </a:lnTo>
                  <a:cubicBezTo>
                    <a:pt x="28" y="2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36"/>
            <p:cNvSpPr/>
            <p:nvPr/>
          </p:nvSpPr>
          <p:spPr>
            <a:xfrm>
              <a:off x="3521675" y="2797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1" y="0"/>
                  </a:moveTo>
                  <a:lnTo>
                    <a:pt x="65" y="12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36"/>
            <p:cNvSpPr/>
            <p:nvPr/>
          </p:nvSpPr>
          <p:spPr>
            <a:xfrm>
              <a:off x="3517100" y="2797850"/>
              <a:ext cx="4600" cy="7075"/>
            </a:xfrm>
            <a:custGeom>
              <a:rect b="b" l="l" r="r" t="t"/>
              <a:pathLst>
                <a:path extrusionOk="0" h="283" w="184">
                  <a:moveTo>
                    <a:pt x="60" y="0"/>
                  </a:moveTo>
                  <a:cubicBezTo>
                    <a:pt x="60" y="60"/>
                    <a:pt x="60" y="247"/>
                    <a:pt x="1" y="247"/>
                  </a:cubicBezTo>
                  <a:cubicBezTo>
                    <a:pt x="37" y="272"/>
                    <a:pt x="61" y="282"/>
                    <a:pt x="78" y="282"/>
                  </a:cubicBezTo>
                  <a:cubicBezTo>
                    <a:pt x="134" y="282"/>
                    <a:pt x="99" y="166"/>
                    <a:pt x="150" y="133"/>
                  </a:cubicBezTo>
                  <a:lnTo>
                    <a:pt x="150" y="133"/>
                  </a:lnTo>
                  <a:lnTo>
                    <a:pt x="184" y="183"/>
                  </a:lnTo>
                  <a:lnTo>
                    <a:pt x="184" y="124"/>
                  </a:lnTo>
                  <a:cubicBezTo>
                    <a:pt x="169" y="124"/>
                    <a:pt x="158" y="127"/>
                    <a:pt x="150" y="133"/>
                  </a:cubicBezTo>
                  <a:lnTo>
                    <a:pt x="150" y="13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36"/>
            <p:cNvSpPr/>
            <p:nvPr/>
          </p:nvSpPr>
          <p:spPr>
            <a:xfrm>
              <a:off x="3504750" y="2797850"/>
              <a:ext cx="875" cy="1775"/>
            </a:xfrm>
            <a:custGeom>
              <a:rect b="b" l="l" r="r" t="t"/>
              <a:pathLst>
                <a:path extrusionOk="0" h="71" w="35">
                  <a:moveTo>
                    <a:pt x="0" y="0"/>
                  </a:moveTo>
                  <a:cubicBezTo>
                    <a:pt x="0" y="52"/>
                    <a:pt x="10" y="71"/>
                    <a:pt x="18" y="71"/>
                  </a:cubicBezTo>
                  <a:cubicBezTo>
                    <a:pt x="29" y="71"/>
                    <a:pt x="34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36"/>
            <p:cNvSpPr/>
            <p:nvPr/>
          </p:nvSpPr>
          <p:spPr>
            <a:xfrm>
              <a:off x="3503125" y="279622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65"/>
                  </a:moveTo>
                  <a:cubicBezTo>
                    <a:pt x="65" y="65"/>
                    <a:pt x="1" y="1"/>
                    <a:pt x="65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36"/>
            <p:cNvSpPr/>
            <p:nvPr/>
          </p:nvSpPr>
          <p:spPr>
            <a:xfrm>
              <a:off x="3500050" y="2797850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65" y="124"/>
                    <a:pt x="124" y="124"/>
                  </a:cubicBezTo>
                  <a:lnTo>
                    <a:pt x="124" y="60"/>
                  </a:lnTo>
                  <a:cubicBezTo>
                    <a:pt x="94" y="30"/>
                    <a:pt x="63" y="30"/>
                    <a:pt x="40" y="30"/>
                  </a:cubicBezTo>
                  <a:cubicBezTo>
                    <a:pt x="16" y="30"/>
                    <a:pt x="0" y="3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36"/>
            <p:cNvSpPr/>
            <p:nvPr/>
          </p:nvSpPr>
          <p:spPr>
            <a:xfrm>
              <a:off x="3504750" y="280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59" y="0"/>
                  </a:moveTo>
                  <a:cubicBezTo>
                    <a:pt x="0" y="0"/>
                    <a:pt x="0" y="0"/>
                    <a:pt x="59" y="60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36"/>
            <p:cNvSpPr/>
            <p:nvPr/>
          </p:nvSpPr>
          <p:spPr>
            <a:xfrm>
              <a:off x="3504750" y="2802425"/>
              <a:ext cx="2325" cy="1975"/>
            </a:xfrm>
            <a:custGeom>
              <a:rect b="b" l="l" r="r" t="t"/>
              <a:pathLst>
                <a:path extrusionOk="0" h="79" w="93">
                  <a:moveTo>
                    <a:pt x="0" y="0"/>
                  </a:moveTo>
                  <a:lnTo>
                    <a:pt x="59" y="64"/>
                  </a:lnTo>
                  <a:cubicBezTo>
                    <a:pt x="59" y="64"/>
                    <a:pt x="75" y="79"/>
                    <a:pt x="83" y="79"/>
                  </a:cubicBezTo>
                  <a:cubicBezTo>
                    <a:pt x="91" y="79"/>
                    <a:pt x="92" y="63"/>
                    <a:pt x="59" y="0"/>
                  </a:cubicBezTo>
                  <a:cubicBezTo>
                    <a:pt x="59" y="22"/>
                    <a:pt x="59" y="29"/>
                    <a:pt x="57" y="29"/>
                  </a:cubicBezTo>
                  <a:cubicBezTo>
                    <a:pt x="53" y="29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36"/>
            <p:cNvSpPr/>
            <p:nvPr/>
          </p:nvSpPr>
          <p:spPr>
            <a:xfrm>
              <a:off x="3506225" y="2801100"/>
              <a:ext cx="4225" cy="2950"/>
            </a:xfrm>
            <a:custGeom>
              <a:rect b="b" l="l" r="r" t="t"/>
              <a:pathLst>
                <a:path extrusionOk="0" h="118" w="169">
                  <a:moveTo>
                    <a:pt x="41" y="0"/>
                  </a:moveTo>
                  <a:cubicBezTo>
                    <a:pt x="18" y="0"/>
                    <a:pt x="0" y="15"/>
                    <a:pt x="0" y="53"/>
                  </a:cubicBezTo>
                  <a:cubicBezTo>
                    <a:pt x="65" y="53"/>
                    <a:pt x="124" y="53"/>
                    <a:pt x="124" y="117"/>
                  </a:cubicBezTo>
                  <a:cubicBezTo>
                    <a:pt x="168" y="73"/>
                    <a:pt x="92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36"/>
            <p:cNvSpPr/>
            <p:nvPr/>
          </p:nvSpPr>
          <p:spPr>
            <a:xfrm>
              <a:off x="3520875" y="2807125"/>
              <a:ext cx="2425" cy="1500"/>
            </a:xfrm>
            <a:custGeom>
              <a:rect b="b" l="l" r="r" t="t"/>
              <a:pathLst>
                <a:path extrusionOk="0" h="60" w="97">
                  <a:moveTo>
                    <a:pt x="33" y="0"/>
                  </a:moveTo>
                  <a:lnTo>
                    <a:pt x="39" y="6"/>
                  </a:lnTo>
                  <a:lnTo>
                    <a:pt x="39" y="6"/>
                  </a:lnTo>
                  <a:cubicBezTo>
                    <a:pt x="52" y="0"/>
                    <a:pt x="62" y="0"/>
                    <a:pt x="33" y="0"/>
                  </a:cubicBezTo>
                  <a:close/>
                  <a:moveTo>
                    <a:pt x="39" y="6"/>
                  </a:moveTo>
                  <a:lnTo>
                    <a:pt x="39" y="6"/>
                  </a:lnTo>
                  <a:cubicBezTo>
                    <a:pt x="22" y="12"/>
                    <a:pt x="0" y="27"/>
                    <a:pt x="33" y="59"/>
                  </a:cubicBezTo>
                  <a:lnTo>
                    <a:pt x="97" y="59"/>
                  </a:lnTo>
                  <a:lnTo>
                    <a:pt x="39" y="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36"/>
            <p:cNvSpPr/>
            <p:nvPr/>
          </p:nvSpPr>
          <p:spPr>
            <a:xfrm>
              <a:off x="3497000" y="2804075"/>
              <a:ext cx="4675" cy="3075"/>
            </a:xfrm>
            <a:custGeom>
              <a:rect b="b" l="l" r="r" t="t"/>
              <a:pathLst>
                <a:path extrusionOk="0" h="123" w="187">
                  <a:moveTo>
                    <a:pt x="1" y="0"/>
                  </a:moveTo>
                  <a:lnTo>
                    <a:pt x="1" y="0"/>
                  </a:lnTo>
                  <a:cubicBezTo>
                    <a:pt x="64" y="58"/>
                    <a:pt x="123" y="59"/>
                    <a:pt x="186" y="122"/>
                  </a:cubicBezTo>
                  <a:lnTo>
                    <a:pt x="122" y="58"/>
                  </a:lnTo>
                  <a:cubicBezTo>
                    <a:pt x="122" y="58"/>
                    <a:pt x="64" y="5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36"/>
            <p:cNvSpPr/>
            <p:nvPr/>
          </p:nvSpPr>
          <p:spPr>
            <a:xfrm>
              <a:off x="3501650" y="2807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lnTo>
                    <a:pt x="0" y="124"/>
                  </a:lnTo>
                  <a:cubicBezTo>
                    <a:pt x="60" y="59"/>
                    <a:pt x="0" y="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36"/>
            <p:cNvSpPr/>
            <p:nvPr/>
          </p:nvSpPr>
          <p:spPr>
            <a:xfrm>
              <a:off x="3509300" y="28055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36"/>
            <p:cNvSpPr/>
            <p:nvPr/>
          </p:nvSpPr>
          <p:spPr>
            <a:xfrm>
              <a:off x="3492375" y="280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0" y="1"/>
                  </a:moveTo>
                  <a:lnTo>
                    <a:pt x="60" y="65"/>
                  </a:lnTo>
                  <a:lnTo>
                    <a:pt x="124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36"/>
            <p:cNvSpPr/>
            <p:nvPr/>
          </p:nvSpPr>
          <p:spPr>
            <a:xfrm>
              <a:off x="3487675" y="2807125"/>
              <a:ext cx="4725" cy="4575"/>
            </a:xfrm>
            <a:custGeom>
              <a:rect b="b" l="l" r="r" t="t"/>
              <a:pathLst>
                <a:path extrusionOk="0" h="183" w="189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5" y="124"/>
                    <a:pt x="124" y="183"/>
                  </a:cubicBezTo>
                  <a:lnTo>
                    <a:pt x="124" y="183"/>
                  </a:lnTo>
                  <a:cubicBezTo>
                    <a:pt x="65" y="124"/>
                    <a:pt x="124" y="124"/>
                    <a:pt x="188" y="124"/>
                  </a:cubicBezTo>
                  <a:cubicBezTo>
                    <a:pt x="124" y="59"/>
                    <a:pt x="65" y="5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36"/>
            <p:cNvSpPr/>
            <p:nvPr/>
          </p:nvSpPr>
          <p:spPr>
            <a:xfrm>
              <a:off x="3490775" y="281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36"/>
            <p:cNvSpPr/>
            <p:nvPr/>
          </p:nvSpPr>
          <p:spPr>
            <a:xfrm>
              <a:off x="3496950" y="280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124" y="65"/>
                  </a:lnTo>
                  <a:cubicBezTo>
                    <a:pt x="124" y="65"/>
                    <a:pt x="65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36"/>
            <p:cNvSpPr/>
            <p:nvPr/>
          </p:nvSpPr>
          <p:spPr>
            <a:xfrm>
              <a:off x="3498550" y="281020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cubicBezTo>
                    <a:pt x="60" y="60"/>
                    <a:pt x="1" y="60"/>
                    <a:pt x="1" y="60"/>
                  </a:cubicBezTo>
                  <a:lnTo>
                    <a:pt x="60" y="6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36"/>
            <p:cNvSpPr/>
            <p:nvPr/>
          </p:nvSpPr>
          <p:spPr>
            <a:xfrm>
              <a:off x="3500050" y="28102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36"/>
            <p:cNvSpPr/>
            <p:nvPr/>
          </p:nvSpPr>
          <p:spPr>
            <a:xfrm>
              <a:off x="3506225" y="28102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0" y="1"/>
                  </a:moveTo>
                  <a:cubicBezTo>
                    <a:pt x="65" y="60"/>
                    <a:pt x="65" y="124"/>
                    <a:pt x="248" y="184"/>
                  </a:cubicBezTo>
                  <a:cubicBezTo>
                    <a:pt x="188" y="124"/>
                    <a:pt x="65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36"/>
            <p:cNvSpPr/>
            <p:nvPr/>
          </p:nvSpPr>
          <p:spPr>
            <a:xfrm>
              <a:off x="3503125" y="28102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1" y="1"/>
                  </a:moveTo>
                  <a:cubicBezTo>
                    <a:pt x="1" y="29"/>
                    <a:pt x="16" y="44"/>
                    <a:pt x="31" y="59"/>
                  </a:cubicBezTo>
                  <a:lnTo>
                    <a:pt x="31" y="59"/>
                  </a:lnTo>
                  <a:lnTo>
                    <a:pt x="1" y="1"/>
                  </a:lnTo>
                  <a:close/>
                  <a:moveTo>
                    <a:pt x="31" y="59"/>
                  </a:moveTo>
                  <a:lnTo>
                    <a:pt x="65" y="124"/>
                  </a:lnTo>
                  <a:cubicBezTo>
                    <a:pt x="65" y="91"/>
                    <a:pt x="48" y="75"/>
                    <a:pt x="31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36"/>
            <p:cNvSpPr/>
            <p:nvPr/>
          </p:nvSpPr>
          <p:spPr>
            <a:xfrm>
              <a:off x="3503125" y="281330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1" y="0"/>
                  </a:moveTo>
                  <a:lnTo>
                    <a:pt x="65" y="6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36"/>
            <p:cNvSpPr/>
            <p:nvPr/>
          </p:nvSpPr>
          <p:spPr>
            <a:xfrm>
              <a:off x="3495475" y="2814175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4" y="0"/>
                  </a:moveTo>
                  <a:cubicBezTo>
                    <a:pt x="5" y="0"/>
                    <a:pt x="0" y="7"/>
                    <a:pt x="0" y="25"/>
                  </a:cubicBezTo>
                  <a:cubicBezTo>
                    <a:pt x="59" y="25"/>
                    <a:pt x="0" y="89"/>
                    <a:pt x="0" y="89"/>
                  </a:cubicBezTo>
                  <a:lnTo>
                    <a:pt x="124" y="89"/>
                  </a:lnTo>
                  <a:cubicBezTo>
                    <a:pt x="78" y="43"/>
                    <a:pt x="35" y="0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36"/>
            <p:cNvSpPr/>
            <p:nvPr/>
          </p:nvSpPr>
          <p:spPr>
            <a:xfrm>
              <a:off x="3498550" y="28133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36"/>
            <p:cNvSpPr/>
            <p:nvPr/>
          </p:nvSpPr>
          <p:spPr>
            <a:xfrm>
              <a:off x="3492375" y="282095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36"/>
            <p:cNvSpPr/>
            <p:nvPr/>
          </p:nvSpPr>
          <p:spPr>
            <a:xfrm>
              <a:off x="3498550" y="281477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lnTo>
                    <a:pt x="1" y="65"/>
                  </a:lnTo>
                  <a:cubicBezTo>
                    <a:pt x="60" y="6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36"/>
            <p:cNvSpPr/>
            <p:nvPr/>
          </p:nvSpPr>
          <p:spPr>
            <a:xfrm>
              <a:off x="3491650" y="2815675"/>
              <a:ext cx="2225" cy="725"/>
            </a:xfrm>
            <a:custGeom>
              <a:rect b="b" l="l" r="r" t="t"/>
              <a:pathLst>
                <a:path extrusionOk="0" h="29" w="89">
                  <a:moveTo>
                    <a:pt x="3" y="0"/>
                  </a:moveTo>
                  <a:cubicBezTo>
                    <a:pt x="1" y="0"/>
                    <a:pt x="8" y="8"/>
                    <a:pt x="29" y="29"/>
                  </a:cubicBezTo>
                  <a:lnTo>
                    <a:pt x="89" y="29"/>
                  </a:lnTo>
                  <a:cubicBezTo>
                    <a:pt x="49" y="29"/>
                    <a:pt x="7" y="0"/>
                    <a:pt x="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36"/>
            <p:cNvSpPr/>
            <p:nvPr/>
          </p:nvSpPr>
          <p:spPr>
            <a:xfrm>
              <a:off x="3496950" y="281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36"/>
            <p:cNvSpPr/>
            <p:nvPr/>
          </p:nvSpPr>
          <p:spPr>
            <a:xfrm>
              <a:off x="3496950" y="281330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0"/>
                  </a:moveTo>
                  <a:cubicBezTo>
                    <a:pt x="0" y="0"/>
                    <a:pt x="65" y="0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36"/>
            <p:cNvSpPr/>
            <p:nvPr/>
          </p:nvSpPr>
          <p:spPr>
            <a:xfrm>
              <a:off x="3492375" y="2822575"/>
              <a:ext cx="16950" cy="15475"/>
            </a:xfrm>
            <a:custGeom>
              <a:rect b="b" l="l" r="r" t="t"/>
              <a:pathLst>
                <a:path extrusionOk="0" h="619" w="678">
                  <a:moveTo>
                    <a:pt x="0" y="0"/>
                  </a:moveTo>
                  <a:cubicBezTo>
                    <a:pt x="31" y="15"/>
                    <a:pt x="63" y="33"/>
                    <a:pt x="96" y="51"/>
                  </a:cubicBezTo>
                  <a:lnTo>
                    <a:pt x="96" y="51"/>
                  </a:lnTo>
                  <a:cubicBezTo>
                    <a:pt x="72" y="21"/>
                    <a:pt x="35" y="0"/>
                    <a:pt x="0" y="0"/>
                  </a:cubicBezTo>
                  <a:close/>
                  <a:moveTo>
                    <a:pt x="96" y="51"/>
                  </a:moveTo>
                  <a:lnTo>
                    <a:pt x="96" y="51"/>
                  </a:lnTo>
                  <a:cubicBezTo>
                    <a:pt x="113" y="72"/>
                    <a:pt x="124" y="97"/>
                    <a:pt x="124" y="124"/>
                  </a:cubicBezTo>
                  <a:cubicBezTo>
                    <a:pt x="183" y="183"/>
                    <a:pt x="307" y="183"/>
                    <a:pt x="371" y="248"/>
                  </a:cubicBezTo>
                  <a:cubicBezTo>
                    <a:pt x="391" y="289"/>
                    <a:pt x="391" y="302"/>
                    <a:pt x="379" y="302"/>
                  </a:cubicBezTo>
                  <a:cubicBezTo>
                    <a:pt x="355" y="302"/>
                    <a:pt x="287" y="248"/>
                    <a:pt x="248" y="248"/>
                  </a:cubicBezTo>
                  <a:cubicBezTo>
                    <a:pt x="371" y="307"/>
                    <a:pt x="371" y="431"/>
                    <a:pt x="619" y="618"/>
                  </a:cubicBezTo>
                  <a:lnTo>
                    <a:pt x="554" y="495"/>
                  </a:lnTo>
                  <a:lnTo>
                    <a:pt x="678" y="618"/>
                  </a:lnTo>
                  <a:cubicBezTo>
                    <a:pt x="576" y="517"/>
                    <a:pt x="518" y="415"/>
                    <a:pt x="569" y="415"/>
                  </a:cubicBezTo>
                  <a:cubicBezTo>
                    <a:pt x="580" y="415"/>
                    <a:pt x="597" y="420"/>
                    <a:pt x="619" y="431"/>
                  </a:cubicBezTo>
                  <a:cubicBezTo>
                    <a:pt x="619" y="378"/>
                    <a:pt x="333" y="182"/>
                    <a:pt x="96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36"/>
            <p:cNvSpPr/>
            <p:nvPr/>
          </p:nvSpPr>
          <p:spPr>
            <a:xfrm>
              <a:off x="3489275" y="28178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" y="0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184" y="65"/>
                  </a:lnTo>
                  <a:cubicBezTo>
                    <a:pt x="184" y="65"/>
                    <a:pt x="124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36"/>
            <p:cNvSpPr/>
            <p:nvPr/>
          </p:nvSpPr>
          <p:spPr>
            <a:xfrm>
              <a:off x="3493850" y="2816400"/>
              <a:ext cx="9300" cy="7675"/>
            </a:xfrm>
            <a:custGeom>
              <a:rect b="b" l="l" r="r" t="t"/>
              <a:pathLst>
                <a:path extrusionOk="0" h="307" w="372">
                  <a:moveTo>
                    <a:pt x="1" y="0"/>
                  </a:moveTo>
                  <a:lnTo>
                    <a:pt x="1" y="124"/>
                  </a:lnTo>
                  <a:cubicBezTo>
                    <a:pt x="65" y="124"/>
                    <a:pt x="65" y="124"/>
                    <a:pt x="65" y="59"/>
                  </a:cubicBezTo>
                  <a:cubicBezTo>
                    <a:pt x="1" y="59"/>
                    <a:pt x="65" y="59"/>
                    <a:pt x="1" y="0"/>
                  </a:cubicBezTo>
                  <a:lnTo>
                    <a:pt x="1" y="0"/>
                  </a:lnTo>
                  <a:lnTo>
                    <a:pt x="65" y="59"/>
                  </a:lnTo>
                  <a:lnTo>
                    <a:pt x="65" y="0"/>
                  </a:lnTo>
                  <a:close/>
                  <a:moveTo>
                    <a:pt x="65" y="59"/>
                  </a:moveTo>
                  <a:cubicBezTo>
                    <a:pt x="189" y="183"/>
                    <a:pt x="189" y="247"/>
                    <a:pt x="312" y="307"/>
                  </a:cubicBezTo>
                  <a:cubicBezTo>
                    <a:pt x="372" y="247"/>
                    <a:pt x="248" y="183"/>
                    <a:pt x="248" y="124"/>
                  </a:cubicBezTo>
                  <a:cubicBezTo>
                    <a:pt x="233" y="154"/>
                    <a:pt x="222" y="166"/>
                    <a:pt x="212" y="166"/>
                  </a:cubicBezTo>
                  <a:cubicBezTo>
                    <a:pt x="181" y="166"/>
                    <a:pt x="158" y="59"/>
                    <a:pt x="65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36"/>
            <p:cNvSpPr/>
            <p:nvPr/>
          </p:nvSpPr>
          <p:spPr>
            <a:xfrm>
              <a:off x="3515500" y="28209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36"/>
            <p:cNvSpPr/>
            <p:nvPr/>
          </p:nvSpPr>
          <p:spPr>
            <a:xfrm>
              <a:off x="3507825" y="28147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1" y="1"/>
                  </a:moveTo>
                  <a:cubicBezTo>
                    <a:pt x="1" y="36"/>
                    <a:pt x="38" y="70"/>
                    <a:pt x="81" y="93"/>
                  </a:cubicBezTo>
                  <a:lnTo>
                    <a:pt x="81" y="93"/>
                  </a:lnTo>
                  <a:cubicBezTo>
                    <a:pt x="50" y="72"/>
                    <a:pt x="21" y="44"/>
                    <a:pt x="1" y="1"/>
                  </a:cubicBezTo>
                  <a:close/>
                  <a:moveTo>
                    <a:pt x="248" y="124"/>
                  </a:moveTo>
                  <a:lnTo>
                    <a:pt x="248" y="133"/>
                  </a:lnTo>
                  <a:lnTo>
                    <a:pt x="248" y="133"/>
                  </a:lnTo>
                  <a:cubicBezTo>
                    <a:pt x="252" y="134"/>
                    <a:pt x="256" y="136"/>
                    <a:pt x="260" y="137"/>
                  </a:cubicBezTo>
                  <a:lnTo>
                    <a:pt x="260" y="137"/>
                  </a:lnTo>
                  <a:cubicBezTo>
                    <a:pt x="256" y="133"/>
                    <a:pt x="252" y="129"/>
                    <a:pt x="248" y="124"/>
                  </a:cubicBezTo>
                  <a:close/>
                  <a:moveTo>
                    <a:pt x="81" y="93"/>
                  </a:moveTo>
                  <a:cubicBezTo>
                    <a:pt x="139" y="132"/>
                    <a:pt x="206" y="147"/>
                    <a:pt x="248" y="189"/>
                  </a:cubicBezTo>
                  <a:lnTo>
                    <a:pt x="248" y="133"/>
                  </a:lnTo>
                  <a:lnTo>
                    <a:pt x="248" y="133"/>
                  </a:lnTo>
                  <a:cubicBezTo>
                    <a:pt x="231" y="127"/>
                    <a:pt x="210" y="124"/>
                    <a:pt x="184" y="124"/>
                  </a:cubicBezTo>
                  <a:cubicBezTo>
                    <a:pt x="157" y="124"/>
                    <a:pt x="117" y="112"/>
                    <a:pt x="81" y="93"/>
                  </a:cubicBezTo>
                  <a:close/>
                  <a:moveTo>
                    <a:pt x="260" y="137"/>
                  </a:moveTo>
                  <a:cubicBezTo>
                    <a:pt x="294" y="174"/>
                    <a:pt x="303" y="187"/>
                    <a:pt x="306" y="211"/>
                  </a:cubicBezTo>
                  <a:lnTo>
                    <a:pt x="306" y="211"/>
                  </a:lnTo>
                  <a:cubicBezTo>
                    <a:pt x="303" y="181"/>
                    <a:pt x="294" y="153"/>
                    <a:pt x="260" y="137"/>
                  </a:cubicBezTo>
                  <a:close/>
                  <a:moveTo>
                    <a:pt x="306" y="211"/>
                  </a:moveTo>
                  <a:cubicBezTo>
                    <a:pt x="307" y="223"/>
                    <a:pt x="307" y="236"/>
                    <a:pt x="307" y="248"/>
                  </a:cubicBezTo>
                  <a:cubicBezTo>
                    <a:pt x="307" y="232"/>
                    <a:pt x="307" y="221"/>
                    <a:pt x="306" y="2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36"/>
            <p:cNvSpPr/>
            <p:nvPr/>
          </p:nvSpPr>
          <p:spPr>
            <a:xfrm>
              <a:off x="3506225" y="28194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1"/>
                  </a:moveTo>
                  <a:lnTo>
                    <a:pt x="0" y="124"/>
                  </a:lnTo>
                  <a:lnTo>
                    <a:pt x="124" y="184"/>
                  </a:lnTo>
                  <a:lnTo>
                    <a:pt x="65" y="124"/>
                  </a:lnTo>
                  <a:cubicBezTo>
                    <a:pt x="124" y="124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36"/>
            <p:cNvSpPr/>
            <p:nvPr/>
          </p:nvSpPr>
          <p:spPr>
            <a:xfrm>
              <a:off x="3487675" y="281787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0"/>
                  </a:moveTo>
                  <a:lnTo>
                    <a:pt x="124" y="188"/>
                  </a:lnTo>
                  <a:lnTo>
                    <a:pt x="12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36"/>
            <p:cNvSpPr/>
            <p:nvPr/>
          </p:nvSpPr>
          <p:spPr>
            <a:xfrm>
              <a:off x="3486200" y="2820950"/>
              <a:ext cx="3100" cy="1650"/>
            </a:xfrm>
            <a:custGeom>
              <a:rect b="b" l="l" r="r" t="t"/>
              <a:pathLst>
                <a:path extrusionOk="0" h="66" w="124">
                  <a:moveTo>
                    <a:pt x="0" y="1"/>
                  </a:moveTo>
                  <a:lnTo>
                    <a:pt x="60" y="65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36"/>
            <p:cNvSpPr/>
            <p:nvPr/>
          </p:nvSpPr>
          <p:spPr>
            <a:xfrm>
              <a:off x="3408925" y="295077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lnTo>
                    <a:pt x="0" y="65"/>
                  </a:lnTo>
                  <a:cubicBezTo>
                    <a:pt x="60" y="65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36"/>
            <p:cNvSpPr/>
            <p:nvPr/>
          </p:nvSpPr>
          <p:spPr>
            <a:xfrm>
              <a:off x="3413500" y="2950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36"/>
            <p:cNvSpPr/>
            <p:nvPr/>
          </p:nvSpPr>
          <p:spPr>
            <a:xfrm>
              <a:off x="3447025" y="2864525"/>
              <a:ext cx="5200" cy="2825"/>
            </a:xfrm>
            <a:custGeom>
              <a:rect b="b" l="l" r="r" t="t"/>
              <a:pathLst>
                <a:path extrusionOk="0" h="113" w="208">
                  <a:moveTo>
                    <a:pt x="11" y="0"/>
                  </a:moveTo>
                  <a:cubicBezTo>
                    <a:pt x="0" y="0"/>
                    <a:pt x="1" y="15"/>
                    <a:pt x="19" y="53"/>
                  </a:cubicBezTo>
                  <a:lnTo>
                    <a:pt x="143" y="113"/>
                  </a:lnTo>
                  <a:cubicBezTo>
                    <a:pt x="143" y="99"/>
                    <a:pt x="146" y="89"/>
                    <a:pt x="151" y="82"/>
                  </a:cubicBezTo>
                  <a:lnTo>
                    <a:pt x="151" y="82"/>
                  </a:lnTo>
                  <a:cubicBezTo>
                    <a:pt x="169" y="93"/>
                    <a:pt x="188" y="103"/>
                    <a:pt x="207" y="113"/>
                  </a:cubicBezTo>
                  <a:cubicBezTo>
                    <a:pt x="207" y="83"/>
                    <a:pt x="191" y="68"/>
                    <a:pt x="175" y="68"/>
                  </a:cubicBezTo>
                  <a:cubicBezTo>
                    <a:pt x="166" y="68"/>
                    <a:pt x="157" y="73"/>
                    <a:pt x="151" y="82"/>
                  </a:cubicBezTo>
                  <a:lnTo>
                    <a:pt x="151" y="82"/>
                  </a:lnTo>
                  <a:cubicBezTo>
                    <a:pt x="87" y="43"/>
                    <a:pt x="31" y="0"/>
                    <a:pt x="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36"/>
            <p:cNvSpPr/>
            <p:nvPr/>
          </p:nvSpPr>
          <p:spPr>
            <a:xfrm>
              <a:off x="3439825" y="29091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1" y="0"/>
                  </a:moveTo>
                  <a:lnTo>
                    <a:pt x="1" y="124"/>
                  </a:lnTo>
                  <a:cubicBezTo>
                    <a:pt x="24" y="124"/>
                    <a:pt x="38" y="124"/>
                    <a:pt x="47" y="127"/>
                  </a:cubicBezTo>
                  <a:lnTo>
                    <a:pt x="47" y="127"/>
                  </a:lnTo>
                  <a:cubicBezTo>
                    <a:pt x="29" y="85"/>
                    <a:pt x="1" y="41"/>
                    <a:pt x="1" y="0"/>
                  </a:cubicBezTo>
                  <a:close/>
                  <a:moveTo>
                    <a:pt x="47" y="127"/>
                  </a:moveTo>
                  <a:cubicBezTo>
                    <a:pt x="54" y="146"/>
                    <a:pt x="60" y="165"/>
                    <a:pt x="60" y="183"/>
                  </a:cubicBezTo>
                  <a:cubicBezTo>
                    <a:pt x="60" y="147"/>
                    <a:pt x="60" y="133"/>
                    <a:pt x="47" y="1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36"/>
            <p:cNvSpPr/>
            <p:nvPr/>
          </p:nvSpPr>
          <p:spPr>
            <a:xfrm>
              <a:off x="3442925" y="2929150"/>
              <a:ext cx="1500" cy="1625"/>
            </a:xfrm>
            <a:custGeom>
              <a:rect b="b" l="l" r="r" t="t"/>
              <a:pathLst>
                <a:path extrusionOk="0" h="65" w="60">
                  <a:moveTo>
                    <a:pt x="0" y="0"/>
                  </a:moveTo>
                  <a:cubicBezTo>
                    <a:pt x="0" y="0"/>
                    <a:pt x="0" y="65"/>
                    <a:pt x="60" y="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36"/>
            <p:cNvSpPr/>
            <p:nvPr/>
          </p:nvSpPr>
          <p:spPr>
            <a:xfrm>
              <a:off x="3390375" y="2941500"/>
              <a:ext cx="1500" cy="4175"/>
            </a:xfrm>
            <a:custGeom>
              <a:rect b="b" l="l" r="r" t="t"/>
              <a:pathLst>
                <a:path extrusionOk="0" h="167" w="60">
                  <a:moveTo>
                    <a:pt x="60" y="1"/>
                  </a:moveTo>
                  <a:lnTo>
                    <a:pt x="0" y="124"/>
                  </a:lnTo>
                  <a:cubicBezTo>
                    <a:pt x="0" y="154"/>
                    <a:pt x="4" y="166"/>
                    <a:pt x="9" y="166"/>
                  </a:cubicBezTo>
                  <a:cubicBezTo>
                    <a:pt x="26" y="166"/>
                    <a:pt x="60" y="5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36"/>
            <p:cNvSpPr/>
            <p:nvPr/>
          </p:nvSpPr>
          <p:spPr>
            <a:xfrm>
              <a:off x="3472225" y="2842600"/>
              <a:ext cx="3650" cy="750"/>
            </a:xfrm>
            <a:custGeom>
              <a:rect b="b" l="l" r="r" t="t"/>
              <a:pathLst>
                <a:path extrusionOk="0" h="30" w="146">
                  <a:moveTo>
                    <a:pt x="0" y="0"/>
                  </a:moveTo>
                  <a:cubicBezTo>
                    <a:pt x="43" y="0"/>
                    <a:pt x="112" y="29"/>
                    <a:pt x="135" y="29"/>
                  </a:cubicBezTo>
                  <a:cubicBezTo>
                    <a:pt x="146" y="29"/>
                    <a:pt x="145" y="2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36"/>
            <p:cNvSpPr/>
            <p:nvPr/>
          </p:nvSpPr>
          <p:spPr>
            <a:xfrm>
              <a:off x="3424375" y="289822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36"/>
            <p:cNvSpPr/>
            <p:nvPr/>
          </p:nvSpPr>
          <p:spPr>
            <a:xfrm>
              <a:off x="3469800" y="2841625"/>
              <a:ext cx="2450" cy="2600"/>
            </a:xfrm>
            <a:custGeom>
              <a:rect b="b" l="l" r="r" t="t"/>
              <a:pathLst>
                <a:path extrusionOk="0" h="104" w="98">
                  <a:moveTo>
                    <a:pt x="31" y="1"/>
                  </a:moveTo>
                  <a:cubicBezTo>
                    <a:pt x="7" y="1"/>
                    <a:pt x="0" y="31"/>
                    <a:pt x="38" y="104"/>
                  </a:cubicBezTo>
                  <a:lnTo>
                    <a:pt x="97" y="104"/>
                  </a:lnTo>
                  <a:lnTo>
                    <a:pt x="97" y="39"/>
                  </a:lnTo>
                  <a:cubicBezTo>
                    <a:pt x="73" y="15"/>
                    <a:pt x="48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36"/>
            <p:cNvSpPr/>
            <p:nvPr/>
          </p:nvSpPr>
          <p:spPr>
            <a:xfrm>
              <a:off x="3365650" y="28426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36"/>
            <p:cNvSpPr/>
            <p:nvPr/>
          </p:nvSpPr>
          <p:spPr>
            <a:xfrm>
              <a:off x="3390375" y="280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36"/>
            <p:cNvSpPr/>
            <p:nvPr/>
          </p:nvSpPr>
          <p:spPr>
            <a:xfrm>
              <a:off x="3481500" y="28287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36"/>
            <p:cNvSpPr/>
            <p:nvPr/>
          </p:nvSpPr>
          <p:spPr>
            <a:xfrm>
              <a:off x="3495475" y="283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36"/>
            <p:cNvSpPr/>
            <p:nvPr/>
          </p:nvSpPr>
          <p:spPr>
            <a:xfrm>
              <a:off x="3484575" y="286275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1" y="1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36"/>
            <p:cNvSpPr/>
            <p:nvPr/>
          </p:nvSpPr>
          <p:spPr>
            <a:xfrm>
              <a:off x="3483100" y="28302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36"/>
            <p:cNvSpPr/>
            <p:nvPr/>
          </p:nvSpPr>
          <p:spPr>
            <a:xfrm>
              <a:off x="3481500" y="28287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65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36"/>
            <p:cNvSpPr/>
            <p:nvPr/>
          </p:nvSpPr>
          <p:spPr>
            <a:xfrm>
              <a:off x="3481500" y="282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1"/>
                  </a:moveTo>
                  <a:lnTo>
                    <a:pt x="0" y="60"/>
                  </a:lnTo>
                  <a:lnTo>
                    <a:pt x="65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36"/>
            <p:cNvSpPr/>
            <p:nvPr/>
          </p:nvSpPr>
          <p:spPr>
            <a:xfrm>
              <a:off x="3385675" y="2878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65" y="1"/>
                  </a:moveTo>
                  <a:cubicBezTo>
                    <a:pt x="1" y="1"/>
                    <a:pt x="65" y="60"/>
                    <a:pt x="65" y="60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36"/>
            <p:cNvSpPr/>
            <p:nvPr/>
          </p:nvSpPr>
          <p:spPr>
            <a:xfrm>
              <a:off x="3470725" y="2902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36"/>
            <p:cNvSpPr/>
            <p:nvPr/>
          </p:nvSpPr>
          <p:spPr>
            <a:xfrm>
              <a:off x="3462950" y="289515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0" y="0"/>
                  </a:moveTo>
                  <a:lnTo>
                    <a:pt x="371" y="435"/>
                  </a:lnTo>
                  <a:cubicBezTo>
                    <a:pt x="293" y="317"/>
                    <a:pt x="265" y="273"/>
                    <a:pt x="270" y="273"/>
                  </a:cubicBezTo>
                  <a:cubicBezTo>
                    <a:pt x="273" y="273"/>
                    <a:pt x="288" y="288"/>
                    <a:pt x="312" y="3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36"/>
            <p:cNvSpPr/>
            <p:nvPr/>
          </p:nvSpPr>
          <p:spPr>
            <a:xfrm>
              <a:off x="3362550" y="2808600"/>
              <a:ext cx="139125" cy="156175"/>
            </a:xfrm>
            <a:custGeom>
              <a:rect b="b" l="l" r="r" t="t"/>
              <a:pathLst>
                <a:path extrusionOk="0" h="6247" w="5565">
                  <a:moveTo>
                    <a:pt x="4758" y="742"/>
                  </a:moveTo>
                  <a:cubicBezTo>
                    <a:pt x="4776" y="747"/>
                    <a:pt x="4792" y="751"/>
                    <a:pt x="4806" y="753"/>
                  </a:cubicBezTo>
                  <a:lnTo>
                    <a:pt x="4806" y="753"/>
                  </a:lnTo>
                  <a:cubicBezTo>
                    <a:pt x="4792" y="747"/>
                    <a:pt x="4775" y="742"/>
                    <a:pt x="4758" y="742"/>
                  </a:cubicBezTo>
                  <a:close/>
                  <a:moveTo>
                    <a:pt x="221" y="1104"/>
                  </a:moveTo>
                  <a:lnTo>
                    <a:pt x="221" y="1104"/>
                  </a:lnTo>
                  <a:cubicBezTo>
                    <a:pt x="210" y="1107"/>
                    <a:pt x="198" y="1110"/>
                    <a:pt x="184" y="1113"/>
                  </a:cubicBezTo>
                  <a:cubicBezTo>
                    <a:pt x="200" y="1113"/>
                    <a:pt x="212" y="1109"/>
                    <a:pt x="221" y="1104"/>
                  </a:cubicBezTo>
                  <a:close/>
                  <a:moveTo>
                    <a:pt x="1791" y="1484"/>
                  </a:moveTo>
                  <a:lnTo>
                    <a:pt x="1791" y="1484"/>
                  </a:lnTo>
                  <a:cubicBezTo>
                    <a:pt x="1761" y="1496"/>
                    <a:pt x="1736" y="1508"/>
                    <a:pt x="1716" y="1519"/>
                  </a:cubicBezTo>
                  <a:lnTo>
                    <a:pt x="1716" y="1519"/>
                  </a:lnTo>
                  <a:cubicBezTo>
                    <a:pt x="1734" y="1517"/>
                    <a:pt x="1757" y="1507"/>
                    <a:pt x="1791" y="1484"/>
                  </a:cubicBezTo>
                  <a:close/>
                  <a:moveTo>
                    <a:pt x="5129" y="1548"/>
                  </a:moveTo>
                  <a:cubicBezTo>
                    <a:pt x="5129" y="1548"/>
                    <a:pt x="5198" y="1570"/>
                    <a:pt x="5253" y="1574"/>
                  </a:cubicBezTo>
                  <a:lnTo>
                    <a:pt x="5253" y="1574"/>
                  </a:lnTo>
                  <a:cubicBezTo>
                    <a:pt x="5253" y="1566"/>
                    <a:pt x="5253" y="1557"/>
                    <a:pt x="5253" y="1548"/>
                  </a:cubicBezTo>
                  <a:close/>
                  <a:moveTo>
                    <a:pt x="5384" y="2074"/>
                  </a:moveTo>
                  <a:cubicBezTo>
                    <a:pt x="5385" y="2082"/>
                    <a:pt x="5387" y="2089"/>
                    <a:pt x="5390" y="2097"/>
                  </a:cubicBezTo>
                  <a:lnTo>
                    <a:pt x="5390" y="2097"/>
                  </a:lnTo>
                  <a:cubicBezTo>
                    <a:pt x="5392" y="2089"/>
                    <a:pt x="5392" y="2082"/>
                    <a:pt x="5384" y="2074"/>
                  </a:cubicBezTo>
                  <a:close/>
                  <a:moveTo>
                    <a:pt x="5390" y="2097"/>
                  </a:moveTo>
                  <a:cubicBezTo>
                    <a:pt x="5382" y="2121"/>
                    <a:pt x="5352" y="2150"/>
                    <a:pt x="5491" y="2221"/>
                  </a:cubicBezTo>
                  <a:lnTo>
                    <a:pt x="5491" y="2221"/>
                  </a:lnTo>
                  <a:cubicBezTo>
                    <a:pt x="5432" y="2190"/>
                    <a:pt x="5403" y="2143"/>
                    <a:pt x="5390" y="2097"/>
                  </a:cubicBezTo>
                  <a:close/>
                  <a:moveTo>
                    <a:pt x="5491" y="2221"/>
                  </a:moveTo>
                  <a:cubicBezTo>
                    <a:pt x="5494" y="2223"/>
                    <a:pt x="5497" y="2224"/>
                    <a:pt x="5500" y="2226"/>
                  </a:cubicBezTo>
                  <a:cubicBezTo>
                    <a:pt x="5497" y="2224"/>
                    <a:pt x="5494" y="2223"/>
                    <a:pt x="5491" y="2221"/>
                  </a:cubicBezTo>
                  <a:close/>
                  <a:moveTo>
                    <a:pt x="3522" y="2350"/>
                  </a:moveTo>
                  <a:cubicBezTo>
                    <a:pt x="3463" y="2350"/>
                    <a:pt x="3586" y="2414"/>
                    <a:pt x="3646" y="2473"/>
                  </a:cubicBezTo>
                  <a:lnTo>
                    <a:pt x="3522" y="2350"/>
                  </a:lnTo>
                  <a:close/>
                  <a:moveTo>
                    <a:pt x="2904" y="3032"/>
                  </a:moveTo>
                  <a:lnTo>
                    <a:pt x="2904" y="3032"/>
                  </a:lnTo>
                  <a:cubicBezTo>
                    <a:pt x="2904" y="3032"/>
                    <a:pt x="2904" y="3032"/>
                    <a:pt x="2904" y="3032"/>
                  </a:cubicBezTo>
                  <a:close/>
                  <a:moveTo>
                    <a:pt x="2904" y="3032"/>
                  </a:moveTo>
                  <a:lnTo>
                    <a:pt x="2904" y="3032"/>
                  </a:lnTo>
                  <a:cubicBezTo>
                    <a:pt x="2904" y="3032"/>
                    <a:pt x="2904" y="3032"/>
                    <a:pt x="2904" y="3032"/>
                  </a:cubicBezTo>
                  <a:close/>
                  <a:moveTo>
                    <a:pt x="2904" y="3032"/>
                  </a:moveTo>
                  <a:lnTo>
                    <a:pt x="2904" y="3032"/>
                  </a:lnTo>
                  <a:cubicBezTo>
                    <a:pt x="2904" y="3032"/>
                    <a:pt x="2904" y="3032"/>
                    <a:pt x="2904" y="3032"/>
                  </a:cubicBezTo>
                  <a:close/>
                  <a:moveTo>
                    <a:pt x="2350" y="3156"/>
                  </a:moveTo>
                  <a:cubicBezTo>
                    <a:pt x="2329" y="3156"/>
                    <a:pt x="2314" y="3162"/>
                    <a:pt x="2305" y="3171"/>
                  </a:cubicBezTo>
                  <a:lnTo>
                    <a:pt x="2305" y="3171"/>
                  </a:lnTo>
                  <a:cubicBezTo>
                    <a:pt x="2316" y="3170"/>
                    <a:pt x="2331" y="3165"/>
                    <a:pt x="2350" y="3156"/>
                  </a:cubicBezTo>
                  <a:close/>
                  <a:moveTo>
                    <a:pt x="2680" y="3199"/>
                  </a:moveTo>
                  <a:cubicBezTo>
                    <a:pt x="2676" y="3199"/>
                    <a:pt x="2668" y="3222"/>
                    <a:pt x="2656" y="3279"/>
                  </a:cubicBezTo>
                  <a:lnTo>
                    <a:pt x="2656" y="3403"/>
                  </a:lnTo>
                  <a:lnTo>
                    <a:pt x="2656" y="3499"/>
                  </a:lnTo>
                  <a:lnTo>
                    <a:pt x="2656" y="3499"/>
                  </a:lnTo>
                  <a:cubicBezTo>
                    <a:pt x="2678" y="3349"/>
                    <a:pt x="2690" y="3199"/>
                    <a:pt x="2680" y="3199"/>
                  </a:cubicBezTo>
                  <a:close/>
                  <a:moveTo>
                    <a:pt x="718" y="3510"/>
                  </a:moveTo>
                  <a:cubicBezTo>
                    <a:pt x="720" y="3520"/>
                    <a:pt x="728" y="3527"/>
                    <a:pt x="743" y="3527"/>
                  </a:cubicBezTo>
                  <a:cubicBezTo>
                    <a:pt x="733" y="3521"/>
                    <a:pt x="725" y="3516"/>
                    <a:pt x="718" y="3510"/>
                  </a:cubicBezTo>
                  <a:close/>
                  <a:moveTo>
                    <a:pt x="4557" y="3517"/>
                  </a:moveTo>
                  <a:cubicBezTo>
                    <a:pt x="4555" y="3523"/>
                    <a:pt x="4560" y="3527"/>
                    <a:pt x="4575" y="3527"/>
                  </a:cubicBezTo>
                  <a:cubicBezTo>
                    <a:pt x="4569" y="3524"/>
                    <a:pt x="4563" y="3520"/>
                    <a:pt x="4557" y="3517"/>
                  </a:cubicBezTo>
                  <a:close/>
                  <a:moveTo>
                    <a:pt x="2533" y="3527"/>
                  </a:moveTo>
                  <a:cubicBezTo>
                    <a:pt x="2533" y="3527"/>
                    <a:pt x="2533" y="3527"/>
                    <a:pt x="2533" y="3527"/>
                  </a:cubicBezTo>
                  <a:cubicBezTo>
                    <a:pt x="2533" y="3527"/>
                    <a:pt x="2533" y="3527"/>
                    <a:pt x="2533" y="3527"/>
                  </a:cubicBezTo>
                  <a:close/>
                  <a:moveTo>
                    <a:pt x="2286" y="3462"/>
                  </a:moveTo>
                  <a:cubicBezTo>
                    <a:pt x="2286" y="3508"/>
                    <a:pt x="2255" y="3521"/>
                    <a:pt x="2215" y="3570"/>
                  </a:cubicBezTo>
                  <a:lnTo>
                    <a:pt x="2215" y="3570"/>
                  </a:lnTo>
                  <a:lnTo>
                    <a:pt x="2286" y="3462"/>
                  </a:lnTo>
                  <a:close/>
                  <a:moveTo>
                    <a:pt x="4438" y="3583"/>
                  </a:moveTo>
                  <a:cubicBezTo>
                    <a:pt x="4443" y="3585"/>
                    <a:pt x="4448" y="3586"/>
                    <a:pt x="4452" y="3586"/>
                  </a:cubicBezTo>
                  <a:cubicBezTo>
                    <a:pt x="4447" y="3585"/>
                    <a:pt x="4442" y="3584"/>
                    <a:pt x="4438" y="3583"/>
                  </a:cubicBezTo>
                  <a:close/>
                  <a:moveTo>
                    <a:pt x="4412" y="3521"/>
                  </a:moveTo>
                  <a:lnTo>
                    <a:pt x="4452" y="3586"/>
                  </a:lnTo>
                  <a:cubicBezTo>
                    <a:pt x="4452" y="3571"/>
                    <a:pt x="4436" y="3548"/>
                    <a:pt x="4412" y="3521"/>
                  </a:cubicBezTo>
                  <a:close/>
                  <a:moveTo>
                    <a:pt x="3932" y="3982"/>
                  </a:moveTo>
                  <a:lnTo>
                    <a:pt x="3893" y="4021"/>
                  </a:lnTo>
                  <a:lnTo>
                    <a:pt x="3957" y="4021"/>
                  </a:lnTo>
                  <a:cubicBezTo>
                    <a:pt x="3949" y="4006"/>
                    <a:pt x="3941" y="3993"/>
                    <a:pt x="3932" y="3982"/>
                  </a:cubicBezTo>
                  <a:close/>
                  <a:moveTo>
                    <a:pt x="3769" y="4132"/>
                  </a:moveTo>
                  <a:cubicBezTo>
                    <a:pt x="3769" y="4136"/>
                    <a:pt x="3769" y="4140"/>
                    <a:pt x="3769" y="4145"/>
                  </a:cubicBezTo>
                  <a:cubicBezTo>
                    <a:pt x="3774" y="4149"/>
                    <a:pt x="3778" y="4154"/>
                    <a:pt x="3782" y="4159"/>
                  </a:cubicBezTo>
                  <a:lnTo>
                    <a:pt x="3782" y="4159"/>
                  </a:lnTo>
                  <a:cubicBezTo>
                    <a:pt x="3779" y="4150"/>
                    <a:pt x="3774" y="4141"/>
                    <a:pt x="3769" y="4132"/>
                  </a:cubicBezTo>
                  <a:close/>
                  <a:moveTo>
                    <a:pt x="3782" y="4159"/>
                  </a:moveTo>
                  <a:cubicBezTo>
                    <a:pt x="3801" y="4201"/>
                    <a:pt x="3804" y="4234"/>
                    <a:pt x="3769" y="4268"/>
                  </a:cubicBezTo>
                  <a:cubicBezTo>
                    <a:pt x="3781" y="4279"/>
                    <a:pt x="3791" y="4284"/>
                    <a:pt x="3798" y="4284"/>
                  </a:cubicBezTo>
                  <a:cubicBezTo>
                    <a:pt x="3828" y="4284"/>
                    <a:pt x="3823" y="4209"/>
                    <a:pt x="3782" y="4159"/>
                  </a:cubicBezTo>
                  <a:close/>
                  <a:moveTo>
                    <a:pt x="3275" y="4392"/>
                  </a:moveTo>
                  <a:lnTo>
                    <a:pt x="3275" y="4392"/>
                  </a:lnTo>
                  <a:cubicBezTo>
                    <a:pt x="3307" y="4422"/>
                    <a:pt x="3307" y="4437"/>
                    <a:pt x="3299" y="4437"/>
                  </a:cubicBezTo>
                  <a:cubicBezTo>
                    <a:pt x="3291" y="4437"/>
                    <a:pt x="3275" y="4422"/>
                    <a:pt x="3275" y="4392"/>
                  </a:cubicBezTo>
                  <a:close/>
                  <a:moveTo>
                    <a:pt x="3586" y="4328"/>
                  </a:moveTo>
                  <a:cubicBezTo>
                    <a:pt x="3522" y="4392"/>
                    <a:pt x="3522" y="4516"/>
                    <a:pt x="3522" y="4516"/>
                  </a:cubicBezTo>
                  <a:lnTo>
                    <a:pt x="3586" y="4639"/>
                  </a:lnTo>
                  <a:lnTo>
                    <a:pt x="3586" y="4328"/>
                  </a:lnTo>
                  <a:close/>
                  <a:moveTo>
                    <a:pt x="1915" y="5688"/>
                  </a:moveTo>
                  <a:cubicBezTo>
                    <a:pt x="1915" y="5701"/>
                    <a:pt x="1917" y="5706"/>
                    <a:pt x="1922" y="5706"/>
                  </a:cubicBezTo>
                  <a:cubicBezTo>
                    <a:pt x="1927" y="5706"/>
                    <a:pt x="1935" y="5698"/>
                    <a:pt x="1943" y="5688"/>
                  </a:cubicBezTo>
                  <a:close/>
                  <a:moveTo>
                    <a:pt x="2286" y="5688"/>
                  </a:moveTo>
                  <a:cubicBezTo>
                    <a:pt x="2285" y="5721"/>
                    <a:pt x="2270" y="5753"/>
                    <a:pt x="2254" y="5768"/>
                  </a:cubicBezTo>
                  <a:lnTo>
                    <a:pt x="2254" y="5768"/>
                  </a:lnTo>
                  <a:cubicBezTo>
                    <a:pt x="2246" y="5761"/>
                    <a:pt x="2239" y="5759"/>
                    <a:pt x="2231" y="5759"/>
                  </a:cubicBezTo>
                  <a:cubicBezTo>
                    <a:pt x="2230" y="5759"/>
                    <a:pt x="2228" y="5759"/>
                    <a:pt x="2226" y="5759"/>
                  </a:cubicBezTo>
                  <a:lnTo>
                    <a:pt x="2226" y="5759"/>
                  </a:lnTo>
                  <a:cubicBezTo>
                    <a:pt x="2228" y="5771"/>
                    <a:pt x="2232" y="5776"/>
                    <a:pt x="2238" y="5776"/>
                  </a:cubicBezTo>
                  <a:cubicBezTo>
                    <a:pt x="2243" y="5776"/>
                    <a:pt x="2249" y="5773"/>
                    <a:pt x="2254" y="5768"/>
                  </a:cubicBezTo>
                  <a:lnTo>
                    <a:pt x="2254" y="5768"/>
                  </a:lnTo>
                  <a:cubicBezTo>
                    <a:pt x="2259" y="5772"/>
                    <a:pt x="2264" y="5777"/>
                    <a:pt x="2269" y="5784"/>
                  </a:cubicBezTo>
                  <a:lnTo>
                    <a:pt x="2269" y="5784"/>
                  </a:lnTo>
                  <a:cubicBezTo>
                    <a:pt x="2277" y="5746"/>
                    <a:pt x="2285" y="5713"/>
                    <a:pt x="2286" y="5688"/>
                  </a:cubicBezTo>
                  <a:close/>
                  <a:moveTo>
                    <a:pt x="2269" y="5784"/>
                  </a:moveTo>
                  <a:lnTo>
                    <a:pt x="2269" y="5784"/>
                  </a:lnTo>
                  <a:cubicBezTo>
                    <a:pt x="2266" y="5801"/>
                    <a:pt x="2263" y="5819"/>
                    <a:pt x="2261" y="5837"/>
                  </a:cubicBezTo>
                  <a:lnTo>
                    <a:pt x="2261" y="5837"/>
                  </a:lnTo>
                  <a:cubicBezTo>
                    <a:pt x="2268" y="5830"/>
                    <a:pt x="2276" y="5822"/>
                    <a:pt x="2286" y="5811"/>
                  </a:cubicBezTo>
                  <a:cubicBezTo>
                    <a:pt x="2280" y="5800"/>
                    <a:pt x="2275" y="5791"/>
                    <a:pt x="2269" y="5784"/>
                  </a:cubicBezTo>
                  <a:close/>
                  <a:moveTo>
                    <a:pt x="926" y="0"/>
                  </a:moveTo>
                  <a:cubicBezTo>
                    <a:pt x="802" y="0"/>
                    <a:pt x="678" y="65"/>
                    <a:pt x="495" y="124"/>
                  </a:cubicBezTo>
                  <a:cubicBezTo>
                    <a:pt x="372" y="188"/>
                    <a:pt x="248" y="248"/>
                    <a:pt x="60" y="312"/>
                  </a:cubicBezTo>
                  <a:cubicBezTo>
                    <a:pt x="248" y="312"/>
                    <a:pt x="124" y="371"/>
                    <a:pt x="60" y="436"/>
                  </a:cubicBezTo>
                  <a:cubicBezTo>
                    <a:pt x="12" y="484"/>
                    <a:pt x="3" y="575"/>
                    <a:pt x="100" y="575"/>
                  </a:cubicBezTo>
                  <a:cubicBezTo>
                    <a:pt x="122" y="575"/>
                    <a:pt x="150" y="570"/>
                    <a:pt x="184" y="559"/>
                  </a:cubicBezTo>
                  <a:lnTo>
                    <a:pt x="184" y="559"/>
                  </a:lnTo>
                  <a:cubicBezTo>
                    <a:pt x="124" y="619"/>
                    <a:pt x="60" y="619"/>
                    <a:pt x="1" y="619"/>
                  </a:cubicBezTo>
                  <a:cubicBezTo>
                    <a:pt x="124" y="619"/>
                    <a:pt x="184" y="619"/>
                    <a:pt x="184" y="683"/>
                  </a:cubicBezTo>
                  <a:lnTo>
                    <a:pt x="124" y="683"/>
                  </a:lnTo>
                  <a:cubicBezTo>
                    <a:pt x="184" y="807"/>
                    <a:pt x="184" y="807"/>
                    <a:pt x="184" y="930"/>
                  </a:cubicBezTo>
                  <a:cubicBezTo>
                    <a:pt x="184" y="990"/>
                    <a:pt x="124" y="1054"/>
                    <a:pt x="124" y="1113"/>
                  </a:cubicBezTo>
                  <a:lnTo>
                    <a:pt x="248" y="1054"/>
                  </a:lnTo>
                  <a:lnTo>
                    <a:pt x="248" y="1054"/>
                  </a:lnTo>
                  <a:cubicBezTo>
                    <a:pt x="248" y="1054"/>
                    <a:pt x="248" y="1087"/>
                    <a:pt x="221" y="1104"/>
                  </a:cubicBezTo>
                  <a:lnTo>
                    <a:pt x="221" y="1104"/>
                  </a:lnTo>
                  <a:cubicBezTo>
                    <a:pt x="404" y="1053"/>
                    <a:pt x="198" y="1047"/>
                    <a:pt x="431" y="930"/>
                  </a:cubicBezTo>
                  <a:lnTo>
                    <a:pt x="431" y="930"/>
                  </a:lnTo>
                  <a:cubicBezTo>
                    <a:pt x="307" y="1054"/>
                    <a:pt x="307" y="1113"/>
                    <a:pt x="307" y="1113"/>
                  </a:cubicBezTo>
                  <a:lnTo>
                    <a:pt x="307" y="1177"/>
                  </a:lnTo>
                  <a:cubicBezTo>
                    <a:pt x="307" y="1237"/>
                    <a:pt x="248" y="1237"/>
                    <a:pt x="184" y="1301"/>
                  </a:cubicBezTo>
                  <a:cubicBezTo>
                    <a:pt x="184" y="1301"/>
                    <a:pt x="236" y="1274"/>
                    <a:pt x="291" y="1255"/>
                  </a:cubicBezTo>
                  <a:lnTo>
                    <a:pt x="291" y="1255"/>
                  </a:lnTo>
                  <a:lnTo>
                    <a:pt x="248" y="1301"/>
                  </a:lnTo>
                  <a:lnTo>
                    <a:pt x="372" y="1237"/>
                  </a:lnTo>
                  <a:lnTo>
                    <a:pt x="372" y="1237"/>
                  </a:lnTo>
                  <a:cubicBezTo>
                    <a:pt x="372" y="1301"/>
                    <a:pt x="248" y="1360"/>
                    <a:pt x="184" y="1360"/>
                  </a:cubicBezTo>
                  <a:lnTo>
                    <a:pt x="124" y="1360"/>
                  </a:lnTo>
                  <a:cubicBezTo>
                    <a:pt x="60" y="1425"/>
                    <a:pt x="184" y="1484"/>
                    <a:pt x="184" y="1484"/>
                  </a:cubicBezTo>
                  <a:lnTo>
                    <a:pt x="248" y="1425"/>
                  </a:lnTo>
                  <a:cubicBezTo>
                    <a:pt x="372" y="1548"/>
                    <a:pt x="307" y="1731"/>
                    <a:pt x="495" y="1796"/>
                  </a:cubicBezTo>
                  <a:lnTo>
                    <a:pt x="555" y="1796"/>
                  </a:lnTo>
                  <a:cubicBezTo>
                    <a:pt x="743" y="1796"/>
                    <a:pt x="555" y="1855"/>
                    <a:pt x="619" y="1979"/>
                  </a:cubicBezTo>
                  <a:cubicBezTo>
                    <a:pt x="678" y="1979"/>
                    <a:pt x="743" y="1979"/>
                    <a:pt x="743" y="2043"/>
                  </a:cubicBezTo>
                  <a:cubicBezTo>
                    <a:pt x="619" y="2043"/>
                    <a:pt x="555" y="2102"/>
                    <a:pt x="495" y="2102"/>
                  </a:cubicBezTo>
                  <a:cubicBezTo>
                    <a:pt x="556" y="2124"/>
                    <a:pt x="590" y="2131"/>
                    <a:pt x="620" y="2131"/>
                  </a:cubicBezTo>
                  <a:cubicBezTo>
                    <a:pt x="679" y="2131"/>
                    <a:pt x="721" y="2102"/>
                    <a:pt x="926" y="2102"/>
                  </a:cubicBezTo>
                  <a:lnTo>
                    <a:pt x="802" y="2167"/>
                  </a:lnTo>
                  <a:lnTo>
                    <a:pt x="990" y="2167"/>
                  </a:lnTo>
                  <a:cubicBezTo>
                    <a:pt x="866" y="2167"/>
                    <a:pt x="866" y="2290"/>
                    <a:pt x="678" y="2290"/>
                  </a:cubicBezTo>
                  <a:cubicBezTo>
                    <a:pt x="431" y="2473"/>
                    <a:pt x="990" y="2350"/>
                    <a:pt x="619" y="2537"/>
                  </a:cubicBezTo>
                  <a:cubicBezTo>
                    <a:pt x="990" y="2473"/>
                    <a:pt x="802" y="2414"/>
                    <a:pt x="866" y="2414"/>
                  </a:cubicBezTo>
                  <a:cubicBezTo>
                    <a:pt x="928" y="2382"/>
                    <a:pt x="990" y="2366"/>
                    <a:pt x="1036" y="2366"/>
                  </a:cubicBezTo>
                  <a:cubicBezTo>
                    <a:pt x="1083" y="2366"/>
                    <a:pt x="1113" y="2382"/>
                    <a:pt x="1113" y="2414"/>
                  </a:cubicBezTo>
                  <a:cubicBezTo>
                    <a:pt x="1113" y="2414"/>
                    <a:pt x="792" y="2549"/>
                    <a:pt x="743" y="2665"/>
                  </a:cubicBezTo>
                  <a:lnTo>
                    <a:pt x="743" y="2665"/>
                  </a:lnTo>
                  <a:lnTo>
                    <a:pt x="743" y="2661"/>
                  </a:lnTo>
                  <a:lnTo>
                    <a:pt x="743" y="2661"/>
                  </a:lnTo>
                  <a:cubicBezTo>
                    <a:pt x="619" y="2720"/>
                    <a:pt x="866" y="2720"/>
                    <a:pt x="743" y="2785"/>
                  </a:cubicBezTo>
                  <a:cubicBezTo>
                    <a:pt x="865" y="2785"/>
                    <a:pt x="824" y="2811"/>
                    <a:pt x="856" y="2811"/>
                  </a:cubicBezTo>
                  <a:cubicBezTo>
                    <a:pt x="873" y="2811"/>
                    <a:pt x="907" y="2805"/>
                    <a:pt x="990" y="2785"/>
                  </a:cubicBezTo>
                  <a:lnTo>
                    <a:pt x="926" y="2720"/>
                  </a:lnTo>
                  <a:cubicBezTo>
                    <a:pt x="990" y="2720"/>
                    <a:pt x="1296" y="2720"/>
                    <a:pt x="1173" y="2844"/>
                  </a:cubicBezTo>
                  <a:lnTo>
                    <a:pt x="990" y="2844"/>
                  </a:lnTo>
                  <a:cubicBezTo>
                    <a:pt x="926" y="2844"/>
                    <a:pt x="1049" y="2844"/>
                    <a:pt x="990" y="2908"/>
                  </a:cubicBezTo>
                  <a:cubicBezTo>
                    <a:pt x="942" y="2920"/>
                    <a:pt x="910" y="2924"/>
                    <a:pt x="888" y="2924"/>
                  </a:cubicBezTo>
                  <a:cubicBezTo>
                    <a:pt x="797" y="2924"/>
                    <a:pt x="878" y="2844"/>
                    <a:pt x="678" y="2844"/>
                  </a:cubicBezTo>
                  <a:cubicBezTo>
                    <a:pt x="649" y="2876"/>
                    <a:pt x="710" y="2876"/>
                    <a:pt x="741" y="2876"/>
                  </a:cubicBezTo>
                  <a:cubicBezTo>
                    <a:pt x="772" y="2876"/>
                    <a:pt x="772" y="2876"/>
                    <a:pt x="619" y="2908"/>
                  </a:cubicBezTo>
                  <a:cubicBezTo>
                    <a:pt x="673" y="2899"/>
                    <a:pt x="711" y="2895"/>
                    <a:pt x="738" y="2895"/>
                  </a:cubicBezTo>
                  <a:cubicBezTo>
                    <a:pt x="896" y="2895"/>
                    <a:pt x="664" y="3032"/>
                    <a:pt x="926" y="3032"/>
                  </a:cubicBezTo>
                  <a:lnTo>
                    <a:pt x="743" y="3032"/>
                  </a:lnTo>
                  <a:cubicBezTo>
                    <a:pt x="802" y="3032"/>
                    <a:pt x="866" y="3032"/>
                    <a:pt x="866" y="3091"/>
                  </a:cubicBezTo>
                  <a:lnTo>
                    <a:pt x="678" y="3091"/>
                  </a:lnTo>
                  <a:cubicBezTo>
                    <a:pt x="743" y="3091"/>
                    <a:pt x="743" y="3156"/>
                    <a:pt x="678" y="3156"/>
                  </a:cubicBezTo>
                  <a:cubicBezTo>
                    <a:pt x="678" y="3215"/>
                    <a:pt x="619" y="3215"/>
                    <a:pt x="619" y="3215"/>
                  </a:cubicBezTo>
                  <a:cubicBezTo>
                    <a:pt x="619" y="3279"/>
                    <a:pt x="619" y="3279"/>
                    <a:pt x="678" y="3279"/>
                  </a:cubicBezTo>
                  <a:cubicBezTo>
                    <a:pt x="619" y="3279"/>
                    <a:pt x="619" y="3215"/>
                    <a:pt x="678" y="3215"/>
                  </a:cubicBezTo>
                  <a:lnTo>
                    <a:pt x="743" y="3215"/>
                  </a:lnTo>
                  <a:cubicBezTo>
                    <a:pt x="802" y="3156"/>
                    <a:pt x="866" y="3156"/>
                    <a:pt x="926" y="3091"/>
                  </a:cubicBezTo>
                  <a:lnTo>
                    <a:pt x="926" y="3091"/>
                  </a:lnTo>
                  <a:cubicBezTo>
                    <a:pt x="1049" y="3156"/>
                    <a:pt x="926" y="3215"/>
                    <a:pt x="866" y="3279"/>
                  </a:cubicBezTo>
                  <a:cubicBezTo>
                    <a:pt x="752" y="3334"/>
                    <a:pt x="638" y="3443"/>
                    <a:pt x="718" y="3510"/>
                  </a:cubicBezTo>
                  <a:lnTo>
                    <a:pt x="718" y="3510"/>
                  </a:lnTo>
                  <a:cubicBezTo>
                    <a:pt x="710" y="3477"/>
                    <a:pt x="771" y="3403"/>
                    <a:pt x="866" y="3403"/>
                  </a:cubicBezTo>
                  <a:cubicBezTo>
                    <a:pt x="802" y="3462"/>
                    <a:pt x="802" y="3527"/>
                    <a:pt x="743" y="3650"/>
                  </a:cubicBezTo>
                  <a:cubicBezTo>
                    <a:pt x="743" y="3670"/>
                    <a:pt x="749" y="3677"/>
                    <a:pt x="760" y="3677"/>
                  </a:cubicBezTo>
                  <a:cubicBezTo>
                    <a:pt x="783" y="3677"/>
                    <a:pt x="823" y="3650"/>
                    <a:pt x="866" y="3650"/>
                  </a:cubicBezTo>
                  <a:cubicBezTo>
                    <a:pt x="866" y="3586"/>
                    <a:pt x="926" y="3527"/>
                    <a:pt x="990" y="3527"/>
                  </a:cubicBezTo>
                  <a:cubicBezTo>
                    <a:pt x="910" y="3604"/>
                    <a:pt x="909" y="3627"/>
                    <a:pt x="943" y="3627"/>
                  </a:cubicBezTo>
                  <a:cubicBezTo>
                    <a:pt x="990" y="3627"/>
                    <a:pt x="1102" y="3586"/>
                    <a:pt x="1173" y="3586"/>
                  </a:cubicBezTo>
                  <a:lnTo>
                    <a:pt x="990" y="3710"/>
                  </a:lnTo>
                  <a:cubicBezTo>
                    <a:pt x="990" y="3750"/>
                    <a:pt x="1004" y="3764"/>
                    <a:pt x="1025" y="3764"/>
                  </a:cubicBezTo>
                  <a:cubicBezTo>
                    <a:pt x="1083" y="3764"/>
                    <a:pt x="1195" y="3657"/>
                    <a:pt x="1232" y="3657"/>
                  </a:cubicBezTo>
                  <a:cubicBezTo>
                    <a:pt x="1246" y="3657"/>
                    <a:pt x="1249" y="3671"/>
                    <a:pt x="1237" y="3710"/>
                  </a:cubicBezTo>
                  <a:cubicBezTo>
                    <a:pt x="1173" y="3774"/>
                    <a:pt x="1113" y="3774"/>
                    <a:pt x="1049" y="3833"/>
                  </a:cubicBezTo>
                  <a:lnTo>
                    <a:pt x="1113" y="3833"/>
                  </a:lnTo>
                  <a:lnTo>
                    <a:pt x="990" y="3957"/>
                  </a:lnTo>
                  <a:cubicBezTo>
                    <a:pt x="1113" y="3957"/>
                    <a:pt x="1113" y="4021"/>
                    <a:pt x="1049" y="4145"/>
                  </a:cubicBezTo>
                  <a:cubicBezTo>
                    <a:pt x="1151" y="4043"/>
                    <a:pt x="1252" y="3941"/>
                    <a:pt x="1321" y="3941"/>
                  </a:cubicBezTo>
                  <a:cubicBezTo>
                    <a:pt x="1336" y="3941"/>
                    <a:pt x="1349" y="3946"/>
                    <a:pt x="1361" y="3957"/>
                  </a:cubicBezTo>
                  <a:cubicBezTo>
                    <a:pt x="1296" y="4080"/>
                    <a:pt x="1237" y="4080"/>
                    <a:pt x="1237" y="4145"/>
                  </a:cubicBezTo>
                  <a:cubicBezTo>
                    <a:pt x="1198" y="4181"/>
                    <a:pt x="1137" y="4241"/>
                    <a:pt x="1123" y="4241"/>
                  </a:cubicBezTo>
                  <a:cubicBezTo>
                    <a:pt x="1114" y="4241"/>
                    <a:pt x="1124" y="4216"/>
                    <a:pt x="1173" y="4145"/>
                  </a:cubicBezTo>
                  <a:cubicBezTo>
                    <a:pt x="1113" y="4145"/>
                    <a:pt x="1049" y="4204"/>
                    <a:pt x="1049" y="4204"/>
                  </a:cubicBezTo>
                  <a:cubicBezTo>
                    <a:pt x="990" y="4268"/>
                    <a:pt x="990" y="4328"/>
                    <a:pt x="1049" y="4392"/>
                  </a:cubicBezTo>
                  <a:lnTo>
                    <a:pt x="1049" y="4451"/>
                  </a:lnTo>
                  <a:cubicBezTo>
                    <a:pt x="1049" y="4392"/>
                    <a:pt x="1049" y="4392"/>
                    <a:pt x="1113" y="4328"/>
                  </a:cubicBezTo>
                  <a:lnTo>
                    <a:pt x="1296" y="4328"/>
                  </a:lnTo>
                  <a:cubicBezTo>
                    <a:pt x="1296" y="4392"/>
                    <a:pt x="1237" y="4451"/>
                    <a:pt x="1173" y="4451"/>
                  </a:cubicBezTo>
                  <a:lnTo>
                    <a:pt x="1296" y="4451"/>
                  </a:lnTo>
                  <a:cubicBezTo>
                    <a:pt x="1173" y="4575"/>
                    <a:pt x="1113" y="4699"/>
                    <a:pt x="1049" y="4699"/>
                  </a:cubicBezTo>
                  <a:cubicBezTo>
                    <a:pt x="1049" y="4699"/>
                    <a:pt x="1113" y="4699"/>
                    <a:pt x="1173" y="4763"/>
                  </a:cubicBezTo>
                  <a:cubicBezTo>
                    <a:pt x="1113" y="4822"/>
                    <a:pt x="1049" y="5010"/>
                    <a:pt x="1049" y="5010"/>
                  </a:cubicBezTo>
                  <a:cubicBezTo>
                    <a:pt x="990" y="5134"/>
                    <a:pt x="1049" y="5134"/>
                    <a:pt x="1113" y="5134"/>
                  </a:cubicBezTo>
                  <a:cubicBezTo>
                    <a:pt x="1173" y="5134"/>
                    <a:pt x="1237" y="5134"/>
                    <a:pt x="1237" y="5257"/>
                  </a:cubicBezTo>
                  <a:lnTo>
                    <a:pt x="1296" y="5257"/>
                  </a:lnTo>
                  <a:cubicBezTo>
                    <a:pt x="1296" y="5317"/>
                    <a:pt x="1237" y="5440"/>
                    <a:pt x="1237" y="5564"/>
                  </a:cubicBezTo>
                  <a:cubicBezTo>
                    <a:pt x="1262" y="5591"/>
                    <a:pt x="1276" y="5607"/>
                    <a:pt x="1294" y="5607"/>
                  </a:cubicBezTo>
                  <a:cubicBezTo>
                    <a:pt x="1318" y="5607"/>
                    <a:pt x="1348" y="5577"/>
                    <a:pt x="1420" y="5505"/>
                  </a:cubicBezTo>
                  <a:lnTo>
                    <a:pt x="1420" y="5505"/>
                  </a:lnTo>
                  <a:cubicBezTo>
                    <a:pt x="1420" y="5628"/>
                    <a:pt x="1361" y="5752"/>
                    <a:pt x="1361" y="5876"/>
                  </a:cubicBezTo>
                  <a:cubicBezTo>
                    <a:pt x="1361" y="5811"/>
                    <a:pt x="1420" y="5752"/>
                    <a:pt x="1420" y="5628"/>
                  </a:cubicBezTo>
                  <a:cubicBezTo>
                    <a:pt x="1484" y="5505"/>
                    <a:pt x="1544" y="5381"/>
                    <a:pt x="1608" y="5317"/>
                  </a:cubicBezTo>
                  <a:cubicBezTo>
                    <a:pt x="1617" y="5312"/>
                    <a:pt x="1624" y="5310"/>
                    <a:pt x="1629" y="5310"/>
                  </a:cubicBezTo>
                  <a:cubicBezTo>
                    <a:pt x="1697" y="5310"/>
                    <a:pt x="1484" y="5637"/>
                    <a:pt x="1484" y="5752"/>
                  </a:cubicBezTo>
                  <a:cubicBezTo>
                    <a:pt x="1544" y="5628"/>
                    <a:pt x="1608" y="5564"/>
                    <a:pt x="1667" y="5505"/>
                  </a:cubicBezTo>
                  <a:cubicBezTo>
                    <a:pt x="1694" y="5478"/>
                    <a:pt x="1710" y="5462"/>
                    <a:pt x="1719" y="5462"/>
                  </a:cubicBezTo>
                  <a:cubicBezTo>
                    <a:pt x="1732" y="5462"/>
                    <a:pt x="1732" y="5492"/>
                    <a:pt x="1732" y="5564"/>
                  </a:cubicBezTo>
                  <a:cubicBezTo>
                    <a:pt x="1710" y="5586"/>
                    <a:pt x="1696" y="5593"/>
                    <a:pt x="1686" y="5593"/>
                  </a:cubicBezTo>
                  <a:cubicBezTo>
                    <a:pt x="1667" y="5593"/>
                    <a:pt x="1667" y="5564"/>
                    <a:pt x="1667" y="5564"/>
                  </a:cubicBezTo>
                  <a:lnTo>
                    <a:pt x="1667" y="5752"/>
                  </a:lnTo>
                  <a:cubicBezTo>
                    <a:pt x="1484" y="5999"/>
                    <a:pt x="1484" y="5935"/>
                    <a:pt x="1420" y="6182"/>
                  </a:cubicBezTo>
                  <a:cubicBezTo>
                    <a:pt x="1544" y="5876"/>
                    <a:pt x="1608" y="5876"/>
                    <a:pt x="1667" y="5876"/>
                  </a:cubicBezTo>
                  <a:cubicBezTo>
                    <a:pt x="1667" y="5876"/>
                    <a:pt x="1732" y="5876"/>
                    <a:pt x="1791" y="5628"/>
                  </a:cubicBezTo>
                  <a:lnTo>
                    <a:pt x="1791" y="5752"/>
                  </a:lnTo>
                  <a:cubicBezTo>
                    <a:pt x="1791" y="5799"/>
                    <a:pt x="1791" y="5819"/>
                    <a:pt x="1794" y="5819"/>
                  </a:cubicBezTo>
                  <a:cubicBezTo>
                    <a:pt x="1800" y="5819"/>
                    <a:pt x="1815" y="5765"/>
                    <a:pt x="1855" y="5688"/>
                  </a:cubicBezTo>
                  <a:cubicBezTo>
                    <a:pt x="1855" y="5639"/>
                    <a:pt x="1895" y="5548"/>
                    <a:pt x="1909" y="5548"/>
                  </a:cubicBezTo>
                  <a:cubicBezTo>
                    <a:pt x="1913" y="5548"/>
                    <a:pt x="1915" y="5553"/>
                    <a:pt x="1915" y="5564"/>
                  </a:cubicBezTo>
                  <a:lnTo>
                    <a:pt x="1915" y="5688"/>
                  </a:lnTo>
                  <a:lnTo>
                    <a:pt x="1979" y="5628"/>
                  </a:lnTo>
                  <a:lnTo>
                    <a:pt x="1979" y="5628"/>
                  </a:lnTo>
                  <a:cubicBezTo>
                    <a:pt x="1979" y="5628"/>
                    <a:pt x="1960" y="5665"/>
                    <a:pt x="1943" y="5688"/>
                  </a:cubicBezTo>
                  <a:lnTo>
                    <a:pt x="2038" y="5688"/>
                  </a:lnTo>
                  <a:cubicBezTo>
                    <a:pt x="2103" y="5628"/>
                    <a:pt x="2162" y="5564"/>
                    <a:pt x="2162" y="5505"/>
                  </a:cubicBezTo>
                  <a:lnTo>
                    <a:pt x="2162" y="5564"/>
                  </a:lnTo>
                  <a:cubicBezTo>
                    <a:pt x="2162" y="5564"/>
                    <a:pt x="2162" y="5505"/>
                    <a:pt x="2226" y="5505"/>
                  </a:cubicBezTo>
                  <a:cubicBezTo>
                    <a:pt x="2226" y="5564"/>
                    <a:pt x="2162" y="5688"/>
                    <a:pt x="2103" y="5688"/>
                  </a:cubicBezTo>
                  <a:cubicBezTo>
                    <a:pt x="2103" y="5855"/>
                    <a:pt x="2103" y="5882"/>
                    <a:pt x="2121" y="5882"/>
                  </a:cubicBezTo>
                  <a:cubicBezTo>
                    <a:pt x="2130" y="5882"/>
                    <a:pt x="2143" y="5876"/>
                    <a:pt x="2162" y="5876"/>
                  </a:cubicBezTo>
                  <a:cubicBezTo>
                    <a:pt x="2162" y="5833"/>
                    <a:pt x="2190" y="5764"/>
                    <a:pt x="2226" y="5759"/>
                  </a:cubicBezTo>
                  <a:lnTo>
                    <a:pt x="2226" y="5759"/>
                  </a:lnTo>
                  <a:cubicBezTo>
                    <a:pt x="2226" y="5757"/>
                    <a:pt x="2226" y="5755"/>
                    <a:pt x="2226" y="5752"/>
                  </a:cubicBezTo>
                  <a:cubicBezTo>
                    <a:pt x="2256" y="5658"/>
                    <a:pt x="2271" y="5627"/>
                    <a:pt x="2278" y="5627"/>
                  </a:cubicBezTo>
                  <a:cubicBezTo>
                    <a:pt x="2286" y="5627"/>
                    <a:pt x="2286" y="5658"/>
                    <a:pt x="2286" y="5688"/>
                  </a:cubicBezTo>
                  <a:cubicBezTo>
                    <a:pt x="2286" y="5688"/>
                    <a:pt x="2302" y="5704"/>
                    <a:pt x="2319" y="5704"/>
                  </a:cubicBezTo>
                  <a:cubicBezTo>
                    <a:pt x="2334" y="5704"/>
                    <a:pt x="2350" y="5689"/>
                    <a:pt x="2350" y="5628"/>
                  </a:cubicBezTo>
                  <a:cubicBezTo>
                    <a:pt x="2350" y="5739"/>
                    <a:pt x="2372" y="5761"/>
                    <a:pt x="2389" y="5761"/>
                  </a:cubicBezTo>
                  <a:cubicBezTo>
                    <a:pt x="2400" y="5761"/>
                    <a:pt x="2409" y="5752"/>
                    <a:pt x="2409" y="5752"/>
                  </a:cubicBezTo>
                  <a:lnTo>
                    <a:pt x="2409" y="5935"/>
                  </a:lnTo>
                  <a:cubicBezTo>
                    <a:pt x="2473" y="5876"/>
                    <a:pt x="2473" y="5752"/>
                    <a:pt x="2473" y="5628"/>
                  </a:cubicBezTo>
                  <a:cubicBezTo>
                    <a:pt x="2533" y="5628"/>
                    <a:pt x="2533" y="5811"/>
                    <a:pt x="2533" y="5999"/>
                  </a:cubicBezTo>
                  <a:cubicBezTo>
                    <a:pt x="2597" y="5999"/>
                    <a:pt x="2597" y="5935"/>
                    <a:pt x="2533" y="5811"/>
                  </a:cubicBezTo>
                  <a:cubicBezTo>
                    <a:pt x="2533" y="5752"/>
                    <a:pt x="2533" y="5628"/>
                    <a:pt x="2597" y="5628"/>
                  </a:cubicBezTo>
                  <a:cubicBezTo>
                    <a:pt x="2607" y="5638"/>
                    <a:pt x="2617" y="5643"/>
                    <a:pt x="2627" y="5643"/>
                  </a:cubicBezTo>
                  <a:cubicBezTo>
                    <a:pt x="2678" y="5643"/>
                    <a:pt x="2731" y="5523"/>
                    <a:pt x="2780" y="5317"/>
                  </a:cubicBezTo>
                  <a:cubicBezTo>
                    <a:pt x="2844" y="5317"/>
                    <a:pt x="2844" y="5381"/>
                    <a:pt x="2844" y="5440"/>
                  </a:cubicBezTo>
                  <a:lnTo>
                    <a:pt x="2844" y="5070"/>
                  </a:lnTo>
                  <a:cubicBezTo>
                    <a:pt x="2844" y="4998"/>
                    <a:pt x="2853" y="4973"/>
                    <a:pt x="2864" y="4973"/>
                  </a:cubicBezTo>
                  <a:cubicBezTo>
                    <a:pt x="2882" y="4973"/>
                    <a:pt x="2904" y="5033"/>
                    <a:pt x="2904" y="5070"/>
                  </a:cubicBezTo>
                  <a:cubicBezTo>
                    <a:pt x="2936" y="5102"/>
                    <a:pt x="2967" y="5133"/>
                    <a:pt x="2990" y="5133"/>
                  </a:cubicBezTo>
                  <a:cubicBezTo>
                    <a:pt x="3012" y="5133"/>
                    <a:pt x="3027" y="5102"/>
                    <a:pt x="3027" y="5010"/>
                  </a:cubicBezTo>
                  <a:lnTo>
                    <a:pt x="3027" y="5317"/>
                  </a:lnTo>
                  <a:cubicBezTo>
                    <a:pt x="3092" y="5134"/>
                    <a:pt x="3092" y="5070"/>
                    <a:pt x="3092" y="5010"/>
                  </a:cubicBezTo>
                  <a:lnTo>
                    <a:pt x="3092" y="4699"/>
                  </a:lnTo>
                  <a:lnTo>
                    <a:pt x="3215" y="4822"/>
                  </a:lnTo>
                  <a:cubicBezTo>
                    <a:pt x="3151" y="4639"/>
                    <a:pt x="3151" y="4392"/>
                    <a:pt x="3092" y="4145"/>
                  </a:cubicBezTo>
                  <a:cubicBezTo>
                    <a:pt x="3092" y="4080"/>
                    <a:pt x="3092" y="4021"/>
                    <a:pt x="3027" y="3957"/>
                  </a:cubicBezTo>
                  <a:lnTo>
                    <a:pt x="3027" y="3774"/>
                  </a:lnTo>
                  <a:cubicBezTo>
                    <a:pt x="3092" y="3774"/>
                    <a:pt x="3092" y="3897"/>
                    <a:pt x="3092" y="4021"/>
                  </a:cubicBezTo>
                  <a:lnTo>
                    <a:pt x="3092" y="3957"/>
                  </a:lnTo>
                  <a:cubicBezTo>
                    <a:pt x="3151" y="4021"/>
                    <a:pt x="3151" y="4145"/>
                    <a:pt x="3215" y="4328"/>
                  </a:cubicBezTo>
                  <a:cubicBezTo>
                    <a:pt x="3151" y="4269"/>
                    <a:pt x="3151" y="4205"/>
                    <a:pt x="3151" y="4204"/>
                  </a:cubicBezTo>
                  <a:lnTo>
                    <a:pt x="3151" y="4204"/>
                  </a:lnTo>
                  <a:cubicBezTo>
                    <a:pt x="3151" y="4328"/>
                    <a:pt x="3215" y="4575"/>
                    <a:pt x="3215" y="4699"/>
                  </a:cubicBezTo>
                  <a:lnTo>
                    <a:pt x="3215" y="4639"/>
                  </a:lnTo>
                  <a:cubicBezTo>
                    <a:pt x="3215" y="4639"/>
                    <a:pt x="3215" y="4699"/>
                    <a:pt x="3275" y="4699"/>
                  </a:cubicBezTo>
                  <a:lnTo>
                    <a:pt x="3275" y="4575"/>
                  </a:lnTo>
                  <a:cubicBezTo>
                    <a:pt x="3275" y="4699"/>
                    <a:pt x="3339" y="4763"/>
                    <a:pt x="3339" y="4887"/>
                  </a:cubicBezTo>
                  <a:lnTo>
                    <a:pt x="3339" y="4763"/>
                  </a:lnTo>
                  <a:cubicBezTo>
                    <a:pt x="3339" y="4763"/>
                    <a:pt x="3398" y="4763"/>
                    <a:pt x="3463" y="4822"/>
                  </a:cubicBezTo>
                  <a:cubicBezTo>
                    <a:pt x="3463" y="4639"/>
                    <a:pt x="3463" y="4392"/>
                    <a:pt x="3398" y="4268"/>
                  </a:cubicBezTo>
                  <a:lnTo>
                    <a:pt x="3398" y="3833"/>
                  </a:lnTo>
                  <a:cubicBezTo>
                    <a:pt x="3463" y="4021"/>
                    <a:pt x="3522" y="4080"/>
                    <a:pt x="3646" y="4268"/>
                  </a:cubicBezTo>
                  <a:cubicBezTo>
                    <a:pt x="3628" y="4249"/>
                    <a:pt x="3616" y="4242"/>
                    <a:pt x="3607" y="4242"/>
                  </a:cubicBezTo>
                  <a:cubicBezTo>
                    <a:pt x="3586" y="4242"/>
                    <a:pt x="3586" y="4286"/>
                    <a:pt x="3586" y="4328"/>
                  </a:cubicBezTo>
                  <a:cubicBezTo>
                    <a:pt x="3660" y="4439"/>
                    <a:pt x="3689" y="4462"/>
                    <a:pt x="3714" y="4462"/>
                  </a:cubicBezTo>
                  <a:cubicBezTo>
                    <a:pt x="3731" y="4462"/>
                    <a:pt x="3745" y="4451"/>
                    <a:pt x="3769" y="4451"/>
                  </a:cubicBezTo>
                  <a:cubicBezTo>
                    <a:pt x="3586" y="4145"/>
                    <a:pt x="3710" y="4145"/>
                    <a:pt x="3710" y="4021"/>
                  </a:cubicBezTo>
                  <a:lnTo>
                    <a:pt x="3710" y="4021"/>
                  </a:lnTo>
                  <a:cubicBezTo>
                    <a:pt x="3731" y="4065"/>
                    <a:pt x="3753" y="4101"/>
                    <a:pt x="3769" y="4132"/>
                  </a:cubicBezTo>
                  <a:lnTo>
                    <a:pt x="3769" y="4132"/>
                  </a:lnTo>
                  <a:cubicBezTo>
                    <a:pt x="3766" y="4035"/>
                    <a:pt x="3730" y="3941"/>
                    <a:pt x="3748" y="3941"/>
                  </a:cubicBezTo>
                  <a:cubicBezTo>
                    <a:pt x="3752" y="3941"/>
                    <a:pt x="3759" y="3946"/>
                    <a:pt x="3769" y="3957"/>
                  </a:cubicBezTo>
                  <a:lnTo>
                    <a:pt x="3769" y="4021"/>
                  </a:lnTo>
                  <a:cubicBezTo>
                    <a:pt x="3769" y="3959"/>
                    <a:pt x="3800" y="3928"/>
                    <a:pt x="3839" y="3928"/>
                  </a:cubicBezTo>
                  <a:cubicBezTo>
                    <a:pt x="3869" y="3928"/>
                    <a:pt x="3903" y="3946"/>
                    <a:pt x="3932" y="3982"/>
                  </a:cubicBezTo>
                  <a:lnTo>
                    <a:pt x="3932" y="3982"/>
                  </a:lnTo>
                  <a:lnTo>
                    <a:pt x="4081" y="3833"/>
                  </a:lnTo>
                  <a:lnTo>
                    <a:pt x="4081" y="3774"/>
                  </a:lnTo>
                  <a:lnTo>
                    <a:pt x="4081" y="3710"/>
                  </a:lnTo>
                  <a:cubicBezTo>
                    <a:pt x="4045" y="3676"/>
                    <a:pt x="4029" y="3642"/>
                    <a:pt x="4012" y="3607"/>
                  </a:cubicBezTo>
                  <a:lnTo>
                    <a:pt x="4012" y="3607"/>
                  </a:lnTo>
                  <a:cubicBezTo>
                    <a:pt x="4088" y="3687"/>
                    <a:pt x="4222" y="3792"/>
                    <a:pt x="4264" y="3833"/>
                  </a:cubicBezTo>
                  <a:lnTo>
                    <a:pt x="3646" y="3032"/>
                  </a:lnTo>
                  <a:lnTo>
                    <a:pt x="3646" y="3032"/>
                  </a:lnTo>
                  <a:cubicBezTo>
                    <a:pt x="3833" y="3215"/>
                    <a:pt x="4264" y="3586"/>
                    <a:pt x="4328" y="3774"/>
                  </a:cubicBezTo>
                  <a:cubicBezTo>
                    <a:pt x="4387" y="3774"/>
                    <a:pt x="4387" y="3774"/>
                    <a:pt x="4387" y="3650"/>
                  </a:cubicBezTo>
                  <a:cubicBezTo>
                    <a:pt x="4328" y="3650"/>
                    <a:pt x="4081" y="3462"/>
                    <a:pt x="4081" y="3403"/>
                  </a:cubicBezTo>
                  <a:lnTo>
                    <a:pt x="4081" y="3403"/>
                  </a:lnTo>
                  <a:cubicBezTo>
                    <a:pt x="4323" y="3582"/>
                    <a:pt x="4209" y="3529"/>
                    <a:pt x="4438" y="3583"/>
                  </a:cubicBezTo>
                  <a:lnTo>
                    <a:pt x="4438" y="3583"/>
                  </a:lnTo>
                  <a:cubicBezTo>
                    <a:pt x="4358" y="3550"/>
                    <a:pt x="4140" y="3279"/>
                    <a:pt x="4140" y="3279"/>
                  </a:cubicBezTo>
                  <a:lnTo>
                    <a:pt x="4140" y="3279"/>
                  </a:lnTo>
                  <a:cubicBezTo>
                    <a:pt x="4188" y="3324"/>
                    <a:pt x="4340" y="3441"/>
                    <a:pt x="4412" y="3521"/>
                  </a:cubicBezTo>
                  <a:lnTo>
                    <a:pt x="4412" y="3521"/>
                  </a:lnTo>
                  <a:lnTo>
                    <a:pt x="4301" y="3340"/>
                  </a:lnTo>
                  <a:lnTo>
                    <a:pt x="4301" y="3340"/>
                  </a:lnTo>
                  <a:cubicBezTo>
                    <a:pt x="4358" y="3398"/>
                    <a:pt x="4470" y="3470"/>
                    <a:pt x="4557" y="3517"/>
                  </a:cubicBezTo>
                  <a:lnTo>
                    <a:pt x="4557" y="3517"/>
                  </a:lnTo>
                  <a:cubicBezTo>
                    <a:pt x="4564" y="3499"/>
                    <a:pt x="4635" y="3462"/>
                    <a:pt x="4635" y="3462"/>
                  </a:cubicBezTo>
                  <a:lnTo>
                    <a:pt x="4511" y="3403"/>
                  </a:lnTo>
                  <a:cubicBezTo>
                    <a:pt x="4635" y="3403"/>
                    <a:pt x="4204" y="2968"/>
                    <a:pt x="4264" y="2908"/>
                  </a:cubicBezTo>
                  <a:lnTo>
                    <a:pt x="4264" y="2908"/>
                  </a:lnTo>
                  <a:cubicBezTo>
                    <a:pt x="4328" y="2968"/>
                    <a:pt x="4635" y="3279"/>
                    <a:pt x="4699" y="3279"/>
                  </a:cubicBezTo>
                  <a:cubicBezTo>
                    <a:pt x="4575" y="3091"/>
                    <a:pt x="4081" y="2537"/>
                    <a:pt x="4016" y="2414"/>
                  </a:cubicBezTo>
                  <a:lnTo>
                    <a:pt x="4016" y="2414"/>
                  </a:lnTo>
                  <a:lnTo>
                    <a:pt x="4140" y="2473"/>
                  </a:lnTo>
                  <a:lnTo>
                    <a:pt x="4081" y="2350"/>
                  </a:lnTo>
                  <a:lnTo>
                    <a:pt x="4081" y="2350"/>
                  </a:lnTo>
                  <a:cubicBezTo>
                    <a:pt x="4264" y="2537"/>
                    <a:pt x="4635" y="3032"/>
                    <a:pt x="4758" y="3279"/>
                  </a:cubicBezTo>
                  <a:cubicBezTo>
                    <a:pt x="4801" y="3279"/>
                    <a:pt x="4842" y="3306"/>
                    <a:pt x="4864" y="3306"/>
                  </a:cubicBezTo>
                  <a:cubicBezTo>
                    <a:pt x="4875" y="3306"/>
                    <a:pt x="4882" y="3299"/>
                    <a:pt x="4882" y="3279"/>
                  </a:cubicBezTo>
                  <a:cubicBezTo>
                    <a:pt x="5006" y="3339"/>
                    <a:pt x="5006" y="3403"/>
                    <a:pt x="5006" y="3462"/>
                  </a:cubicBezTo>
                  <a:lnTo>
                    <a:pt x="5129" y="3403"/>
                  </a:lnTo>
                  <a:cubicBezTo>
                    <a:pt x="4946" y="3215"/>
                    <a:pt x="5006" y="3156"/>
                    <a:pt x="4882" y="3032"/>
                  </a:cubicBezTo>
                  <a:lnTo>
                    <a:pt x="4882" y="3032"/>
                  </a:lnTo>
                  <a:lnTo>
                    <a:pt x="4946" y="3279"/>
                  </a:lnTo>
                  <a:cubicBezTo>
                    <a:pt x="4758" y="3156"/>
                    <a:pt x="4511" y="2785"/>
                    <a:pt x="4635" y="2785"/>
                  </a:cubicBezTo>
                  <a:cubicBezTo>
                    <a:pt x="4699" y="2785"/>
                    <a:pt x="4882" y="3032"/>
                    <a:pt x="4946" y="3091"/>
                  </a:cubicBezTo>
                  <a:lnTo>
                    <a:pt x="4946" y="2968"/>
                  </a:lnTo>
                  <a:lnTo>
                    <a:pt x="5006" y="3091"/>
                  </a:lnTo>
                  <a:cubicBezTo>
                    <a:pt x="5108" y="3091"/>
                    <a:pt x="4954" y="2879"/>
                    <a:pt x="5008" y="2879"/>
                  </a:cubicBezTo>
                  <a:cubicBezTo>
                    <a:pt x="5019" y="2879"/>
                    <a:pt x="5038" y="2888"/>
                    <a:pt x="5070" y="2908"/>
                  </a:cubicBezTo>
                  <a:cubicBezTo>
                    <a:pt x="5070" y="2908"/>
                    <a:pt x="5226" y="2986"/>
                    <a:pt x="5258" y="2986"/>
                  </a:cubicBezTo>
                  <a:cubicBezTo>
                    <a:pt x="5266" y="2986"/>
                    <a:pt x="5266" y="2981"/>
                    <a:pt x="5253" y="2968"/>
                  </a:cubicBezTo>
                  <a:cubicBezTo>
                    <a:pt x="5006" y="2844"/>
                    <a:pt x="4387" y="2290"/>
                    <a:pt x="4264" y="2167"/>
                  </a:cubicBezTo>
                  <a:cubicBezTo>
                    <a:pt x="4328" y="2167"/>
                    <a:pt x="4511" y="2226"/>
                    <a:pt x="4635" y="2290"/>
                  </a:cubicBezTo>
                  <a:cubicBezTo>
                    <a:pt x="4788" y="2391"/>
                    <a:pt x="4899" y="2575"/>
                    <a:pt x="5035" y="2671"/>
                  </a:cubicBezTo>
                  <a:lnTo>
                    <a:pt x="5035" y="2671"/>
                  </a:lnTo>
                  <a:cubicBezTo>
                    <a:pt x="5017" y="2650"/>
                    <a:pt x="5006" y="2624"/>
                    <a:pt x="5006" y="2597"/>
                  </a:cubicBezTo>
                  <a:lnTo>
                    <a:pt x="5006" y="2597"/>
                  </a:lnTo>
                  <a:cubicBezTo>
                    <a:pt x="5039" y="2630"/>
                    <a:pt x="5071" y="2680"/>
                    <a:pt x="5103" y="2711"/>
                  </a:cubicBezTo>
                  <a:lnTo>
                    <a:pt x="5103" y="2711"/>
                  </a:lnTo>
                  <a:cubicBezTo>
                    <a:pt x="5080" y="2700"/>
                    <a:pt x="5057" y="2687"/>
                    <a:pt x="5035" y="2671"/>
                  </a:cubicBezTo>
                  <a:lnTo>
                    <a:pt x="5035" y="2671"/>
                  </a:lnTo>
                  <a:cubicBezTo>
                    <a:pt x="5055" y="2696"/>
                    <a:pt x="5084" y="2714"/>
                    <a:pt x="5113" y="2719"/>
                  </a:cubicBezTo>
                  <a:lnTo>
                    <a:pt x="5113" y="2719"/>
                  </a:lnTo>
                  <a:cubicBezTo>
                    <a:pt x="5110" y="2716"/>
                    <a:pt x="5107" y="2714"/>
                    <a:pt x="5103" y="2711"/>
                  </a:cubicBezTo>
                  <a:lnTo>
                    <a:pt x="5103" y="2711"/>
                  </a:lnTo>
                  <a:cubicBezTo>
                    <a:pt x="5112" y="2714"/>
                    <a:pt x="5120" y="2718"/>
                    <a:pt x="5129" y="2720"/>
                  </a:cubicBezTo>
                  <a:cubicBezTo>
                    <a:pt x="5124" y="2720"/>
                    <a:pt x="5118" y="2720"/>
                    <a:pt x="5113" y="2719"/>
                  </a:cubicBezTo>
                  <a:lnTo>
                    <a:pt x="5113" y="2719"/>
                  </a:lnTo>
                  <a:cubicBezTo>
                    <a:pt x="5127" y="2731"/>
                    <a:pt x="5141" y="2738"/>
                    <a:pt x="5156" y="2738"/>
                  </a:cubicBezTo>
                  <a:cubicBezTo>
                    <a:pt x="5168" y="2738"/>
                    <a:pt x="5181" y="2733"/>
                    <a:pt x="5193" y="2720"/>
                  </a:cubicBezTo>
                  <a:cubicBezTo>
                    <a:pt x="5006" y="2537"/>
                    <a:pt x="5253" y="2661"/>
                    <a:pt x="5070" y="2537"/>
                  </a:cubicBezTo>
                  <a:cubicBezTo>
                    <a:pt x="5038" y="2505"/>
                    <a:pt x="5053" y="2505"/>
                    <a:pt x="5075" y="2505"/>
                  </a:cubicBezTo>
                  <a:cubicBezTo>
                    <a:pt x="5098" y="2505"/>
                    <a:pt x="5129" y="2505"/>
                    <a:pt x="5129" y="2473"/>
                  </a:cubicBezTo>
                  <a:cubicBezTo>
                    <a:pt x="5006" y="2414"/>
                    <a:pt x="4823" y="2102"/>
                    <a:pt x="4758" y="2043"/>
                  </a:cubicBezTo>
                  <a:lnTo>
                    <a:pt x="4758" y="2043"/>
                  </a:lnTo>
                  <a:cubicBezTo>
                    <a:pt x="4823" y="2102"/>
                    <a:pt x="4882" y="2102"/>
                    <a:pt x="4882" y="2167"/>
                  </a:cubicBezTo>
                  <a:cubicBezTo>
                    <a:pt x="5006" y="2102"/>
                    <a:pt x="5129" y="2102"/>
                    <a:pt x="5129" y="2043"/>
                  </a:cubicBezTo>
                  <a:cubicBezTo>
                    <a:pt x="5193" y="2102"/>
                    <a:pt x="5317" y="2102"/>
                    <a:pt x="5376" y="2167"/>
                  </a:cubicBezTo>
                  <a:cubicBezTo>
                    <a:pt x="5317" y="2102"/>
                    <a:pt x="5253" y="2043"/>
                    <a:pt x="5317" y="2043"/>
                  </a:cubicBezTo>
                  <a:cubicBezTo>
                    <a:pt x="5355" y="2055"/>
                    <a:pt x="5375" y="2065"/>
                    <a:pt x="5384" y="2074"/>
                  </a:cubicBezTo>
                  <a:lnTo>
                    <a:pt x="5384" y="2074"/>
                  </a:lnTo>
                  <a:cubicBezTo>
                    <a:pt x="5376" y="2038"/>
                    <a:pt x="5376" y="2004"/>
                    <a:pt x="5376" y="1979"/>
                  </a:cubicBezTo>
                  <a:cubicBezTo>
                    <a:pt x="5333" y="1949"/>
                    <a:pt x="5303" y="1937"/>
                    <a:pt x="5284" y="1937"/>
                  </a:cubicBezTo>
                  <a:cubicBezTo>
                    <a:pt x="5222" y="1937"/>
                    <a:pt x="5268" y="2057"/>
                    <a:pt x="5317" y="2102"/>
                  </a:cubicBezTo>
                  <a:cubicBezTo>
                    <a:pt x="5070" y="1919"/>
                    <a:pt x="4882" y="1672"/>
                    <a:pt x="4882" y="1548"/>
                  </a:cubicBezTo>
                  <a:cubicBezTo>
                    <a:pt x="4867" y="1517"/>
                    <a:pt x="4867" y="1505"/>
                    <a:pt x="4876" y="1505"/>
                  </a:cubicBezTo>
                  <a:cubicBezTo>
                    <a:pt x="4903" y="1505"/>
                    <a:pt x="5006" y="1608"/>
                    <a:pt x="5006" y="1608"/>
                  </a:cubicBezTo>
                  <a:cubicBezTo>
                    <a:pt x="5118" y="1495"/>
                    <a:pt x="4769" y="1229"/>
                    <a:pt x="4847" y="1229"/>
                  </a:cubicBezTo>
                  <a:cubicBezTo>
                    <a:pt x="4855" y="1229"/>
                    <a:pt x="4866" y="1232"/>
                    <a:pt x="4882" y="1237"/>
                  </a:cubicBezTo>
                  <a:cubicBezTo>
                    <a:pt x="5070" y="1301"/>
                    <a:pt x="5193" y="1425"/>
                    <a:pt x="5317" y="1548"/>
                  </a:cubicBezTo>
                  <a:cubicBezTo>
                    <a:pt x="5317" y="1568"/>
                    <a:pt x="5296" y="1575"/>
                    <a:pt x="5268" y="1575"/>
                  </a:cubicBezTo>
                  <a:cubicBezTo>
                    <a:pt x="5263" y="1575"/>
                    <a:pt x="5258" y="1575"/>
                    <a:pt x="5253" y="1574"/>
                  </a:cubicBezTo>
                  <a:lnTo>
                    <a:pt x="5253" y="1574"/>
                  </a:lnTo>
                  <a:cubicBezTo>
                    <a:pt x="5252" y="1625"/>
                    <a:pt x="5244" y="1672"/>
                    <a:pt x="5193" y="1672"/>
                  </a:cubicBezTo>
                  <a:cubicBezTo>
                    <a:pt x="5213" y="1678"/>
                    <a:pt x="5231" y="1681"/>
                    <a:pt x="5246" y="1681"/>
                  </a:cubicBezTo>
                  <a:cubicBezTo>
                    <a:pt x="5379" y="1681"/>
                    <a:pt x="5397" y="1484"/>
                    <a:pt x="5564" y="1484"/>
                  </a:cubicBezTo>
                  <a:lnTo>
                    <a:pt x="5441" y="1360"/>
                  </a:lnTo>
                  <a:lnTo>
                    <a:pt x="5441" y="1425"/>
                  </a:lnTo>
                  <a:cubicBezTo>
                    <a:pt x="5317" y="1360"/>
                    <a:pt x="5317" y="1237"/>
                    <a:pt x="5253" y="1237"/>
                  </a:cubicBezTo>
                  <a:cubicBezTo>
                    <a:pt x="5193" y="1113"/>
                    <a:pt x="5129" y="990"/>
                    <a:pt x="5193" y="990"/>
                  </a:cubicBezTo>
                  <a:lnTo>
                    <a:pt x="5315" y="1071"/>
                  </a:lnTo>
                  <a:lnTo>
                    <a:pt x="5315" y="1071"/>
                  </a:lnTo>
                  <a:cubicBezTo>
                    <a:pt x="5309" y="1070"/>
                    <a:pt x="5304" y="1069"/>
                    <a:pt x="5300" y="1069"/>
                  </a:cubicBezTo>
                  <a:cubicBezTo>
                    <a:pt x="5285" y="1069"/>
                    <a:pt x="5285" y="1083"/>
                    <a:pt x="5317" y="1113"/>
                  </a:cubicBezTo>
                  <a:lnTo>
                    <a:pt x="5317" y="1113"/>
                  </a:lnTo>
                  <a:cubicBezTo>
                    <a:pt x="5307" y="1104"/>
                    <a:pt x="5306" y="1101"/>
                    <a:pt x="5311" y="1101"/>
                  </a:cubicBezTo>
                  <a:cubicBezTo>
                    <a:pt x="5324" y="1101"/>
                    <a:pt x="5377" y="1123"/>
                    <a:pt x="5410" y="1123"/>
                  </a:cubicBezTo>
                  <a:cubicBezTo>
                    <a:pt x="5445" y="1123"/>
                    <a:pt x="5458" y="1097"/>
                    <a:pt x="5376" y="990"/>
                  </a:cubicBezTo>
                  <a:lnTo>
                    <a:pt x="5253" y="990"/>
                  </a:lnTo>
                  <a:cubicBezTo>
                    <a:pt x="5193" y="866"/>
                    <a:pt x="5070" y="683"/>
                    <a:pt x="5129" y="683"/>
                  </a:cubicBezTo>
                  <a:lnTo>
                    <a:pt x="4946" y="559"/>
                  </a:lnTo>
                  <a:lnTo>
                    <a:pt x="4946" y="559"/>
                  </a:lnTo>
                  <a:cubicBezTo>
                    <a:pt x="5154" y="713"/>
                    <a:pt x="4925" y="696"/>
                    <a:pt x="5029" y="795"/>
                  </a:cubicBezTo>
                  <a:lnTo>
                    <a:pt x="5029" y="795"/>
                  </a:lnTo>
                  <a:cubicBezTo>
                    <a:pt x="4984" y="766"/>
                    <a:pt x="4964" y="760"/>
                    <a:pt x="4944" y="760"/>
                  </a:cubicBezTo>
                  <a:cubicBezTo>
                    <a:pt x="4929" y="760"/>
                    <a:pt x="4914" y="763"/>
                    <a:pt x="4889" y="763"/>
                  </a:cubicBezTo>
                  <a:cubicBezTo>
                    <a:pt x="4869" y="763"/>
                    <a:pt x="4843" y="761"/>
                    <a:pt x="4806" y="753"/>
                  </a:cubicBezTo>
                  <a:lnTo>
                    <a:pt x="4806" y="753"/>
                  </a:lnTo>
                  <a:cubicBezTo>
                    <a:pt x="4846" y="772"/>
                    <a:pt x="4866" y="807"/>
                    <a:pt x="4823" y="807"/>
                  </a:cubicBezTo>
                  <a:cubicBezTo>
                    <a:pt x="4823" y="807"/>
                    <a:pt x="4823" y="866"/>
                    <a:pt x="4882" y="866"/>
                  </a:cubicBezTo>
                  <a:lnTo>
                    <a:pt x="4946" y="866"/>
                  </a:lnTo>
                  <a:cubicBezTo>
                    <a:pt x="5070" y="990"/>
                    <a:pt x="5006" y="1054"/>
                    <a:pt x="5070" y="1113"/>
                  </a:cubicBezTo>
                  <a:cubicBezTo>
                    <a:pt x="5006" y="1113"/>
                    <a:pt x="5006" y="1054"/>
                    <a:pt x="4946" y="1054"/>
                  </a:cubicBezTo>
                  <a:lnTo>
                    <a:pt x="5006" y="1177"/>
                  </a:lnTo>
                  <a:cubicBezTo>
                    <a:pt x="4882" y="1054"/>
                    <a:pt x="4758" y="1054"/>
                    <a:pt x="4758" y="930"/>
                  </a:cubicBezTo>
                  <a:lnTo>
                    <a:pt x="4699" y="990"/>
                  </a:lnTo>
                  <a:cubicBezTo>
                    <a:pt x="4635" y="990"/>
                    <a:pt x="4575" y="990"/>
                    <a:pt x="4575" y="1054"/>
                  </a:cubicBezTo>
                  <a:cubicBezTo>
                    <a:pt x="4575" y="1054"/>
                    <a:pt x="4653" y="1132"/>
                    <a:pt x="4623" y="1132"/>
                  </a:cubicBezTo>
                  <a:cubicBezTo>
                    <a:pt x="4616" y="1132"/>
                    <a:pt x="4601" y="1126"/>
                    <a:pt x="4575" y="1113"/>
                  </a:cubicBezTo>
                  <a:lnTo>
                    <a:pt x="4575" y="1113"/>
                  </a:lnTo>
                  <a:lnTo>
                    <a:pt x="4635" y="1237"/>
                  </a:lnTo>
                  <a:lnTo>
                    <a:pt x="4575" y="1237"/>
                  </a:lnTo>
                  <a:cubicBezTo>
                    <a:pt x="4524" y="1289"/>
                    <a:pt x="4594" y="1459"/>
                    <a:pt x="4494" y="1459"/>
                  </a:cubicBezTo>
                  <a:cubicBezTo>
                    <a:pt x="4470" y="1459"/>
                    <a:pt x="4436" y="1449"/>
                    <a:pt x="4387" y="1425"/>
                  </a:cubicBezTo>
                  <a:cubicBezTo>
                    <a:pt x="4387" y="1484"/>
                    <a:pt x="4387" y="1548"/>
                    <a:pt x="4328" y="1548"/>
                  </a:cubicBezTo>
                  <a:lnTo>
                    <a:pt x="4264" y="1484"/>
                  </a:lnTo>
                  <a:cubicBezTo>
                    <a:pt x="4264" y="1484"/>
                    <a:pt x="4081" y="1484"/>
                    <a:pt x="4140" y="1548"/>
                  </a:cubicBezTo>
                  <a:cubicBezTo>
                    <a:pt x="4083" y="1505"/>
                    <a:pt x="4042" y="1488"/>
                    <a:pt x="4013" y="1488"/>
                  </a:cubicBezTo>
                  <a:cubicBezTo>
                    <a:pt x="3916" y="1488"/>
                    <a:pt x="3942" y="1672"/>
                    <a:pt x="3893" y="1672"/>
                  </a:cubicBezTo>
                  <a:lnTo>
                    <a:pt x="4016" y="1796"/>
                  </a:lnTo>
                  <a:cubicBezTo>
                    <a:pt x="3957" y="1796"/>
                    <a:pt x="3957" y="1855"/>
                    <a:pt x="4016" y="1979"/>
                  </a:cubicBezTo>
                  <a:lnTo>
                    <a:pt x="4081" y="2043"/>
                  </a:lnTo>
                  <a:cubicBezTo>
                    <a:pt x="4140" y="2167"/>
                    <a:pt x="3957" y="2102"/>
                    <a:pt x="3893" y="2167"/>
                  </a:cubicBezTo>
                  <a:cubicBezTo>
                    <a:pt x="3833" y="2102"/>
                    <a:pt x="3893" y="2102"/>
                    <a:pt x="3893" y="2102"/>
                  </a:cubicBezTo>
                  <a:cubicBezTo>
                    <a:pt x="3854" y="2087"/>
                    <a:pt x="3826" y="2080"/>
                    <a:pt x="3807" y="2080"/>
                  </a:cubicBezTo>
                  <a:cubicBezTo>
                    <a:pt x="3680" y="2080"/>
                    <a:pt x="3888" y="2356"/>
                    <a:pt x="3753" y="2356"/>
                  </a:cubicBezTo>
                  <a:cubicBezTo>
                    <a:pt x="3741" y="2356"/>
                    <a:pt x="3727" y="2354"/>
                    <a:pt x="3710" y="2350"/>
                  </a:cubicBezTo>
                  <a:lnTo>
                    <a:pt x="3646" y="2350"/>
                  </a:lnTo>
                  <a:lnTo>
                    <a:pt x="3646" y="2473"/>
                  </a:lnTo>
                  <a:cubicBezTo>
                    <a:pt x="3710" y="2537"/>
                    <a:pt x="3710" y="2537"/>
                    <a:pt x="3710" y="2597"/>
                  </a:cubicBezTo>
                  <a:cubicBezTo>
                    <a:pt x="3663" y="2551"/>
                    <a:pt x="3643" y="2536"/>
                    <a:pt x="3636" y="2536"/>
                  </a:cubicBezTo>
                  <a:cubicBezTo>
                    <a:pt x="3621" y="2536"/>
                    <a:pt x="3658" y="2598"/>
                    <a:pt x="3629" y="2598"/>
                  </a:cubicBezTo>
                  <a:cubicBezTo>
                    <a:pt x="3614" y="2598"/>
                    <a:pt x="3583" y="2583"/>
                    <a:pt x="3522" y="2537"/>
                  </a:cubicBezTo>
                  <a:lnTo>
                    <a:pt x="3522" y="2537"/>
                  </a:lnTo>
                  <a:cubicBezTo>
                    <a:pt x="3578" y="2646"/>
                    <a:pt x="3536" y="2705"/>
                    <a:pt x="3651" y="2844"/>
                  </a:cubicBezTo>
                  <a:lnTo>
                    <a:pt x="3651" y="2844"/>
                  </a:lnTo>
                  <a:cubicBezTo>
                    <a:pt x="3648" y="2844"/>
                    <a:pt x="3646" y="2844"/>
                    <a:pt x="3646" y="2844"/>
                  </a:cubicBezTo>
                  <a:cubicBezTo>
                    <a:pt x="3646" y="2844"/>
                    <a:pt x="3586" y="2844"/>
                    <a:pt x="3646" y="2908"/>
                  </a:cubicBezTo>
                  <a:lnTo>
                    <a:pt x="3463" y="2785"/>
                  </a:lnTo>
                  <a:lnTo>
                    <a:pt x="3646" y="3032"/>
                  </a:lnTo>
                  <a:cubicBezTo>
                    <a:pt x="3522" y="2968"/>
                    <a:pt x="3463" y="2908"/>
                    <a:pt x="3339" y="2785"/>
                  </a:cubicBezTo>
                  <a:lnTo>
                    <a:pt x="3339" y="2785"/>
                  </a:lnTo>
                  <a:lnTo>
                    <a:pt x="3522" y="3156"/>
                  </a:lnTo>
                  <a:lnTo>
                    <a:pt x="3398" y="3032"/>
                  </a:lnTo>
                  <a:lnTo>
                    <a:pt x="3398" y="3032"/>
                  </a:lnTo>
                  <a:cubicBezTo>
                    <a:pt x="3398" y="3080"/>
                    <a:pt x="3441" y="3171"/>
                    <a:pt x="3422" y="3171"/>
                  </a:cubicBezTo>
                  <a:cubicBezTo>
                    <a:pt x="3418" y="3171"/>
                    <a:pt x="3410" y="3167"/>
                    <a:pt x="3398" y="3156"/>
                  </a:cubicBezTo>
                  <a:cubicBezTo>
                    <a:pt x="3336" y="3124"/>
                    <a:pt x="3306" y="3107"/>
                    <a:pt x="3283" y="3107"/>
                  </a:cubicBezTo>
                  <a:cubicBezTo>
                    <a:pt x="3260" y="3107"/>
                    <a:pt x="3245" y="3124"/>
                    <a:pt x="3215" y="3156"/>
                  </a:cubicBezTo>
                  <a:cubicBezTo>
                    <a:pt x="3172" y="3156"/>
                    <a:pt x="3158" y="3182"/>
                    <a:pt x="3117" y="3182"/>
                  </a:cubicBezTo>
                  <a:cubicBezTo>
                    <a:pt x="3096" y="3182"/>
                    <a:pt x="3069" y="3175"/>
                    <a:pt x="3027" y="3156"/>
                  </a:cubicBezTo>
                  <a:lnTo>
                    <a:pt x="3027" y="3156"/>
                  </a:lnTo>
                  <a:cubicBezTo>
                    <a:pt x="3042" y="3178"/>
                    <a:pt x="3055" y="3196"/>
                    <a:pt x="3067" y="3212"/>
                  </a:cubicBezTo>
                  <a:lnTo>
                    <a:pt x="3067" y="3212"/>
                  </a:lnTo>
                  <a:cubicBezTo>
                    <a:pt x="3052" y="3208"/>
                    <a:pt x="3044" y="3201"/>
                    <a:pt x="3043" y="3201"/>
                  </a:cubicBezTo>
                  <a:lnTo>
                    <a:pt x="3043" y="3201"/>
                  </a:lnTo>
                  <a:cubicBezTo>
                    <a:pt x="3043" y="3201"/>
                    <a:pt x="3059" y="3216"/>
                    <a:pt x="3092" y="3279"/>
                  </a:cubicBezTo>
                  <a:cubicBezTo>
                    <a:pt x="3027" y="3215"/>
                    <a:pt x="3027" y="3156"/>
                    <a:pt x="2968" y="3091"/>
                  </a:cubicBezTo>
                  <a:cubicBezTo>
                    <a:pt x="2904" y="3091"/>
                    <a:pt x="2904" y="3091"/>
                    <a:pt x="2968" y="3215"/>
                  </a:cubicBezTo>
                  <a:cubicBezTo>
                    <a:pt x="2904" y="3156"/>
                    <a:pt x="2904" y="3091"/>
                    <a:pt x="2904" y="3032"/>
                  </a:cubicBezTo>
                  <a:lnTo>
                    <a:pt x="2904" y="3091"/>
                  </a:lnTo>
                  <a:cubicBezTo>
                    <a:pt x="2904" y="3032"/>
                    <a:pt x="2904" y="2968"/>
                    <a:pt x="2844" y="2908"/>
                  </a:cubicBezTo>
                  <a:lnTo>
                    <a:pt x="2844" y="2908"/>
                  </a:lnTo>
                  <a:cubicBezTo>
                    <a:pt x="2844" y="2968"/>
                    <a:pt x="2968" y="3279"/>
                    <a:pt x="3027" y="3586"/>
                  </a:cubicBezTo>
                  <a:cubicBezTo>
                    <a:pt x="3006" y="3542"/>
                    <a:pt x="2993" y="3522"/>
                    <a:pt x="2987" y="3522"/>
                  </a:cubicBezTo>
                  <a:cubicBezTo>
                    <a:pt x="2975" y="3522"/>
                    <a:pt x="2989" y="3591"/>
                    <a:pt x="3027" y="3710"/>
                  </a:cubicBezTo>
                  <a:cubicBezTo>
                    <a:pt x="2968" y="3650"/>
                    <a:pt x="2968" y="3527"/>
                    <a:pt x="2968" y="3462"/>
                  </a:cubicBezTo>
                  <a:cubicBezTo>
                    <a:pt x="2947" y="3462"/>
                    <a:pt x="2927" y="3456"/>
                    <a:pt x="2911" y="3456"/>
                  </a:cubicBezTo>
                  <a:cubicBezTo>
                    <a:pt x="2878" y="3456"/>
                    <a:pt x="2864" y="3483"/>
                    <a:pt x="2904" y="3650"/>
                  </a:cubicBezTo>
                  <a:lnTo>
                    <a:pt x="2904" y="3710"/>
                  </a:lnTo>
                  <a:cubicBezTo>
                    <a:pt x="2844" y="3710"/>
                    <a:pt x="2844" y="3710"/>
                    <a:pt x="2844" y="3774"/>
                  </a:cubicBezTo>
                  <a:cubicBezTo>
                    <a:pt x="2844" y="3959"/>
                    <a:pt x="2844" y="4008"/>
                    <a:pt x="2839" y="4008"/>
                  </a:cubicBezTo>
                  <a:cubicBezTo>
                    <a:pt x="2834" y="4008"/>
                    <a:pt x="2822" y="3949"/>
                    <a:pt x="2797" y="3949"/>
                  </a:cubicBezTo>
                  <a:cubicBezTo>
                    <a:pt x="2792" y="3949"/>
                    <a:pt x="2786" y="3951"/>
                    <a:pt x="2780" y="3957"/>
                  </a:cubicBezTo>
                  <a:lnTo>
                    <a:pt x="2780" y="3897"/>
                  </a:lnTo>
                  <a:cubicBezTo>
                    <a:pt x="2780" y="3922"/>
                    <a:pt x="2770" y="3936"/>
                    <a:pt x="2758" y="3936"/>
                  </a:cubicBezTo>
                  <a:cubicBezTo>
                    <a:pt x="2741" y="3936"/>
                    <a:pt x="2721" y="3906"/>
                    <a:pt x="2721" y="3833"/>
                  </a:cubicBezTo>
                  <a:lnTo>
                    <a:pt x="2721" y="4080"/>
                  </a:lnTo>
                  <a:lnTo>
                    <a:pt x="2721" y="4204"/>
                  </a:lnTo>
                  <a:cubicBezTo>
                    <a:pt x="2675" y="4117"/>
                    <a:pt x="2662" y="4029"/>
                    <a:pt x="2658" y="4029"/>
                  </a:cubicBezTo>
                  <a:cubicBezTo>
                    <a:pt x="2656" y="4029"/>
                    <a:pt x="2656" y="4044"/>
                    <a:pt x="2656" y="4080"/>
                  </a:cubicBezTo>
                  <a:lnTo>
                    <a:pt x="2656" y="3897"/>
                  </a:lnTo>
                  <a:lnTo>
                    <a:pt x="2656" y="3499"/>
                  </a:lnTo>
                  <a:lnTo>
                    <a:pt x="2656" y="3499"/>
                  </a:lnTo>
                  <a:cubicBezTo>
                    <a:pt x="2640" y="3614"/>
                    <a:pt x="2618" y="3730"/>
                    <a:pt x="2597" y="3774"/>
                  </a:cubicBezTo>
                  <a:cubicBezTo>
                    <a:pt x="2656" y="3527"/>
                    <a:pt x="2656" y="3215"/>
                    <a:pt x="2656" y="3215"/>
                  </a:cubicBezTo>
                  <a:cubicBezTo>
                    <a:pt x="2656" y="3205"/>
                    <a:pt x="2656" y="3200"/>
                    <a:pt x="2656" y="3200"/>
                  </a:cubicBezTo>
                  <a:cubicBezTo>
                    <a:pt x="2655" y="3200"/>
                    <a:pt x="2646" y="3311"/>
                    <a:pt x="2597" y="3462"/>
                  </a:cubicBezTo>
                  <a:cubicBezTo>
                    <a:pt x="2597" y="3541"/>
                    <a:pt x="2571" y="3619"/>
                    <a:pt x="2552" y="3619"/>
                  </a:cubicBezTo>
                  <a:cubicBezTo>
                    <a:pt x="2541" y="3619"/>
                    <a:pt x="2533" y="3593"/>
                    <a:pt x="2533" y="3527"/>
                  </a:cubicBezTo>
                  <a:cubicBezTo>
                    <a:pt x="2533" y="3710"/>
                    <a:pt x="2533" y="3833"/>
                    <a:pt x="2473" y="3957"/>
                  </a:cubicBezTo>
                  <a:lnTo>
                    <a:pt x="2473" y="3774"/>
                  </a:lnTo>
                  <a:lnTo>
                    <a:pt x="2473" y="3710"/>
                  </a:lnTo>
                  <a:cubicBezTo>
                    <a:pt x="2473" y="3710"/>
                    <a:pt x="2473" y="3710"/>
                    <a:pt x="2473" y="3710"/>
                  </a:cubicBezTo>
                  <a:lnTo>
                    <a:pt x="2473" y="3710"/>
                  </a:lnTo>
                  <a:cubicBezTo>
                    <a:pt x="2413" y="3770"/>
                    <a:pt x="2409" y="3774"/>
                    <a:pt x="2409" y="3822"/>
                  </a:cubicBezTo>
                  <a:lnTo>
                    <a:pt x="2409" y="3822"/>
                  </a:lnTo>
                  <a:cubicBezTo>
                    <a:pt x="2430" y="3787"/>
                    <a:pt x="2452" y="3752"/>
                    <a:pt x="2473" y="3710"/>
                  </a:cubicBezTo>
                  <a:lnTo>
                    <a:pt x="2473" y="3710"/>
                  </a:lnTo>
                  <a:lnTo>
                    <a:pt x="2409" y="3833"/>
                  </a:lnTo>
                  <a:cubicBezTo>
                    <a:pt x="2409" y="3829"/>
                    <a:pt x="2409" y="3826"/>
                    <a:pt x="2409" y="3822"/>
                  </a:cubicBezTo>
                  <a:lnTo>
                    <a:pt x="2409" y="3822"/>
                  </a:lnTo>
                  <a:cubicBezTo>
                    <a:pt x="2368" y="3891"/>
                    <a:pt x="2328" y="3960"/>
                    <a:pt x="2286" y="4080"/>
                  </a:cubicBezTo>
                  <a:cubicBezTo>
                    <a:pt x="2365" y="3803"/>
                    <a:pt x="2394" y="3729"/>
                    <a:pt x="2388" y="3729"/>
                  </a:cubicBezTo>
                  <a:lnTo>
                    <a:pt x="2388" y="3729"/>
                  </a:lnTo>
                  <a:cubicBezTo>
                    <a:pt x="2384" y="3729"/>
                    <a:pt x="2371" y="3751"/>
                    <a:pt x="2350" y="3774"/>
                  </a:cubicBezTo>
                  <a:cubicBezTo>
                    <a:pt x="2322" y="3827"/>
                    <a:pt x="2295" y="3869"/>
                    <a:pt x="2288" y="3869"/>
                  </a:cubicBezTo>
                  <a:cubicBezTo>
                    <a:pt x="2279" y="3869"/>
                    <a:pt x="2305" y="3797"/>
                    <a:pt x="2409" y="3586"/>
                  </a:cubicBezTo>
                  <a:cubicBezTo>
                    <a:pt x="2409" y="3586"/>
                    <a:pt x="2350" y="3586"/>
                    <a:pt x="2350" y="3527"/>
                  </a:cubicBezTo>
                  <a:lnTo>
                    <a:pt x="2409" y="3462"/>
                  </a:lnTo>
                  <a:cubicBezTo>
                    <a:pt x="2409" y="3452"/>
                    <a:pt x="2407" y="3447"/>
                    <a:pt x="2404" y="3447"/>
                  </a:cubicBezTo>
                  <a:cubicBezTo>
                    <a:pt x="2389" y="3447"/>
                    <a:pt x="2346" y="3526"/>
                    <a:pt x="2271" y="3642"/>
                  </a:cubicBezTo>
                  <a:lnTo>
                    <a:pt x="2271" y="3642"/>
                  </a:lnTo>
                  <a:cubicBezTo>
                    <a:pt x="2286" y="3603"/>
                    <a:pt x="2286" y="3564"/>
                    <a:pt x="2286" y="3527"/>
                  </a:cubicBezTo>
                  <a:cubicBezTo>
                    <a:pt x="2323" y="3454"/>
                    <a:pt x="2339" y="3424"/>
                    <a:pt x="2332" y="3424"/>
                  </a:cubicBezTo>
                  <a:cubicBezTo>
                    <a:pt x="2327" y="3424"/>
                    <a:pt x="2312" y="3438"/>
                    <a:pt x="2286" y="3462"/>
                  </a:cubicBezTo>
                  <a:cubicBezTo>
                    <a:pt x="2226" y="3462"/>
                    <a:pt x="2286" y="3403"/>
                    <a:pt x="2286" y="3279"/>
                  </a:cubicBezTo>
                  <a:cubicBezTo>
                    <a:pt x="2331" y="3234"/>
                    <a:pt x="2344" y="3191"/>
                    <a:pt x="2325" y="3191"/>
                  </a:cubicBezTo>
                  <a:cubicBezTo>
                    <a:pt x="2317" y="3191"/>
                    <a:pt x="2304" y="3198"/>
                    <a:pt x="2286" y="3215"/>
                  </a:cubicBezTo>
                  <a:cubicBezTo>
                    <a:pt x="2286" y="3215"/>
                    <a:pt x="2286" y="3188"/>
                    <a:pt x="2305" y="3171"/>
                  </a:cubicBezTo>
                  <a:lnTo>
                    <a:pt x="2305" y="3171"/>
                  </a:lnTo>
                  <a:cubicBezTo>
                    <a:pt x="2303" y="3171"/>
                    <a:pt x="2302" y="3171"/>
                    <a:pt x="2300" y="3171"/>
                  </a:cubicBezTo>
                  <a:cubicBezTo>
                    <a:pt x="2247" y="3171"/>
                    <a:pt x="2297" y="3069"/>
                    <a:pt x="2350" y="2968"/>
                  </a:cubicBezTo>
                  <a:cubicBezTo>
                    <a:pt x="2371" y="2946"/>
                    <a:pt x="2385" y="2932"/>
                    <a:pt x="2382" y="2932"/>
                  </a:cubicBezTo>
                  <a:cubicBezTo>
                    <a:pt x="2377" y="2932"/>
                    <a:pt x="2319" y="2975"/>
                    <a:pt x="2162" y="3091"/>
                  </a:cubicBezTo>
                  <a:cubicBezTo>
                    <a:pt x="2103" y="3156"/>
                    <a:pt x="2038" y="3156"/>
                    <a:pt x="2038" y="3156"/>
                  </a:cubicBezTo>
                  <a:cubicBezTo>
                    <a:pt x="1979" y="3215"/>
                    <a:pt x="1979" y="3279"/>
                    <a:pt x="1915" y="3339"/>
                  </a:cubicBezTo>
                  <a:cubicBezTo>
                    <a:pt x="1857" y="3339"/>
                    <a:pt x="1739" y="3399"/>
                    <a:pt x="1732" y="3457"/>
                  </a:cubicBezTo>
                  <a:lnTo>
                    <a:pt x="1732" y="3457"/>
                  </a:lnTo>
                  <a:cubicBezTo>
                    <a:pt x="1734" y="3440"/>
                    <a:pt x="1742" y="3391"/>
                    <a:pt x="1791" y="3339"/>
                  </a:cubicBezTo>
                  <a:cubicBezTo>
                    <a:pt x="1791" y="3297"/>
                    <a:pt x="1823" y="3253"/>
                    <a:pt x="1842" y="3253"/>
                  </a:cubicBezTo>
                  <a:cubicBezTo>
                    <a:pt x="1850" y="3253"/>
                    <a:pt x="1855" y="3260"/>
                    <a:pt x="1855" y="3279"/>
                  </a:cubicBezTo>
                  <a:cubicBezTo>
                    <a:pt x="2103" y="3091"/>
                    <a:pt x="1915" y="3091"/>
                    <a:pt x="2103" y="2968"/>
                  </a:cubicBezTo>
                  <a:lnTo>
                    <a:pt x="2103" y="2785"/>
                  </a:lnTo>
                  <a:lnTo>
                    <a:pt x="2103" y="2720"/>
                  </a:lnTo>
                  <a:cubicBezTo>
                    <a:pt x="2103" y="2720"/>
                    <a:pt x="2103" y="2661"/>
                    <a:pt x="2162" y="2661"/>
                  </a:cubicBezTo>
                  <a:cubicBezTo>
                    <a:pt x="2162" y="2597"/>
                    <a:pt x="2162" y="2537"/>
                    <a:pt x="2103" y="2537"/>
                  </a:cubicBezTo>
                  <a:lnTo>
                    <a:pt x="1915" y="2597"/>
                  </a:lnTo>
                  <a:lnTo>
                    <a:pt x="1915" y="2537"/>
                  </a:lnTo>
                  <a:cubicBezTo>
                    <a:pt x="1915" y="2473"/>
                    <a:pt x="2038" y="2473"/>
                    <a:pt x="2038" y="2473"/>
                  </a:cubicBezTo>
                  <a:cubicBezTo>
                    <a:pt x="2079" y="2453"/>
                    <a:pt x="2079" y="2447"/>
                    <a:pt x="2059" y="2447"/>
                  </a:cubicBezTo>
                  <a:cubicBezTo>
                    <a:pt x="2018" y="2447"/>
                    <a:pt x="1895" y="2473"/>
                    <a:pt x="1855" y="2473"/>
                  </a:cubicBezTo>
                  <a:cubicBezTo>
                    <a:pt x="1916" y="2413"/>
                    <a:pt x="1991" y="2397"/>
                    <a:pt x="2051" y="2397"/>
                  </a:cubicBezTo>
                  <a:cubicBezTo>
                    <a:pt x="2114" y="2397"/>
                    <a:pt x="2162" y="2414"/>
                    <a:pt x="2162" y="2414"/>
                  </a:cubicBezTo>
                  <a:lnTo>
                    <a:pt x="2162" y="2350"/>
                  </a:lnTo>
                  <a:lnTo>
                    <a:pt x="2103" y="2350"/>
                  </a:lnTo>
                  <a:cubicBezTo>
                    <a:pt x="2020" y="2350"/>
                    <a:pt x="1964" y="2378"/>
                    <a:pt x="1936" y="2378"/>
                  </a:cubicBezTo>
                  <a:cubicBezTo>
                    <a:pt x="1922" y="2378"/>
                    <a:pt x="1915" y="2371"/>
                    <a:pt x="1915" y="2350"/>
                  </a:cubicBezTo>
                  <a:cubicBezTo>
                    <a:pt x="1915" y="2290"/>
                    <a:pt x="2038" y="2290"/>
                    <a:pt x="2038" y="2290"/>
                  </a:cubicBezTo>
                  <a:lnTo>
                    <a:pt x="2038" y="2226"/>
                  </a:lnTo>
                  <a:lnTo>
                    <a:pt x="2038" y="2167"/>
                  </a:lnTo>
                  <a:lnTo>
                    <a:pt x="1855" y="2226"/>
                  </a:lnTo>
                  <a:cubicBezTo>
                    <a:pt x="1795" y="2226"/>
                    <a:pt x="1793" y="2212"/>
                    <a:pt x="1786" y="2212"/>
                  </a:cubicBezTo>
                  <a:cubicBezTo>
                    <a:pt x="1779" y="2212"/>
                    <a:pt x="1768" y="2222"/>
                    <a:pt x="1710" y="2262"/>
                  </a:cubicBezTo>
                  <a:lnTo>
                    <a:pt x="1710" y="2262"/>
                  </a:lnTo>
                  <a:cubicBezTo>
                    <a:pt x="1948" y="2084"/>
                    <a:pt x="1671" y="1916"/>
                    <a:pt x="1732" y="1855"/>
                  </a:cubicBezTo>
                  <a:cubicBezTo>
                    <a:pt x="1608" y="1855"/>
                    <a:pt x="1608" y="1796"/>
                    <a:pt x="1608" y="1731"/>
                  </a:cubicBezTo>
                  <a:cubicBezTo>
                    <a:pt x="1562" y="1777"/>
                    <a:pt x="1457" y="1820"/>
                    <a:pt x="1400" y="1820"/>
                  </a:cubicBezTo>
                  <a:cubicBezTo>
                    <a:pt x="1376" y="1820"/>
                    <a:pt x="1361" y="1813"/>
                    <a:pt x="1361" y="1796"/>
                  </a:cubicBezTo>
                  <a:cubicBezTo>
                    <a:pt x="1748" y="1684"/>
                    <a:pt x="1538" y="1621"/>
                    <a:pt x="1716" y="1519"/>
                  </a:cubicBezTo>
                  <a:lnTo>
                    <a:pt x="1716" y="1519"/>
                  </a:lnTo>
                  <a:cubicBezTo>
                    <a:pt x="1714" y="1520"/>
                    <a:pt x="1711" y="1520"/>
                    <a:pt x="1709" y="1520"/>
                  </a:cubicBezTo>
                  <a:cubicBezTo>
                    <a:pt x="1659" y="1520"/>
                    <a:pt x="1659" y="1448"/>
                    <a:pt x="1566" y="1448"/>
                  </a:cubicBezTo>
                  <a:cubicBezTo>
                    <a:pt x="1532" y="1448"/>
                    <a:pt x="1486" y="1458"/>
                    <a:pt x="1420" y="1484"/>
                  </a:cubicBezTo>
                  <a:cubicBezTo>
                    <a:pt x="1484" y="1425"/>
                    <a:pt x="1608" y="1425"/>
                    <a:pt x="1667" y="1360"/>
                  </a:cubicBezTo>
                  <a:cubicBezTo>
                    <a:pt x="1484" y="1301"/>
                    <a:pt x="1732" y="1113"/>
                    <a:pt x="1608" y="990"/>
                  </a:cubicBezTo>
                  <a:cubicBezTo>
                    <a:pt x="1544" y="990"/>
                    <a:pt x="1484" y="1054"/>
                    <a:pt x="1420" y="1054"/>
                  </a:cubicBezTo>
                  <a:lnTo>
                    <a:pt x="1667" y="866"/>
                  </a:lnTo>
                  <a:cubicBezTo>
                    <a:pt x="1628" y="866"/>
                    <a:pt x="1476" y="921"/>
                    <a:pt x="1435" y="921"/>
                  </a:cubicBezTo>
                  <a:cubicBezTo>
                    <a:pt x="1415" y="921"/>
                    <a:pt x="1422" y="907"/>
                    <a:pt x="1484" y="866"/>
                  </a:cubicBezTo>
                  <a:lnTo>
                    <a:pt x="1484" y="866"/>
                  </a:lnTo>
                  <a:lnTo>
                    <a:pt x="1361" y="930"/>
                  </a:lnTo>
                  <a:lnTo>
                    <a:pt x="1361" y="866"/>
                  </a:lnTo>
                  <a:cubicBezTo>
                    <a:pt x="1420" y="807"/>
                    <a:pt x="1361" y="683"/>
                    <a:pt x="1361" y="619"/>
                  </a:cubicBezTo>
                  <a:lnTo>
                    <a:pt x="1173" y="436"/>
                  </a:lnTo>
                  <a:cubicBezTo>
                    <a:pt x="1173" y="371"/>
                    <a:pt x="1113" y="312"/>
                    <a:pt x="1113" y="248"/>
                  </a:cubicBezTo>
                  <a:cubicBezTo>
                    <a:pt x="1113" y="188"/>
                    <a:pt x="1173" y="124"/>
                    <a:pt x="1237" y="0"/>
                  </a:cubicBezTo>
                  <a:lnTo>
                    <a:pt x="1237" y="0"/>
                  </a:lnTo>
                  <a:cubicBezTo>
                    <a:pt x="1173" y="65"/>
                    <a:pt x="1173" y="65"/>
                    <a:pt x="1113" y="65"/>
                  </a:cubicBezTo>
                  <a:cubicBezTo>
                    <a:pt x="1113" y="65"/>
                    <a:pt x="990" y="124"/>
                    <a:pt x="926" y="124"/>
                  </a:cubicBezTo>
                  <a:cubicBezTo>
                    <a:pt x="990" y="65"/>
                    <a:pt x="1049" y="65"/>
                    <a:pt x="1113" y="0"/>
                  </a:cubicBezTo>
                  <a:close/>
                  <a:moveTo>
                    <a:pt x="2261" y="5837"/>
                  </a:moveTo>
                  <a:lnTo>
                    <a:pt x="2261" y="5837"/>
                  </a:lnTo>
                  <a:cubicBezTo>
                    <a:pt x="2225" y="5876"/>
                    <a:pt x="2216" y="5876"/>
                    <a:pt x="2162" y="5876"/>
                  </a:cubicBezTo>
                  <a:cubicBezTo>
                    <a:pt x="2162" y="6182"/>
                    <a:pt x="2226" y="6059"/>
                    <a:pt x="2286" y="6247"/>
                  </a:cubicBezTo>
                  <a:lnTo>
                    <a:pt x="2286" y="5999"/>
                  </a:lnTo>
                  <a:cubicBezTo>
                    <a:pt x="2259" y="5943"/>
                    <a:pt x="2256" y="5888"/>
                    <a:pt x="2261" y="5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36"/>
            <p:cNvSpPr/>
            <p:nvPr/>
          </p:nvSpPr>
          <p:spPr>
            <a:xfrm>
              <a:off x="3442925" y="292605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24"/>
                  </a:moveTo>
                  <a:cubicBezTo>
                    <a:pt x="0" y="65"/>
                    <a:pt x="0" y="65"/>
                    <a:pt x="0" y="1"/>
                  </a:cubicBezTo>
                  <a:cubicBezTo>
                    <a:pt x="0" y="65"/>
                    <a:pt x="0" y="65"/>
                    <a:pt x="60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36"/>
            <p:cNvSpPr/>
            <p:nvPr/>
          </p:nvSpPr>
          <p:spPr>
            <a:xfrm>
              <a:off x="3391850" y="294002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65" y="0"/>
                  </a:moveTo>
                  <a:lnTo>
                    <a:pt x="1" y="60"/>
                  </a:lnTo>
                  <a:cubicBezTo>
                    <a:pt x="65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36"/>
            <p:cNvSpPr/>
            <p:nvPr/>
          </p:nvSpPr>
          <p:spPr>
            <a:xfrm>
              <a:off x="3490775" y="2876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65"/>
                  </a:moveTo>
                  <a:cubicBezTo>
                    <a:pt x="64" y="65"/>
                    <a:pt x="0" y="65"/>
                    <a:pt x="0" y="0"/>
                  </a:cubicBezTo>
                  <a:cubicBezTo>
                    <a:pt x="0" y="65"/>
                    <a:pt x="64" y="65"/>
                    <a:pt x="64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36"/>
            <p:cNvSpPr/>
            <p:nvPr/>
          </p:nvSpPr>
          <p:spPr>
            <a:xfrm>
              <a:off x="3483650" y="2824050"/>
              <a:ext cx="2575" cy="1625"/>
            </a:xfrm>
            <a:custGeom>
              <a:rect b="b" l="l" r="r" t="t"/>
              <a:pathLst>
                <a:path extrusionOk="0" h="65" w="103">
                  <a:moveTo>
                    <a:pt x="38" y="1"/>
                  </a:moveTo>
                  <a:cubicBezTo>
                    <a:pt x="1" y="1"/>
                    <a:pt x="10" y="26"/>
                    <a:pt x="38" y="45"/>
                  </a:cubicBezTo>
                  <a:lnTo>
                    <a:pt x="38" y="45"/>
                  </a:lnTo>
                  <a:lnTo>
                    <a:pt x="38" y="1"/>
                  </a:lnTo>
                  <a:close/>
                  <a:moveTo>
                    <a:pt x="38" y="45"/>
                  </a:moveTo>
                  <a:lnTo>
                    <a:pt x="38" y="65"/>
                  </a:lnTo>
                  <a:lnTo>
                    <a:pt x="102" y="65"/>
                  </a:lnTo>
                  <a:cubicBezTo>
                    <a:pt x="78" y="65"/>
                    <a:pt x="55" y="56"/>
                    <a:pt x="38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36"/>
            <p:cNvSpPr/>
            <p:nvPr/>
          </p:nvSpPr>
          <p:spPr>
            <a:xfrm>
              <a:off x="3507825" y="2830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36"/>
            <p:cNvSpPr/>
            <p:nvPr/>
          </p:nvSpPr>
          <p:spPr>
            <a:xfrm>
              <a:off x="3494150" y="2830050"/>
              <a:ext cx="3550" cy="2475"/>
            </a:xfrm>
            <a:custGeom>
              <a:rect b="b" l="l" r="r" t="t"/>
              <a:pathLst>
                <a:path extrusionOk="0" h="99" w="142">
                  <a:moveTo>
                    <a:pt x="17" y="0"/>
                  </a:moveTo>
                  <a:cubicBezTo>
                    <a:pt x="0" y="0"/>
                    <a:pt x="16" y="35"/>
                    <a:pt x="53" y="72"/>
                  </a:cubicBezTo>
                  <a:cubicBezTo>
                    <a:pt x="94" y="92"/>
                    <a:pt x="115" y="99"/>
                    <a:pt x="123" y="99"/>
                  </a:cubicBezTo>
                  <a:cubicBezTo>
                    <a:pt x="141" y="99"/>
                    <a:pt x="112" y="72"/>
                    <a:pt x="112" y="72"/>
                  </a:cubicBezTo>
                  <a:cubicBezTo>
                    <a:pt x="60" y="19"/>
                    <a:pt x="30" y="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36"/>
            <p:cNvSpPr/>
            <p:nvPr/>
          </p:nvSpPr>
          <p:spPr>
            <a:xfrm>
              <a:off x="3496950" y="283022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36"/>
            <p:cNvSpPr/>
            <p:nvPr/>
          </p:nvSpPr>
          <p:spPr>
            <a:xfrm>
              <a:off x="3480000" y="28295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22" y="0"/>
                  </a:moveTo>
                  <a:cubicBezTo>
                    <a:pt x="1" y="0"/>
                    <a:pt x="78" y="124"/>
                    <a:pt x="110" y="124"/>
                  </a:cubicBezTo>
                  <a:cubicBezTo>
                    <a:pt x="119" y="124"/>
                    <a:pt x="125" y="115"/>
                    <a:pt x="125" y="94"/>
                  </a:cubicBezTo>
                  <a:lnTo>
                    <a:pt x="60" y="30"/>
                  </a:lnTo>
                  <a:cubicBezTo>
                    <a:pt x="39" y="9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36"/>
            <p:cNvSpPr/>
            <p:nvPr/>
          </p:nvSpPr>
          <p:spPr>
            <a:xfrm>
              <a:off x="3500050" y="2836425"/>
              <a:ext cx="4700" cy="1625"/>
            </a:xfrm>
            <a:custGeom>
              <a:rect b="b" l="l" r="r" t="t"/>
              <a:pathLst>
                <a:path extrusionOk="0" h="65" w="188">
                  <a:moveTo>
                    <a:pt x="0" y="0"/>
                  </a:moveTo>
                  <a:lnTo>
                    <a:pt x="124" y="64"/>
                  </a:lnTo>
                  <a:lnTo>
                    <a:pt x="188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36"/>
            <p:cNvSpPr/>
            <p:nvPr/>
          </p:nvSpPr>
          <p:spPr>
            <a:xfrm>
              <a:off x="3496950" y="2839500"/>
              <a:ext cx="3125" cy="1650"/>
            </a:xfrm>
            <a:custGeom>
              <a:rect b="b" l="l" r="r" t="t"/>
              <a:pathLst>
                <a:path extrusionOk="0" h="66" w="125">
                  <a:moveTo>
                    <a:pt x="65" y="1"/>
                  </a:moveTo>
                  <a:cubicBezTo>
                    <a:pt x="65" y="1"/>
                    <a:pt x="0" y="1"/>
                    <a:pt x="65" y="65"/>
                  </a:cubicBezTo>
                  <a:lnTo>
                    <a:pt x="124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36"/>
            <p:cNvSpPr/>
            <p:nvPr/>
          </p:nvSpPr>
          <p:spPr>
            <a:xfrm>
              <a:off x="3498550" y="2838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36"/>
            <p:cNvSpPr/>
            <p:nvPr/>
          </p:nvSpPr>
          <p:spPr>
            <a:xfrm>
              <a:off x="3503125" y="2839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1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36"/>
            <p:cNvSpPr/>
            <p:nvPr/>
          </p:nvSpPr>
          <p:spPr>
            <a:xfrm>
              <a:off x="3489275" y="2850400"/>
              <a:ext cx="1525" cy="3100"/>
            </a:xfrm>
            <a:custGeom>
              <a:rect b="b" l="l" r="r" t="t"/>
              <a:pathLst>
                <a:path extrusionOk="0" h="124" w="61">
                  <a:moveTo>
                    <a:pt x="1" y="0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60" y="59"/>
                    <a:pt x="60" y="5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36"/>
            <p:cNvSpPr/>
            <p:nvPr/>
          </p:nvSpPr>
          <p:spPr>
            <a:xfrm>
              <a:off x="3496950" y="28534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88" y="124"/>
                  </a:lnTo>
                  <a:lnTo>
                    <a:pt x="188" y="124"/>
                  </a:lnTo>
                  <a:lnTo>
                    <a:pt x="124" y="60"/>
                  </a:lnTo>
                  <a:cubicBezTo>
                    <a:pt x="124" y="60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36"/>
            <p:cNvSpPr/>
            <p:nvPr/>
          </p:nvSpPr>
          <p:spPr>
            <a:xfrm>
              <a:off x="3498550" y="2859200"/>
              <a:ext cx="3125" cy="2425"/>
            </a:xfrm>
            <a:custGeom>
              <a:rect b="b" l="l" r="r" t="t"/>
              <a:pathLst>
                <a:path extrusionOk="0" h="97" w="125">
                  <a:moveTo>
                    <a:pt x="31" y="0"/>
                  </a:moveTo>
                  <a:cubicBezTo>
                    <a:pt x="23" y="0"/>
                    <a:pt x="13" y="6"/>
                    <a:pt x="1" y="19"/>
                  </a:cubicBezTo>
                  <a:cubicBezTo>
                    <a:pt x="48" y="19"/>
                    <a:pt x="98" y="97"/>
                    <a:pt x="117" y="97"/>
                  </a:cubicBezTo>
                  <a:cubicBezTo>
                    <a:pt x="122" y="97"/>
                    <a:pt x="124" y="92"/>
                    <a:pt x="124" y="78"/>
                  </a:cubicBezTo>
                  <a:cubicBezTo>
                    <a:pt x="73" y="78"/>
                    <a:pt x="63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36"/>
            <p:cNvSpPr/>
            <p:nvPr/>
          </p:nvSpPr>
          <p:spPr>
            <a:xfrm>
              <a:off x="3473825" y="2864225"/>
              <a:ext cx="7700" cy="6225"/>
            </a:xfrm>
            <a:custGeom>
              <a:rect b="b" l="l" r="r" t="t"/>
              <a:pathLst>
                <a:path extrusionOk="0" h="249" w="308">
                  <a:moveTo>
                    <a:pt x="1" y="1"/>
                  </a:moveTo>
                  <a:lnTo>
                    <a:pt x="248" y="248"/>
                  </a:lnTo>
                  <a:lnTo>
                    <a:pt x="307" y="2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36"/>
            <p:cNvSpPr/>
            <p:nvPr/>
          </p:nvSpPr>
          <p:spPr>
            <a:xfrm>
              <a:off x="3478400" y="2892050"/>
              <a:ext cx="6275" cy="5025"/>
            </a:xfrm>
            <a:custGeom>
              <a:rect b="b" l="l" r="r" t="t"/>
              <a:pathLst>
                <a:path extrusionOk="0" h="201" w="251">
                  <a:moveTo>
                    <a:pt x="65" y="1"/>
                  </a:moveTo>
                  <a:cubicBezTo>
                    <a:pt x="65" y="124"/>
                    <a:pt x="1" y="65"/>
                    <a:pt x="189" y="189"/>
                  </a:cubicBezTo>
                  <a:cubicBezTo>
                    <a:pt x="206" y="197"/>
                    <a:pt x="216" y="200"/>
                    <a:pt x="221" y="200"/>
                  </a:cubicBezTo>
                  <a:cubicBezTo>
                    <a:pt x="250" y="200"/>
                    <a:pt x="82" y="65"/>
                    <a:pt x="189" y="65"/>
                  </a:cubicBezTo>
                  <a:cubicBezTo>
                    <a:pt x="156" y="33"/>
                    <a:pt x="125" y="33"/>
                    <a:pt x="103" y="33"/>
                  </a:cubicBezTo>
                  <a:cubicBezTo>
                    <a:pt x="80" y="33"/>
                    <a:pt x="65" y="33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36"/>
            <p:cNvSpPr/>
            <p:nvPr/>
          </p:nvSpPr>
          <p:spPr>
            <a:xfrm>
              <a:off x="3478400" y="2890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cubicBezTo>
                    <a:pt x="1" y="60"/>
                    <a:pt x="1" y="60"/>
                    <a:pt x="1" y="0"/>
                  </a:cubicBezTo>
                  <a:cubicBezTo>
                    <a:pt x="1" y="60"/>
                    <a:pt x="1" y="60"/>
                    <a:pt x="65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36"/>
            <p:cNvSpPr/>
            <p:nvPr/>
          </p:nvSpPr>
          <p:spPr>
            <a:xfrm>
              <a:off x="3393475" y="2805525"/>
              <a:ext cx="3075" cy="1625"/>
            </a:xfrm>
            <a:custGeom>
              <a:rect b="b" l="l" r="r" t="t"/>
              <a:pathLst>
                <a:path extrusionOk="0" h="65" w="123">
                  <a:moveTo>
                    <a:pt x="123" y="1"/>
                  </a:moveTo>
                  <a:lnTo>
                    <a:pt x="123" y="1"/>
                  </a:lnTo>
                  <a:cubicBezTo>
                    <a:pt x="59" y="64"/>
                    <a:pt x="59" y="64"/>
                    <a:pt x="0" y="64"/>
                  </a:cubicBezTo>
                  <a:lnTo>
                    <a:pt x="59" y="64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36"/>
            <p:cNvSpPr/>
            <p:nvPr/>
          </p:nvSpPr>
          <p:spPr>
            <a:xfrm>
              <a:off x="3388775" y="2805500"/>
              <a:ext cx="4725" cy="1650"/>
            </a:xfrm>
            <a:custGeom>
              <a:rect b="b" l="l" r="r" t="t"/>
              <a:pathLst>
                <a:path extrusionOk="0" h="66" w="189">
                  <a:moveTo>
                    <a:pt x="188" y="1"/>
                  </a:moveTo>
                  <a:lnTo>
                    <a:pt x="0" y="65"/>
                  </a:lnTo>
                  <a:cubicBezTo>
                    <a:pt x="64" y="65"/>
                    <a:pt x="124" y="65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36"/>
            <p:cNvSpPr/>
            <p:nvPr/>
          </p:nvSpPr>
          <p:spPr>
            <a:xfrm>
              <a:off x="3421275" y="2958575"/>
              <a:ext cx="25" cy="3100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36"/>
            <p:cNvSpPr/>
            <p:nvPr/>
          </p:nvSpPr>
          <p:spPr>
            <a:xfrm>
              <a:off x="3407300" y="2950775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248"/>
                  </a:moveTo>
                  <a:lnTo>
                    <a:pt x="1" y="24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36"/>
            <p:cNvSpPr/>
            <p:nvPr/>
          </p:nvSpPr>
          <p:spPr>
            <a:xfrm>
              <a:off x="3394950" y="2957475"/>
              <a:ext cx="3125" cy="4200"/>
            </a:xfrm>
            <a:custGeom>
              <a:rect b="b" l="l" r="r" t="t"/>
              <a:pathLst>
                <a:path extrusionOk="0" h="168" w="125">
                  <a:moveTo>
                    <a:pt x="60" y="1"/>
                  </a:moveTo>
                  <a:cubicBezTo>
                    <a:pt x="56" y="1"/>
                    <a:pt x="43" y="40"/>
                    <a:pt x="0" y="168"/>
                  </a:cubicBezTo>
                  <a:cubicBezTo>
                    <a:pt x="51" y="168"/>
                    <a:pt x="62" y="128"/>
                    <a:pt x="93" y="111"/>
                  </a:cubicBezTo>
                  <a:lnTo>
                    <a:pt x="93" y="111"/>
                  </a:lnTo>
                  <a:cubicBezTo>
                    <a:pt x="95" y="111"/>
                    <a:pt x="96" y="111"/>
                    <a:pt x="98" y="111"/>
                  </a:cubicBezTo>
                  <a:cubicBezTo>
                    <a:pt x="105" y="111"/>
                    <a:pt x="114" y="109"/>
                    <a:pt x="124" y="104"/>
                  </a:cubicBezTo>
                  <a:cubicBezTo>
                    <a:pt x="112" y="104"/>
                    <a:pt x="102" y="106"/>
                    <a:pt x="93" y="111"/>
                  </a:cubicBezTo>
                  <a:lnTo>
                    <a:pt x="93" y="111"/>
                  </a:lnTo>
                  <a:cubicBezTo>
                    <a:pt x="50" y="10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2" name="Google Shape;3032;p36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3033" name="Google Shape;3033;p36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36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36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36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36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36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36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36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36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36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36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36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36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36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36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36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36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36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36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36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36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36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36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36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36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36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36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36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36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36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36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36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36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36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36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36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36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36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36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36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36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36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36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36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36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36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36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36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36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36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36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36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36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36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36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36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36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36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36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36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36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36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36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36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36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36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36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36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36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36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36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36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36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36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36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36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36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36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36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36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36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36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8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37"/>
          <p:cNvSpPr txBox="1"/>
          <p:nvPr>
            <p:ph idx="2" type="subTitle"/>
          </p:nvPr>
        </p:nvSpPr>
        <p:spPr>
          <a:xfrm>
            <a:off x="3387301" y="3103256"/>
            <a:ext cx="236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Звонят: «Проведи видеообыск дома!»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Угрожают: «Отправим родителей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в тюрьму за переводы на Украину»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Просят код из СМС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⚠️ Запомните: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НИКАКОЙ обыск по видео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не проводится!</a:t>
            </a:r>
            <a:endParaRPr sz="1000"/>
          </a:p>
        </p:txBody>
      </p:sp>
      <p:sp>
        <p:nvSpPr>
          <p:cNvPr id="3120" name="Google Shape;3120;p37"/>
          <p:cNvSpPr txBox="1"/>
          <p:nvPr>
            <p:ph idx="5" type="subTitle"/>
          </p:nvPr>
        </p:nvSpPr>
        <p:spPr>
          <a:xfrm>
            <a:off x="5900650" y="3103256"/>
            <a:ext cx="2579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Подросток хочет «раскрутить»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аккаунт в игре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Переводит «посреднику» 1,8 млн ₽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Отдаёт деньги лично + через терминал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🛡️ ГЛАВНОЕ ПРАВИЛО: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Если угрожают, пугают, торопят или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обещают «лёгкую прокачку» —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СРОЧНО расскажи родителям!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Виноват НЕ ты, а тот, кто обманывает.</a:t>
            </a:r>
            <a:endParaRPr sz="1000"/>
          </a:p>
        </p:txBody>
      </p:sp>
      <p:sp>
        <p:nvSpPr>
          <p:cNvPr id="3121" name="Google Shape;3121;p37"/>
          <p:cNvSpPr txBox="1"/>
          <p:nvPr>
            <p:ph type="title"/>
          </p:nvPr>
        </p:nvSpPr>
        <p:spPr>
          <a:xfrm>
            <a:off x="7235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📰 РЕАЛЬНЫЕ ЖЕРТВЫ 2026: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Как мошенники ломают жизни подростков</a:t>
            </a:r>
            <a:endParaRPr/>
          </a:p>
        </p:txBody>
      </p:sp>
      <p:sp>
        <p:nvSpPr>
          <p:cNvPr id="3122" name="Google Shape;3122;p37"/>
          <p:cNvSpPr txBox="1"/>
          <p:nvPr>
            <p:ph idx="1" type="subTitle"/>
          </p:nvPr>
        </p:nvSpPr>
        <p:spPr>
          <a:xfrm>
            <a:off x="785824" y="3103281"/>
            <a:ext cx="236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Мошенник знакомится в соцсети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Получает фото или создаёт дипфейк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Угрожает: «Отправлю друзьям!»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• Требует 2 000 – 15 000 ₽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📊 Рост обращений: в 2,8 раза 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 (февраль-март 2026)</a:t>
            </a:r>
            <a:endParaRPr sz="1000"/>
          </a:p>
        </p:txBody>
      </p:sp>
      <p:sp>
        <p:nvSpPr>
          <p:cNvPr id="3123" name="Google Shape;3123;p37"/>
          <p:cNvSpPr txBox="1"/>
          <p:nvPr>
            <p:ph idx="7" type="subTitle"/>
          </p:nvPr>
        </p:nvSpPr>
        <p:spPr>
          <a:xfrm>
            <a:off x="1113055" y="2743437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СХЕМА 1: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Шантаж фото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(дипфейки + угрозы)</a:t>
            </a:r>
            <a:endParaRPr sz="1600"/>
          </a:p>
        </p:txBody>
      </p:sp>
      <p:sp>
        <p:nvSpPr>
          <p:cNvPr id="3124" name="Google Shape;3124;p37"/>
          <p:cNvSpPr txBox="1"/>
          <p:nvPr>
            <p:ph idx="8" type="subTitle"/>
          </p:nvPr>
        </p:nvSpPr>
        <p:spPr>
          <a:xfrm>
            <a:off x="3582900" y="2743437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СХЕМА 2: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Видеообыск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(угроза родителям)</a:t>
            </a:r>
            <a:endParaRPr sz="1600"/>
          </a:p>
        </p:txBody>
      </p:sp>
      <p:sp>
        <p:nvSpPr>
          <p:cNvPr id="3125" name="Google Shape;3125;p37"/>
          <p:cNvSpPr txBox="1"/>
          <p:nvPr>
            <p:ph idx="9" type="subTitle"/>
          </p:nvPr>
        </p:nvSpPr>
        <p:spPr>
          <a:xfrm>
            <a:off x="6052745" y="2743437"/>
            <a:ext cx="19782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СХЕМА 3: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Прокачка аккаунта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(Brawl Stars, CS:GO)</a:t>
            </a:r>
            <a:endParaRPr sz="1600"/>
          </a:p>
        </p:txBody>
      </p:sp>
      <p:grpSp>
        <p:nvGrpSpPr>
          <p:cNvPr id="3126" name="Google Shape;3126;p37"/>
          <p:cNvGrpSpPr/>
          <p:nvPr/>
        </p:nvGrpSpPr>
        <p:grpSpPr>
          <a:xfrm>
            <a:off x="1753670" y="1807381"/>
            <a:ext cx="433700" cy="368625"/>
            <a:chOff x="4729350" y="1461375"/>
            <a:chExt cx="433700" cy="368625"/>
          </a:xfrm>
        </p:grpSpPr>
        <p:sp>
          <p:nvSpPr>
            <p:cNvPr id="3127" name="Google Shape;3127;p37"/>
            <p:cNvSpPr/>
            <p:nvPr/>
          </p:nvSpPr>
          <p:spPr>
            <a:xfrm>
              <a:off x="4729350" y="1461375"/>
              <a:ext cx="433700" cy="368625"/>
            </a:xfrm>
            <a:custGeom>
              <a:rect b="b" l="l" r="r" t="t"/>
              <a:pathLst>
                <a:path extrusionOk="0" h="14745" w="17348">
                  <a:moveTo>
                    <a:pt x="3104" y="1277"/>
                  </a:moveTo>
                  <a:cubicBezTo>
                    <a:pt x="3215" y="1277"/>
                    <a:pt x="3268" y="1331"/>
                    <a:pt x="3268" y="1441"/>
                  </a:cubicBezTo>
                  <a:lnTo>
                    <a:pt x="3268" y="1996"/>
                  </a:lnTo>
                  <a:lnTo>
                    <a:pt x="1827" y="1996"/>
                  </a:lnTo>
                  <a:lnTo>
                    <a:pt x="1827" y="1441"/>
                  </a:lnTo>
                  <a:cubicBezTo>
                    <a:pt x="1827" y="1331"/>
                    <a:pt x="1938" y="1277"/>
                    <a:pt x="2049" y="1277"/>
                  </a:cubicBezTo>
                  <a:close/>
                  <a:moveTo>
                    <a:pt x="4102" y="2550"/>
                  </a:moveTo>
                  <a:cubicBezTo>
                    <a:pt x="4377" y="2550"/>
                    <a:pt x="4599" y="2772"/>
                    <a:pt x="4599" y="3051"/>
                  </a:cubicBezTo>
                  <a:lnTo>
                    <a:pt x="4599" y="3880"/>
                  </a:lnTo>
                  <a:lnTo>
                    <a:pt x="497" y="3880"/>
                  </a:lnTo>
                  <a:lnTo>
                    <a:pt x="497" y="3051"/>
                  </a:lnTo>
                  <a:cubicBezTo>
                    <a:pt x="497" y="2772"/>
                    <a:pt x="776" y="2550"/>
                    <a:pt x="1051" y="2550"/>
                  </a:cubicBezTo>
                  <a:close/>
                  <a:moveTo>
                    <a:pt x="14966" y="3273"/>
                  </a:moveTo>
                  <a:cubicBezTo>
                    <a:pt x="15463" y="3273"/>
                    <a:pt x="15795" y="3658"/>
                    <a:pt x="15795" y="4102"/>
                  </a:cubicBezTo>
                  <a:lnTo>
                    <a:pt x="15795" y="4434"/>
                  </a:lnTo>
                  <a:lnTo>
                    <a:pt x="5153" y="4434"/>
                  </a:lnTo>
                  <a:lnTo>
                    <a:pt x="5153" y="3273"/>
                  </a:lnTo>
                  <a:close/>
                  <a:moveTo>
                    <a:pt x="16349" y="4656"/>
                  </a:moveTo>
                  <a:cubicBezTo>
                    <a:pt x="16629" y="4656"/>
                    <a:pt x="16850" y="4878"/>
                    <a:pt x="16850" y="5157"/>
                  </a:cubicBezTo>
                  <a:cubicBezTo>
                    <a:pt x="16850" y="5432"/>
                    <a:pt x="16629" y="5654"/>
                    <a:pt x="16349" y="5654"/>
                  </a:cubicBezTo>
                  <a:lnTo>
                    <a:pt x="16296" y="5654"/>
                  </a:lnTo>
                  <a:lnTo>
                    <a:pt x="16296" y="4656"/>
                  </a:lnTo>
                  <a:close/>
                  <a:moveTo>
                    <a:pt x="15795" y="4936"/>
                  </a:moveTo>
                  <a:lnTo>
                    <a:pt x="15795" y="11809"/>
                  </a:lnTo>
                  <a:lnTo>
                    <a:pt x="5153" y="11809"/>
                  </a:lnTo>
                  <a:lnTo>
                    <a:pt x="5153" y="4936"/>
                  </a:lnTo>
                  <a:close/>
                  <a:moveTo>
                    <a:pt x="4599" y="4381"/>
                  </a:moveTo>
                  <a:lnTo>
                    <a:pt x="4599" y="12363"/>
                  </a:lnTo>
                  <a:lnTo>
                    <a:pt x="497" y="12363"/>
                  </a:lnTo>
                  <a:lnTo>
                    <a:pt x="497" y="4381"/>
                  </a:lnTo>
                  <a:close/>
                  <a:moveTo>
                    <a:pt x="15795" y="12305"/>
                  </a:moveTo>
                  <a:lnTo>
                    <a:pt x="15795" y="12638"/>
                  </a:lnTo>
                  <a:cubicBezTo>
                    <a:pt x="15795" y="13081"/>
                    <a:pt x="15463" y="13471"/>
                    <a:pt x="14966" y="13471"/>
                  </a:cubicBezTo>
                  <a:lnTo>
                    <a:pt x="5153" y="13471"/>
                  </a:lnTo>
                  <a:lnTo>
                    <a:pt x="5153" y="12305"/>
                  </a:lnTo>
                  <a:close/>
                  <a:moveTo>
                    <a:pt x="9033" y="0"/>
                  </a:moveTo>
                  <a:cubicBezTo>
                    <a:pt x="8425" y="0"/>
                    <a:pt x="7924" y="333"/>
                    <a:pt x="7703" y="887"/>
                  </a:cubicBezTo>
                  <a:lnTo>
                    <a:pt x="6873" y="2772"/>
                  </a:lnTo>
                  <a:lnTo>
                    <a:pt x="5100" y="2772"/>
                  </a:lnTo>
                  <a:cubicBezTo>
                    <a:pt x="4989" y="2328"/>
                    <a:pt x="4546" y="1996"/>
                    <a:pt x="4102" y="1996"/>
                  </a:cubicBezTo>
                  <a:lnTo>
                    <a:pt x="3770" y="1996"/>
                  </a:lnTo>
                  <a:lnTo>
                    <a:pt x="3770" y="1441"/>
                  </a:lnTo>
                  <a:cubicBezTo>
                    <a:pt x="3770" y="1056"/>
                    <a:pt x="3490" y="723"/>
                    <a:pt x="3104" y="723"/>
                  </a:cubicBezTo>
                  <a:lnTo>
                    <a:pt x="2049" y="723"/>
                  </a:lnTo>
                  <a:cubicBezTo>
                    <a:pt x="1663" y="723"/>
                    <a:pt x="1331" y="1056"/>
                    <a:pt x="1331" y="1441"/>
                  </a:cubicBezTo>
                  <a:lnTo>
                    <a:pt x="1331" y="1996"/>
                  </a:lnTo>
                  <a:lnTo>
                    <a:pt x="1051" y="1996"/>
                  </a:lnTo>
                  <a:cubicBezTo>
                    <a:pt x="444" y="1996"/>
                    <a:pt x="0" y="2497"/>
                    <a:pt x="0" y="3051"/>
                  </a:cubicBezTo>
                  <a:lnTo>
                    <a:pt x="0" y="13693"/>
                  </a:lnTo>
                  <a:cubicBezTo>
                    <a:pt x="0" y="14247"/>
                    <a:pt x="444" y="14744"/>
                    <a:pt x="1051" y="14744"/>
                  </a:cubicBezTo>
                  <a:lnTo>
                    <a:pt x="1442" y="14744"/>
                  </a:lnTo>
                  <a:cubicBezTo>
                    <a:pt x="1606" y="14744"/>
                    <a:pt x="1716" y="14633"/>
                    <a:pt x="1716" y="14469"/>
                  </a:cubicBezTo>
                  <a:cubicBezTo>
                    <a:pt x="1716" y="14358"/>
                    <a:pt x="1606" y="14247"/>
                    <a:pt x="1442" y="14247"/>
                  </a:cubicBezTo>
                  <a:lnTo>
                    <a:pt x="1051" y="14247"/>
                  </a:lnTo>
                  <a:cubicBezTo>
                    <a:pt x="776" y="14247"/>
                    <a:pt x="497" y="13968"/>
                    <a:pt x="497" y="13693"/>
                  </a:cubicBezTo>
                  <a:lnTo>
                    <a:pt x="497" y="12859"/>
                  </a:lnTo>
                  <a:lnTo>
                    <a:pt x="4599" y="12859"/>
                  </a:lnTo>
                  <a:lnTo>
                    <a:pt x="4599" y="13693"/>
                  </a:lnTo>
                  <a:cubicBezTo>
                    <a:pt x="4599" y="13968"/>
                    <a:pt x="4377" y="14247"/>
                    <a:pt x="4102" y="14247"/>
                  </a:cubicBezTo>
                  <a:lnTo>
                    <a:pt x="2382" y="14247"/>
                  </a:lnTo>
                  <a:cubicBezTo>
                    <a:pt x="2271" y="14247"/>
                    <a:pt x="2160" y="14358"/>
                    <a:pt x="2160" y="14469"/>
                  </a:cubicBezTo>
                  <a:cubicBezTo>
                    <a:pt x="2160" y="14633"/>
                    <a:pt x="2271" y="14744"/>
                    <a:pt x="2382" y="14744"/>
                  </a:cubicBezTo>
                  <a:lnTo>
                    <a:pt x="4102" y="14744"/>
                  </a:lnTo>
                  <a:cubicBezTo>
                    <a:pt x="4546" y="14744"/>
                    <a:pt x="4989" y="14411"/>
                    <a:pt x="5100" y="13968"/>
                  </a:cubicBezTo>
                  <a:lnTo>
                    <a:pt x="14966" y="13968"/>
                  </a:lnTo>
                  <a:cubicBezTo>
                    <a:pt x="15742" y="13968"/>
                    <a:pt x="16296" y="13361"/>
                    <a:pt x="16296" y="12638"/>
                  </a:cubicBezTo>
                  <a:lnTo>
                    <a:pt x="16296" y="6155"/>
                  </a:lnTo>
                  <a:lnTo>
                    <a:pt x="16349" y="6155"/>
                  </a:lnTo>
                  <a:cubicBezTo>
                    <a:pt x="16904" y="6155"/>
                    <a:pt x="17347" y="5712"/>
                    <a:pt x="17347" y="5157"/>
                  </a:cubicBezTo>
                  <a:cubicBezTo>
                    <a:pt x="17347" y="4603"/>
                    <a:pt x="16904" y="4160"/>
                    <a:pt x="16349" y="4160"/>
                  </a:cubicBezTo>
                  <a:lnTo>
                    <a:pt x="16296" y="4160"/>
                  </a:lnTo>
                  <a:lnTo>
                    <a:pt x="16296" y="4102"/>
                  </a:lnTo>
                  <a:cubicBezTo>
                    <a:pt x="16296" y="3384"/>
                    <a:pt x="15742" y="2772"/>
                    <a:pt x="14966" y="2772"/>
                  </a:cubicBezTo>
                  <a:lnTo>
                    <a:pt x="14079" y="2772"/>
                  </a:lnTo>
                  <a:lnTo>
                    <a:pt x="13245" y="887"/>
                  </a:lnTo>
                  <a:cubicBezTo>
                    <a:pt x="13024" y="333"/>
                    <a:pt x="12527" y="0"/>
                    <a:pt x="11915" y="0"/>
                  </a:cubicBezTo>
                  <a:lnTo>
                    <a:pt x="10421" y="0"/>
                  </a:lnTo>
                  <a:cubicBezTo>
                    <a:pt x="10252" y="0"/>
                    <a:pt x="10142" y="111"/>
                    <a:pt x="10142" y="222"/>
                  </a:cubicBezTo>
                  <a:cubicBezTo>
                    <a:pt x="10142" y="390"/>
                    <a:pt x="10252" y="501"/>
                    <a:pt x="10421" y="501"/>
                  </a:cubicBezTo>
                  <a:lnTo>
                    <a:pt x="11915" y="501"/>
                  </a:lnTo>
                  <a:cubicBezTo>
                    <a:pt x="12305" y="501"/>
                    <a:pt x="12638" y="723"/>
                    <a:pt x="12802" y="1056"/>
                  </a:cubicBezTo>
                  <a:lnTo>
                    <a:pt x="13525" y="2772"/>
                  </a:lnTo>
                  <a:lnTo>
                    <a:pt x="7428" y="2772"/>
                  </a:lnTo>
                  <a:lnTo>
                    <a:pt x="8146" y="1056"/>
                  </a:lnTo>
                  <a:cubicBezTo>
                    <a:pt x="8315" y="723"/>
                    <a:pt x="8647" y="501"/>
                    <a:pt x="9033" y="501"/>
                  </a:cubicBezTo>
                  <a:lnTo>
                    <a:pt x="9423" y="501"/>
                  </a:lnTo>
                  <a:cubicBezTo>
                    <a:pt x="9587" y="501"/>
                    <a:pt x="9698" y="390"/>
                    <a:pt x="9698" y="222"/>
                  </a:cubicBezTo>
                  <a:cubicBezTo>
                    <a:pt x="9698" y="111"/>
                    <a:pt x="9587" y="0"/>
                    <a:pt x="9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37"/>
            <p:cNvSpPr/>
            <p:nvPr/>
          </p:nvSpPr>
          <p:spPr>
            <a:xfrm>
              <a:off x="4912250" y="1591625"/>
              <a:ext cx="158000" cy="158000"/>
            </a:xfrm>
            <a:custGeom>
              <a:rect b="b" l="l" r="r" t="t"/>
              <a:pathLst>
                <a:path extrusionOk="0" h="6320" w="6320">
                  <a:moveTo>
                    <a:pt x="3158" y="502"/>
                  </a:moveTo>
                  <a:cubicBezTo>
                    <a:pt x="4599" y="502"/>
                    <a:pt x="5819" y="1721"/>
                    <a:pt x="5819" y="3162"/>
                  </a:cubicBezTo>
                  <a:cubicBezTo>
                    <a:pt x="5819" y="4656"/>
                    <a:pt x="4599" y="5823"/>
                    <a:pt x="3158" y="5823"/>
                  </a:cubicBezTo>
                  <a:cubicBezTo>
                    <a:pt x="1664" y="5823"/>
                    <a:pt x="498" y="4656"/>
                    <a:pt x="498" y="3162"/>
                  </a:cubicBezTo>
                  <a:cubicBezTo>
                    <a:pt x="498" y="1721"/>
                    <a:pt x="1664" y="502"/>
                    <a:pt x="3158" y="502"/>
                  </a:cubicBezTo>
                  <a:close/>
                  <a:moveTo>
                    <a:pt x="3158" y="0"/>
                  </a:moveTo>
                  <a:cubicBezTo>
                    <a:pt x="1384" y="0"/>
                    <a:pt x="1" y="1442"/>
                    <a:pt x="1" y="3162"/>
                  </a:cubicBezTo>
                  <a:cubicBezTo>
                    <a:pt x="1" y="4936"/>
                    <a:pt x="1384" y="6319"/>
                    <a:pt x="3158" y="6319"/>
                  </a:cubicBezTo>
                  <a:cubicBezTo>
                    <a:pt x="4879" y="6319"/>
                    <a:pt x="6320" y="4936"/>
                    <a:pt x="6320" y="3162"/>
                  </a:cubicBezTo>
                  <a:cubicBezTo>
                    <a:pt x="6320" y="1442"/>
                    <a:pt x="4879" y="0"/>
                    <a:pt x="3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37"/>
            <p:cNvSpPr/>
            <p:nvPr/>
          </p:nvSpPr>
          <p:spPr>
            <a:xfrm>
              <a:off x="4938525" y="1618000"/>
              <a:ext cx="105350" cy="105350"/>
            </a:xfrm>
            <a:custGeom>
              <a:rect b="b" l="l" r="r" t="t"/>
              <a:pathLst>
                <a:path extrusionOk="0" h="4214" w="4214">
                  <a:moveTo>
                    <a:pt x="2107" y="555"/>
                  </a:moveTo>
                  <a:cubicBezTo>
                    <a:pt x="2994" y="555"/>
                    <a:pt x="3659" y="1220"/>
                    <a:pt x="3659" y="2107"/>
                  </a:cubicBezTo>
                  <a:cubicBezTo>
                    <a:pt x="3659" y="2994"/>
                    <a:pt x="2994" y="3712"/>
                    <a:pt x="2107" y="3712"/>
                  </a:cubicBezTo>
                  <a:cubicBezTo>
                    <a:pt x="1220" y="3712"/>
                    <a:pt x="502" y="2994"/>
                    <a:pt x="502" y="2107"/>
                  </a:cubicBezTo>
                  <a:cubicBezTo>
                    <a:pt x="502" y="1220"/>
                    <a:pt x="1220" y="555"/>
                    <a:pt x="2107" y="555"/>
                  </a:cubicBezTo>
                  <a:close/>
                  <a:moveTo>
                    <a:pt x="2107" y="1"/>
                  </a:moveTo>
                  <a:cubicBezTo>
                    <a:pt x="945" y="1"/>
                    <a:pt x="1" y="941"/>
                    <a:pt x="1" y="2107"/>
                  </a:cubicBezTo>
                  <a:cubicBezTo>
                    <a:pt x="1" y="3269"/>
                    <a:pt x="945" y="4213"/>
                    <a:pt x="2107" y="4213"/>
                  </a:cubicBezTo>
                  <a:cubicBezTo>
                    <a:pt x="3273" y="4213"/>
                    <a:pt x="4213" y="3269"/>
                    <a:pt x="4213" y="2107"/>
                  </a:cubicBezTo>
                  <a:cubicBezTo>
                    <a:pt x="4213" y="941"/>
                    <a:pt x="3273" y="1"/>
                    <a:pt x="2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37"/>
            <p:cNvSpPr/>
            <p:nvPr/>
          </p:nvSpPr>
          <p:spPr>
            <a:xfrm>
              <a:off x="5061925" y="1591625"/>
              <a:ext cx="51225" cy="40275"/>
            </a:xfrm>
            <a:custGeom>
              <a:rect b="b" l="l" r="r" t="t"/>
              <a:pathLst>
                <a:path extrusionOk="0" h="1611" w="2049">
                  <a:moveTo>
                    <a:pt x="1220" y="502"/>
                  </a:moveTo>
                  <a:cubicBezTo>
                    <a:pt x="1384" y="502"/>
                    <a:pt x="1552" y="612"/>
                    <a:pt x="1552" y="776"/>
                  </a:cubicBezTo>
                  <a:cubicBezTo>
                    <a:pt x="1552" y="945"/>
                    <a:pt x="1384" y="1056"/>
                    <a:pt x="1220" y="1056"/>
                  </a:cubicBezTo>
                  <a:lnTo>
                    <a:pt x="776" y="1056"/>
                  </a:lnTo>
                  <a:cubicBezTo>
                    <a:pt x="608" y="1056"/>
                    <a:pt x="497" y="945"/>
                    <a:pt x="497" y="776"/>
                  </a:cubicBezTo>
                  <a:cubicBezTo>
                    <a:pt x="497" y="612"/>
                    <a:pt x="608" y="502"/>
                    <a:pt x="776" y="502"/>
                  </a:cubicBezTo>
                  <a:close/>
                  <a:moveTo>
                    <a:pt x="776" y="0"/>
                  </a:moveTo>
                  <a:cubicBezTo>
                    <a:pt x="333" y="0"/>
                    <a:pt x="0" y="333"/>
                    <a:pt x="0" y="776"/>
                  </a:cubicBezTo>
                  <a:cubicBezTo>
                    <a:pt x="0" y="1220"/>
                    <a:pt x="333" y="1610"/>
                    <a:pt x="776" y="1610"/>
                  </a:cubicBezTo>
                  <a:lnTo>
                    <a:pt x="1220" y="1610"/>
                  </a:lnTo>
                  <a:cubicBezTo>
                    <a:pt x="1663" y="1610"/>
                    <a:pt x="2049" y="1220"/>
                    <a:pt x="2049" y="776"/>
                  </a:cubicBezTo>
                  <a:cubicBezTo>
                    <a:pt x="2049" y="333"/>
                    <a:pt x="1663" y="0"/>
                    <a:pt x="1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1" name="Google Shape;3131;p37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3132" name="Google Shape;3132;p37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p37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37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37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37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37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37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37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37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37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37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37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37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37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37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37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37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37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37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37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37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37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37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37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37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37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37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37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37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37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37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37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37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37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37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37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37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37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37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37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37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37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37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37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37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37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37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37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37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37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37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37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37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37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37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37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37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37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37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37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37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37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37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37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37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37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37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p37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37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37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37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37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37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37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37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37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37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37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p37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p37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37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37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4" name="Google Shape;3214;p37"/>
          <p:cNvGrpSpPr/>
          <p:nvPr/>
        </p:nvGrpSpPr>
        <p:grpSpPr>
          <a:xfrm>
            <a:off x="1753676" y="3039352"/>
            <a:ext cx="696957" cy="63905"/>
            <a:chOff x="609671" y="3834469"/>
            <a:chExt cx="3433285" cy="145403"/>
          </a:xfrm>
        </p:grpSpPr>
        <p:sp>
          <p:nvSpPr>
            <p:cNvPr id="3215" name="Google Shape;3215;p37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p37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37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37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37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37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37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37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37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37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37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37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37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37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37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37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37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37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37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37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37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37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37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p37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37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p37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37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37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37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37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37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37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37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37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37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37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p37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37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37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37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37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p37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p37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37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37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37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37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37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37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37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37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37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37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37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37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37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37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37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37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37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37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37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37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37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37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37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37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37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37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37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37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37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37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37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37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37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37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37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37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37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37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37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7" name="Google Shape;3297;p37"/>
          <p:cNvGrpSpPr/>
          <p:nvPr/>
        </p:nvGrpSpPr>
        <p:grpSpPr>
          <a:xfrm>
            <a:off x="4225464" y="3039352"/>
            <a:ext cx="696957" cy="63905"/>
            <a:chOff x="609671" y="3834469"/>
            <a:chExt cx="3433285" cy="145403"/>
          </a:xfrm>
        </p:grpSpPr>
        <p:sp>
          <p:nvSpPr>
            <p:cNvPr id="3298" name="Google Shape;3298;p37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37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37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37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37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37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37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37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37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37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37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37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37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37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37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37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37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37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p37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37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37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7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37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37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37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37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37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37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37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37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37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37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37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37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37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37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37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37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37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37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37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37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37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p37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2" name="Google Shape;3342;p37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3" name="Google Shape;3343;p37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37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37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37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37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37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37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37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37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37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37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37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37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37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37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37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37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37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37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37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37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37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37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37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37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37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37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37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37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37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37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37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37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37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37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37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37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0" name="Google Shape;3380;p37"/>
          <p:cNvGrpSpPr/>
          <p:nvPr/>
        </p:nvGrpSpPr>
        <p:grpSpPr>
          <a:xfrm>
            <a:off x="6697264" y="3039352"/>
            <a:ext cx="696957" cy="63905"/>
            <a:chOff x="609671" y="3834469"/>
            <a:chExt cx="3433285" cy="145403"/>
          </a:xfrm>
        </p:grpSpPr>
        <p:sp>
          <p:nvSpPr>
            <p:cNvPr id="3381" name="Google Shape;3381;p37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37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37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37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37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37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37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37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37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37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37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37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37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37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37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37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37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37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37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37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37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37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37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37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37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37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37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37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37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37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37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37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37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37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37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37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37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37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37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37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37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37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37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37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37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37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37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37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37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37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37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37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37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37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37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37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37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37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37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37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37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37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37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37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37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37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37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37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37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37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p37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2" name="Google Shape;3452;p37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p37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37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37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37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37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37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37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37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37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37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3" name="Google Shape;3463;p37"/>
          <p:cNvSpPr/>
          <p:nvPr/>
        </p:nvSpPr>
        <p:spPr>
          <a:xfrm>
            <a:off x="4367981" y="1755126"/>
            <a:ext cx="415052" cy="409229"/>
          </a:xfrm>
          <a:custGeom>
            <a:rect b="b" l="l" r="r" t="t"/>
            <a:pathLst>
              <a:path extrusionOk="0" h="17218" w="17463">
                <a:moveTo>
                  <a:pt x="8816" y="7188"/>
                </a:moveTo>
                <a:cubicBezTo>
                  <a:pt x="9037" y="7352"/>
                  <a:pt x="9423" y="7742"/>
                  <a:pt x="9591" y="7964"/>
                </a:cubicBezTo>
                <a:lnTo>
                  <a:pt x="8314" y="9236"/>
                </a:lnTo>
                <a:cubicBezTo>
                  <a:pt x="8150" y="8904"/>
                  <a:pt x="7818" y="8682"/>
                  <a:pt x="7428" y="8571"/>
                </a:cubicBezTo>
                <a:lnTo>
                  <a:pt x="8816" y="7188"/>
                </a:lnTo>
                <a:close/>
                <a:moveTo>
                  <a:pt x="8594" y="2917"/>
                </a:moveTo>
                <a:lnTo>
                  <a:pt x="13414" y="7742"/>
                </a:lnTo>
                <a:lnTo>
                  <a:pt x="11862" y="9236"/>
                </a:lnTo>
                <a:cubicBezTo>
                  <a:pt x="11835" y="9265"/>
                  <a:pt x="11794" y="9279"/>
                  <a:pt x="11746" y="9279"/>
                </a:cubicBezTo>
                <a:cubicBezTo>
                  <a:pt x="11698" y="9279"/>
                  <a:pt x="11642" y="9265"/>
                  <a:pt x="11587" y="9236"/>
                </a:cubicBezTo>
                <a:lnTo>
                  <a:pt x="7095" y="4691"/>
                </a:lnTo>
                <a:cubicBezTo>
                  <a:pt x="6984" y="4638"/>
                  <a:pt x="6984" y="4527"/>
                  <a:pt x="7095" y="4469"/>
                </a:cubicBezTo>
                <a:lnTo>
                  <a:pt x="8594" y="2917"/>
                </a:lnTo>
                <a:close/>
                <a:moveTo>
                  <a:pt x="13746" y="8074"/>
                </a:moveTo>
                <a:cubicBezTo>
                  <a:pt x="13857" y="8185"/>
                  <a:pt x="14137" y="8571"/>
                  <a:pt x="14691" y="8629"/>
                </a:cubicBezTo>
                <a:lnTo>
                  <a:pt x="15631" y="8682"/>
                </a:lnTo>
                <a:cubicBezTo>
                  <a:pt x="15748" y="9527"/>
                  <a:pt x="15092" y="10106"/>
                  <a:pt x="14383" y="10106"/>
                </a:cubicBezTo>
                <a:cubicBezTo>
                  <a:pt x="14068" y="10106"/>
                  <a:pt x="13744" y="9992"/>
                  <a:pt x="13471" y="9737"/>
                </a:cubicBezTo>
                <a:lnTo>
                  <a:pt x="12806" y="9072"/>
                </a:lnTo>
                <a:lnTo>
                  <a:pt x="13746" y="8074"/>
                </a:lnTo>
                <a:close/>
                <a:moveTo>
                  <a:pt x="7143" y="9078"/>
                </a:moveTo>
                <a:cubicBezTo>
                  <a:pt x="7515" y="9078"/>
                  <a:pt x="7882" y="9334"/>
                  <a:pt x="7929" y="9737"/>
                </a:cubicBezTo>
                <a:cubicBezTo>
                  <a:pt x="7982" y="9901"/>
                  <a:pt x="7929" y="9737"/>
                  <a:pt x="7929" y="10123"/>
                </a:cubicBezTo>
                <a:lnTo>
                  <a:pt x="6377" y="10123"/>
                </a:lnTo>
                <a:lnTo>
                  <a:pt x="6377" y="9848"/>
                </a:lnTo>
                <a:cubicBezTo>
                  <a:pt x="6377" y="9515"/>
                  <a:pt x="6541" y="9294"/>
                  <a:pt x="6820" y="9125"/>
                </a:cubicBezTo>
                <a:lnTo>
                  <a:pt x="6873" y="9125"/>
                </a:lnTo>
                <a:cubicBezTo>
                  <a:pt x="6960" y="9093"/>
                  <a:pt x="7052" y="9078"/>
                  <a:pt x="7143" y="9078"/>
                </a:cubicBezTo>
                <a:close/>
                <a:moveTo>
                  <a:pt x="8150" y="10624"/>
                </a:moveTo>
                <a:lnTo>
                  <a:pt x="8150" y="12784"/>
                </a:lnTo>
                <a:lnTo>
                  <a:pt x="6155" y="12784"/>
                </a:lnTo>
                <a:lnTo>
                  <a:pt x="6155" y="10624"/>
                </a:lnTo>
                <a:close/>
                <a:moveTo>
                  <a:pt x="7596" y="13285"/>
                </a:moveTo>
                <a:lnTo>
                  <a:pt x="7596" y="14114"/>
                </a:lnTo>
                <a:cubicBezTo>
                  <a:pt x="7596" y="14393"/>
                  <a:pt x="7428" y="14557"/>
                  <a:pt x="7153" y="14557"/>
                </a:cubicBezTo>
                <a:cubicBezTo>
                  <a:pt x="6873" y="14557"/>
                  <a:pt x="6709" y="14393"/>
                  <a:pt x="6709" y="14114"/>
                </a:cubicBezTo>
                <a:lnTo>
                  <a:pt x="6709" y="13285"/>
                </a:lnTo>
                <a:close/>
                <a:moveTo>
                  <a:pt x="665" y="6744"/>
                </a:moveTo>
                <a:cubicBezTo>
                  <a:pt x="998" y="6744"/>
                  <a:pt x="1331" y="7019"/>
                  <a:pt x="1331" y="7409"/>
                </a:cubicBezTo>
                <a:lnTo>
                  <a:pt x="1331" y="15998"/>
                </a:lnTo>
                <a:cubicBezTo>
                  <a:pt x="1331" y="16459"/>
                  <a:pt x="932" y="16682"/>
                  <a:pt x="688" y="16682"/>
                </a:cubicBezTo>
                <a:cubicBezTo>
                  <a:pt x="579" y="16682"/>
                  <a:pt x="501" y="16638"/>
                  <a:pt x="501" y="16553"/>
                </a:cubicBezTo>
                <a:lnTo>
                  <a:pt x="501" y="6855"/>
                </a:lnTo>
                <a:cubicBezTo>
                  <a:pt x="501" y="6744"/>
                  <a:pt x="555" y="6744"/>
                  <a:pt x="665" y="6744"/>
                </a:cubicBezTo>
                <a:close/>
                <a:moveTo>
                  <a:pt x="9428" y="0"/>
                </a:moveTo>
                <a:cubicBezTo>
                  <a:pt x="9233" y="0"/>
                  <a:pt x="9042" y="83"/>
                  <a:pt x="8926" y="257"/>
                </a:cubicBezTo>
                <a:lnTo>
                  <a:pt x="7982" y="1476"/>
                </a:lnTo>
                <a:cubicBezTo>
                  <a:pt x="7818" y="1756"/>
                  <a:pt x="7818" y="2141"/>
                  <a:pt x="8040" y="2363"/>
                </a:cubicBezTo>
                <a:lnTo>
                  <a:pt x="8261" y="2585"/>
                </a:lnTo>
                <a:lnTo>
                  <a:pt x="6709" y="4084"/>
                </a:lnTo>
                <a:cubicBezTo>
                  <a:pt x="6430" y="4359"/>
                  <a:pt x="6430" y="4802"/>
                  <a:pt x="6709" y="5081"/>
                </a:cubicBezTo>
                <a:lnTo>
                  <a:pt x="8483" y="6855"/>
                </a:lnTo>
                <a:cubicBezTo>
                  <a:pt x="6541" y="8740"/>
                  <a:pt x="6652" y="8629"/>
                  <a:pt x="6652" y="8682"/>
                </a:cubicBezTo>
                <a:cubicBezTo>
                  <a:pt x="6155" y="8850"/>
                  <a:pt x="5822" y="9294"/>
                  <a:pt x="5822" y="9848"/>
                </a:cubicBezTo>
                <a:lnTo>
                  <a:pt x="5822" y="10181"/>
                </a:lnTo>
                <a:cubicBezTo>
                  <a:pt x="5601" y="10345"/>
                  <a:pt x="5654" y="10624"/>
                  <a:pt x="5654" y="10624"/>
                </a:cubicBezTo>
                <a:lnTo>
                  <a:pt x="1832" y="10624"/>
                </a:lnTo>
                <a:lnTo>
                  <a:pt x="1832" y="7409"/>
                </a:lnTo>
                <a:cubicBezTo>
                  <a:pt x="1832" y="6744"/>
                  <a:pt x="1277" y="6190"/>
                  <a:pt x="665" y="6190"/>
                </a:cubicBezTo>
                <a:cubicBezTo>
                  <a:pt x="280" y="6190"/>
                  <a:pt x="0" y="6465"/>
                  <a:pt x="0" y="6855"/>
                </a:cubicBezTo>
                <a:lnTo>
                  <a:pt x="0" y="16553"/>
                </a:lnTo>
                <a:cubicBezTo>
                  <a:pt x="0" y="16943"/>
                  <a:pt x="280" y="17218"/>
                  <a:pt x="665" y="17218"/>
                </a:cubicBezTo>
                <a:cubicBezTo>
                  <a:pt x="1277" y="17218"/>
                  <a:pt x="1832" y="16663"/>
                  <a:pt x="1832" y="15998"/>
                </a:cubicBezTo>
                <a:lnTo>
                  <a:pt x="1832" y="12784"/>
                </a:lnTo>
                <a:lnTo>
                  <a:pt x="2829" y="12784"/>
                </a:lnTo>
                <a:cubicBezTo>
                  <a:pt x="2940" y="12784"/>
                  <a:pt x="3051" y="12673"/>
                  <a:pt x="3051" y="12509"/>
                </a:cubicBezTo>
                <a:cubicBezTo>
                  <a:pt x="3051" y="12398"/>
                  <a:pt x="2940" y="12287"/>
                  <a:pt x="2829" y="12287"/>
                </a:cubicBezTo>
                <a:lnTo>
                  <a:pt x="1832" y="12287"/>
                </a:lnTo>
                <a:lnTo>
                  <a:pt x="1832" y="11121"/>
                </a:lnTo>
                <a:lnTo>
                  <a:pt x="5654" y="11121"/>
                </a:lnTo>
                <a:lnTo>
                  <a:pt x="5654" y="12287"/>
                </a:lnTo>
                <a:lnTo>
                  <a:pt x="3827" y="12287"/>
                </a:lnTo>
                <a:cubicBezTo>
                  <a:pt x="3659" y="12287"/>
                  <a:pt x="3548" y="12398"/>
                  <a:pt x="3548" y="12509"/>
                </a:cubicBezTo>
                <a:cubicBezTo>
                  <a:pt x="3548" y="12673"/>
                  <a:pt x="3659" y="12784"/>
                  <a:pt x="3827" y="12784"/>
                </a:cubicBezTo>
                <a:lnTo>
                  <a:pt x="5654" y="12784"/>
                </a:lnTo>
                <a:lnTo>
                  <a:pt x="5654" y="12841"/>
                </a:lnTo>
                <a:cubicBezTo>
                  <a:pt x="5654" y="13116"/>
                  <a:pt x="5876" y="13285"/>
                  <a:pt x="6097" y="13285"/>
                </a:cubicBezTo>
                <a:lnTo>
                  <a:pt x="6208" y="13285"/>
                </a:lnTo>
                <a:lnTo>
                  <a:pt x="6208" y="14114"/>
                </a:lnTo>
                <a:cubicBezTo>
                  <a:pt x="6208" y="14668"/>
                  <a:pt x="6598" y="15058"/>
                  <a:pt x="7153" y="15058"/>
                </a:cubicBezTo>
                <a:cubicBezTo>
                  <a:pt x="7707" y="15058"/>
                  <a:pt x="8093" y="14668"/>
                  <a:pt x="8093" y="14114"/>
                </a:cubicBezTo>
                <a:lnTo>
                  <a:pt x="8093" y="13285"/>
                </a:lnTo>
                <a:lnTo>
                  <a:pt x="8204" y="13285"/>
                </a:lnTo>
                <a:cubicBezTo>
                  <a:pt x="8425" y="13285"/>
                  <a:pt x="8647" y="13116"/>
                  <a:pt x="8647" y="12841"/>
                </a:cubicBezTo>
                <a:lnTo>
                  <a:pt x="8647" y="10566"/>
                </a:lnTo>
                <a:cubicBezTo>
                  <a:pt x="8647" y="10402"/>
                  <a:pt x="8594" y="10291"/>
                  <a:pt x="8483" y="10181"/>
                </a:cubicBezTo>
                <a:lnTo>
                  <a:pt x="8483" y="9790"/>
                </a:lnTo>
                <a:lnTo>
                  <a:pt x="9977" y="8296"/>
                </a:lnTo>
                <a:lnTo>
                  <a:pt x="11254" y="9569"/>
                </a:lnTo>
                <a:cubicBezTo>
                  <a:pt x="11392" y="9708"/>
                  <a:pt x="11571" y="9778"/>
                  <a:pt x="11752" y="9778"/>
                </a:cubicBezTo>
                <a:cubicBezTo>
                  <a:pt x="11932" y="9778"/>
                  <a:pt x="12112" y="9708"/>
                  <a:pt x="12252" y="9569"/>
                </a:cubicBezTo>
                <a:lnTo>
                  <a:pt x="12416" y="9405"/>
                </a:lnTo>
                <a:lnTo>
                  <a:pt x="13139" y="10123"/>
                </a:lnTo>
                <a:cubicBezTo>
                  <a:pt x="13498" y="10483"/>
                  <a:pt x="13932" y="10642"/>
                  <a:pt x="14358" y="10642"/>
                </a:cubicBezTo>
                <a:cubicBezTo>
                  <a:pt x="15310" y="10642"/>
                  <a:pt x="16225" y="9849"/>
                  <a:pt x="16185" y="8740"/>
                </a:cubicBezTo>
                <a:cubicBezTo>
                  <a:pt x="16215" y="8729"/>
                  <a:pt x="16254" y="8726"/>
                  <a:pt x="16300" y="8726"/>
                </a:cubicBezTo>
                <a:cubicBezTo>
                  <a:pt x="16367" y="8726"/>
                  <a:pt x="16449" y="8733"/>
                  <a:pt x="16537" y="8733"/>
                </a:cubicBezTo>
                <a:cubicBezTo>
                  <a:pt x="16725" y="8733"/>
                  <a:pt x="16944" y="8703"/>
                  <a:pt x="17130" y="8518"/>
                </a:cubicBezTo>
                <a:cubicBezTo>
                  <a:pt x="17462" y="8185"/>
                  <a:pt x="17462" y="7684"/>
                  <a:pt x="17130" y="7409"/>
                </a:cubicBezTo>
                <a:lnTo>
                  <a:pt x="14744" y="5024"/>
                </a:lnTo>
                <a:cubicBezTo>
                  <a:pt x="14689" y="4968"/>
                  <a:pt x="14633" y="4940"/>
                  <a:pt x="14578" y="4940"/>
                </a:cubicBezTo>
                <a:cubicBezTo>
                  <a:pt x="14522" y="4940"/>
                  <a:pt x="14467" y="4968"/>
                  <a:pt x="14411" y="5024"/>
                </a:cubicBezTo>
                <a:cubicBezTo>
                  <a:pt x="14301" y="5134"/>
                  <a:pt x="14301" y="5303"/>
                  <a:pt x="14411" y="5356"/>
                </a:cubicBezTo>
                <a:lnTo>
                  <a:pt x="16739" y="7742"/>
                </a:lnTo>
                <a:cubicBezTo>
                  <a:pt x="16961" y="7906"/>
                  <a:pt x="16797" y="8238"/>
                  <a:pt x="16518" y="8238"/>
                </a:cubicBezTo>
                <a:lnTo>
                  <a:pt x="14744" y="8128"/>
                </a:lnTo>
                <a:cubicBezTo>
                  <a:pt x="14580" y="8128"/>
                  <a:pt x="14411" y="8017"/>
                  <a:pt x="14301" y="7906"/>
                </a:cubicBezTo>
                <a:lnTo>
                  <a:pt x="8425" y="2031"/>
                </a:lnTo>
                <a:cubicBezTo>
                  <a:pt x="8372" y="1977"/>
                  <a:pt x="8372" y="1866"/>
                  <a:pt x="8425" y="1809"/>
                </a:cubicBezTo>
                <a:lnTo>
                  <a:pt x="9312" y="589"/>
                </a:lnTo>
                <a:cubicBezTo>
                  <a:pt x="9370" y="536"/>
                  <a:pt x="9423" y="536"/>
                  <a:pt x="9423" y="479"/>
                </a:cubicBezTo>
                <a:cubicBezTo>
                  <a:pt x="9427" y="479"/>
                  <a:pt x="9431" y="479"/>
                  <a:pt x="9435" y="479"/>
                </a:cubicBezTo>
                <a:cubicBezTo>
                  <a:pt x="9583" y="479"/>
                  <a:pt x="9475" y="529"/>
                  <a:pt x="13693" y="4691"/>
                </a:cubicBezTo>
                <a:cubicBezTo>
                  <a:pt x="13749" y="4747"/>
                  <a:pt x="13817" y="4774"/>
                  <a:pt x="13886" y="4774"/>
                </a:cubicBezTo>
                <a:cubicBezTo>
                  <a:pt x="13955" y="4774"/>
                  <a:pt x="14023" y="4747"/>
                  <a:pt x="14079" y="4691"/>
                </a:cubicBezTo>
                <a:cubicBezTo>
                  <a:pt x="14137" y="4580"/>
                  <a:pt x="14137" y="4416"/>
                  <a:pt x="14079" y="4305"/>
                </a:cubicBezTo>
                <a:lnTo>
                  <a:pt x="9924" y="204"/>
                </a:lnTo>
                <a:cubicBezTo>
                  <a:pt x="9790" y="70"/>
                  <a:pt x="9607" y="0"/>
                  <a:pt x="9428" y="0"/>
                </a:cubicBezTo>
                <a:close/>
              </a:path>
            </a:pathLst>
          </a:custGeom>
          <a:solidFill>
            <a:srgbClr val="8127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64" name="Google Shape;3464;p37"/>
          <p:cNvGrpSpPr/>
          <p:nvPr/>
        </p:nvGrpSpPr>
        <p:grpSpPr>
          <a:xfrm>
            <a:off x="6835711" y="1816813"/>
            <a:ext cx="412295" cy="285852"/>
            <a:chOff x="7708600" y="4192625"/>
            <a:chExt cx="433675" cy="300675"/>
          </a:xfrm>
        </p:grpSpPr>
        <p:sp>
          <p:nvSpPr>
            <p:cNvPr id="3465" name="Google Shape;3465;p37"/>
            <p:cNvSpPr/>
            <p:nvPr/>
          </p:nvSpPr>
          <p:spPr>
            <a:xfrm>
              <a:off x="7734875" y="4239725"/>
              <a:ext cx="250875" cy="139925"/>
            </a:xfrm>
            <a:custGeom>
              <a:rect b="b" l="l" r="r" t="t"/>
              <a:pathLst>
                <a:path extrusionOk="0" h="5597" w="10035">
                  <a:moveTo>
                    <a:pt x="9534" y="498"/>
                  </a:moveTo>
                  <a:lnTo>
                    <a:pt x="9534" y="5100"/>
                  </a:lnTo>
                  <a:lnTo>
                    <a:pt x="501" y="5100"/>
                  </a:lnTo>
                  <a:lnTo>
                    <a:pt x="501" y="498"/>
                  </a:lnTo>
                  <a:close/>
                  <a:moveTo>
                    <a:pt x="222" y="1"/>
                  </a:moveTo>
                  <a:cubicBezTo>
                    <a:pt x="111" y="1"/>
                    <a:pt x="0" y="112"/>
                    <a:pt x="0" y="276"/>
                  </a:cubicBezTo>
                  <a:lnTo>
                    <a:pt x="0" y="5322"/>
                  </a:lnTo>
                  <a:cubicBezTo>
                    <a:pt x="0" y="5486"/>
                    <a:pt x="111" y="5597"/>
                    <a:pt x="222" y="5597"/>
                  </a:cubicBezTo>
                  <a:lnTo>
                    <a:pt x="9813" y="5597"/>
                  </a:lnTo>
                  <a:cubicBezTo>
                    <a:pt x="9924" y="5597"/>
                    <a:pt x="10035" y="5486"/>
                    <a:pt x="10035" y="5322"/>
                  </a:cubicBezTo>
                  <a:lnTo>
                    <a:pt x="10035" y="276"/>
                  </a:lnTo>
                  <a:cubicBezTo>
                    <a:pt x="10035" y="112"/>
                    <a:pt x="9924" y="1"/>
                    <a:pt x="9813" y="1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37"/>
            <p:cNvSpPr/>
            <p:nvPr/>
          </p:nvSpPr>
          <p:spPr>
            <a:xfrm>
              <a:off x="7854025" y="4386625"/>
              <a:ext cx="12550" cy="17975"/>
            </a:xfrm>
            <a:custGeom>
              <a:rect b="b" l="l" r="r" t="t"/>
              <a:pathLst>
                <a:path extrusionOk="0" h="719" w="502">
                  <a:moveTo>
                    <a:pt x="223" y="0"/>
                  </a:moveTo>
                  <a:cubicBezTo>
                    <a:pt x="112" y="0"/>
                    <a:pt x="1" y="111"/>
                    <a:pt x="1" y="275"/>
                  </a:cubicBezTo>
                  <a:lnTo>
                    <a:pt x="1" y="444"/>
                  </a:lnTo>
                  <a:cubicBezTo>
                    <a:pt x="1" y="608"/>
                    <a:pt x="112" y="719"/>
                    <a:pt x="223" y="719"/>
                  </a:cubicBezTo>
                  <a:cubicBezTo>
                    <a:pt x="391" y="719"/>
                    <a:pt x="502" y="608"/>
                    <a:pt x="502" y="444"/>
                  </a:cubicBezTo>
                  <a:lnTo>
                    <a:pt x="502" y="275"/>
                  </a:lnTo>
                  <a:cubicBezTo>
                    <a:pt x="502" y="111"/>
                    <a:pt x="391" y="0"/>
                    <a:pt x="223" y="0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37"/>
            <p:cNvSpPr/>
            <p:nvPr/>
          </p:nvSpPr>
          <p:spPr>
            <a:xfrm>
              <a:off x="8013450" y="4383850"/>
              <a:ext cx="76175" cy="76175"/>
            </a:xfrm>
            <a:custGeom>
              <a:rect b="b" l="l" r="r" t="t"/>
              <a:pathLst>
                <a:path extrusionOk="0" h="3047" w="3047">
                  <a:moveTo>
                    <a:pt x="1552" y="497"/>
                  </a:moveTo>
                  <a:cubicBezTo>
                    <a:pt x="2106" y="497"/>
                    <a:pt x="2550" y="941"/>
                    <a:pt x="2550" y="1495"/>
                  </a:cubicBezTo>
                  <a:cubicBezTo>
                    <a:pt x="2550" y="2107"/>
                    <a:pt x="2106" y="2550"/>
                    <a:pt x="1552" y="2550"/>
                  </a:cubicBezTo>
                  <a:cubicBezTo>
                    <a:pt x="998" y="2550"/>
                    <a:pt x="497" y="2107"/>
                    <a:pt x="497" y="1495"/>
                  </a:cubicBezTo>
                  <a:cubicBezTo>
                    <a:pt x="497" y="941"/>
                    <a:pt x="998" y="497"/>
                    <a:pt x="1552" y="497"/>
                  </a:cubicBezTo>
                  <a:close/>
                  <a:moveTo>
                    <a:pt x="1552" y="0"/>
                  </a:moveTo>
                  <a:cubicBezTo>
                    <a:pt x="719" y="0"/>
                    <a:pt x="0" y="666"/>
                    <a:pt x="0" y="1495"/>
                  </a:cubicBezTo>
                  <a:cubicBezTo>
                    <a:pt x="0" y="2382"/>
                    <a:pt x="719" y="3047"/>
                    <a:pt x="1552" y="3047"/>
                  </a:cubicBezTo>
                  <a:cubicBezTo>
                    <a:pt x="2381" y="3047"/>
                    <a:pt x="3047" y="2382"/>
                    <a:pt x="3047" y="1495"/>
                  </a:cubicBezTo>
                  <a:cubicBezTo>
                    <a:pt x="3047" y="666"/>
                    <a:pt x="2381" y="0"/>
                    <a:pt x="1552" y="0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37"/>
            <p:cNvSpPr/>
            <p:nvPr/>
          </p:nvSpPr>
          <p:spPr>
            <a:xfrm>
              <a:off x="8014775" y="4277100"/>
              <a:ext cx="74850" cy="12550"/>
            </a:xfrm>
            <a:custGeom>
              <a:rect b="b" l="l" r="r" t="t"/>
              <a:pathLst>
                <a:path extrusionOk="0" h="502" w="2994">
                  <a:moveTo>
                    <a:pt x="222" y="0"/>
                  </a:moveTo>
                  <a:cubicBezTo>
                    <a:pt x="111" y="0"/>
                    <a:pt x="0" y="111"/>
                    <a:pt x="0" y="222"/>
                  </a:cubicBezTo>
                  <a:cubicBezTo>
                    <a:pt x="0" y="391"/>
                    <a:pt x="111" y="501"/>
                    <a:pt x="222" y="501"/>
                  </a:cubicBezTo>
                  <a:lnTo>
                    <a:pt x="2719" y="501"/>
                  </a:lnTo>
                  <a:cubicBezTo>
                    <a:pt x="2883" y="501"/>
                    <a:pt x="2994" y="391"/>
                    <a:pt x="2994" y="222"/>
                  </a:cubicBezTo>
                  <a:cubicBezTo>
                    <a:pt x="2994" y="111"/>
                    <a:pt x="2883" y="0"/>
                    <a:pt x="2719" y="0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37"/>
            <p:cNvSpPr/>
            <p:nvPr/>
          </p:nvSpPr>
          <p:spPr>
            <a:xfrm>
              <a:off x="8028625" y="4239725"/>
              <a:ext cx="45825" cy="12450"/>
            </a:xfrm>
            <a:custGeom>
              <a:rect b="b" l="l" r="r" t="t"/>
              <a:pathLst>
                <a:path extrusionOk="0" h="498" w="1833">
                  <a:moveTo>
                    <a:pt x="280" y="1"/>
                  </a:moveTo>
                  <a:cubicBezTo>
                    <a:pt x="112" y="1"/>
                    <a:pt x="1" y="112"/>
                    <a:pt x="1" y="276"/>
                  </a:cubicBezTo>
                  <a:cubicBezTo>
                    <a:pt x="1" y="387"/>
                    <a:pt x="112" y="498"/>
                    <a:pt x="280" y="498"/>
                  </a:cubicBezTo>
                  <a:lnTo>
                    <a:pt x="1610" y="498"/>
                  </a:lnTo>
                  <a:cubicBezTo>
                    <a:pt x="1721" y="498"/>
                    <a:pt x="1832" y="387"/>
                    <a:pt x="1832" y="276"/>
                  </a:cubicBezTo>
                  <a:cubicBezTo>
                    <a:pt x="1832" y="112"/>
                    <a:pt x="1721" y="1"/>
                    <a:pt x="1610" y="1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37"/>
            <p:cNvSpPr/>
            <p:nvPr/>
          </p:nvSpPr>
          <p:spPr>
            <a:xfrm>
              <a:off x="7708600" y="4192625"/>
              <a:ext cx="433675" cy="300675"/>
            </a:xfrm>
            <a:custGeom>
              <a:rect b="b" l="l" r="r" t="t"/>
              <a:pathLst>
                <a:path extrusionOk="0" h="12027" w="17347">
                  <a:moveTo>
                    <a:pt x="16017" y="5596"/>
                  </a:moveTo>
                  <a:lnTo>
                    <a:pt x="16017" y="5929"/>
                  </a:lnTo>
                  <a:lnTo>
                    <a:pt x="12137" y="5929"/>
                  </a:lnTo>
                  <a:lnTo>
                    <a:pt x="12137" y="5596"/>
                  </a:lnTo>
                  <a:close/>
                  <a:moveTo>
                    <a:pt x="8146" y="9366"/>
                  </a:moveTo>
                  <a:lnTo>
                    <a:pt x="8146" y="10199"/>
                  </a:lnTo>
                  <a:lnTo>
                    <a:pt x="3991" y="10199"/>
                  </a:lnTo>
                  <a:lnTo>
                    <a:pt x="3991" y="9366"/>
                  </a:lnTo>
                  <a:close/>
                  <a:moveTo>
                    <a:pt x="8536" y="10696"/>
                  </a:moveTo>
                  <a:cubicBezTo>
                    <a:pt x="8979" y="10696"/>
                    <a:pt x="9312" y="11028"/>
                    <a:pt x="9312" y="11472"/>
                  </a:cubicBezTo>
                  <a:lnTo>
                    <a:pt x="9312" y="11529"/>
                  </a:lnTo>
                  <a:cubicBezTo>
                    <a:pt x="5902" y="11501"/>
                    <a:pt x="4280" y="11501"/>
                    <a:pt x="3511" y="11501"/>
                  </a:cubicBezTo>
                  <a:cubicBezTo>
                    <a:pt x="2742" y="11501"/>
                    <a:pt x="2825" y="11501"/>
                    <a:pt x="2825" y="11472"/>
                  </a:cubicBezTo>
                  <a:cubicBezTo>
                    <a:pt x="2825" y="11028"/>
                    <a:pt x="3157" y="10696"/>
                    <a:pt x="3601" y="10696"/>
                  </a:cubicBezTo>
                  <a:close/>
                  <a:moveTo>
                    <a:pt x="11086" y="0"/>
                  </a:moveTo>
                  <a:cubicBezTo>
                    <a:pt x="10642" y="0"/>
                    <a:pt x="10199" y="333"/>
                    <a:pt x="10141" y="830"/>
                  </a:cubicBezTo>
                  <a:lnTo>
                    <a:pt x="3880" y="830"/>
                  </a:lnTo>
                  <a:cubicBezTo>
                    <a:pt x="3769" y="830"/>
                    <a:pt x="3658" y="941"/>
                    <a:pt x="3658" y="1051"/>
                  </a:cubicBezTo>
                  <a:cubicBezTo>
                    <a:pt x="3658" y="1220"/>
                    <a:pt x="3769" y="1331"/>
                    <a:pt x="3880" y="1331"/>
                  </a:cubicBezTo>
                  <a:lnTo>
                    <a:pt x="11197" y="1331"/>
                  </a:lnTo>
                  <a:cubicBezTo>
                    <a:pt x="11418" y="1331"/>
                    <a:pt x="11640" y="1552"/>
                    <a:pt x="11640" y="1774"/>
                  </a:cubicBezTo>
                  <a:lnTo>
                    <a:pt x="11640" y="8368"/>
                  </a:lnTo>
                  <a:cubicBezTo>
                    <a:pt x="11640" y="8647"/>
                    <a:pt x="11418" y="8869"/>
                    <a:pt x="11197" y="8869"/>
                  </a:cubicBezTo>
                  <a:lnTo>
                    <a:pt x="940" y="8869"/>
                  </a:lnTo>
                  <a:cubicBezTo>
                    <a:pt x="718" y="8869"/>
                    <a:pt x="497" y="8647"/>
                    <a:pt x="497" y="8368"/>
                  </a:cubicBezTo>
                  <a:lnTo>
                    <a:pt x="497" y="1774"/>
                  </a:lnTo>
                  <a:cubicBezTo>
                    <a:pt x="497" y="1552"/>
                    <a:pt x="718" y="1331"/>
                    <a:pt x="940" y="1331"/>
                  </a:cubicBezTo>
                  <a:lnTo>
                    <a:pt x="2936" y="1331"/>
                  </a:lnTo>
                  <a:cubicBezTo>
                    <a:pt x="3104" y="1331"/>
                    <a:pt x="3215" y="1220"/>
                    <a:pt x="3215" y="1051"/>
                  </a:cubicBezTo>
                  <a:cubicBezTo>
                    <a:pt x="3215" y="941"/>
                    <a:pt x="3104" y="830"/>
                    <a:pt x="2936" y="830"/>
                  </a:cubicBezTo>
                  <a:lnTo>
                    <a:pt x="940" y="830"/>
                  </a:lnTo>
                  <a:cubicBezTo>
                    <a:pt x="444" y="830"/>
                    <a:pt x="0" y="1273"/>
                    <a:pt x="0" y="1774"/>
                  </a:cubicBezTo>
                  <a:lnTo>
                    <a:pt x="0" y="8368"/>
                  </a:lnTo>
                  <a:cubicBezTo>
                    <a:pt x="0" y="8922"/>
                    <a:pt x="444" y="9366"/>
                    <a:pt x="940" y="9366"/>
                  </a:cubicBezTo>
                  <a:lnTo>
                    <a:pt x="3437" y="9366"/>
                  </a:lnTo>
                  <a:lnTo>
                    <a:pt x="3437" y="10199"/>
                  </a:lnTo>
                  <a:cubicBezTo>
                    <a:pt x="2825" y="10252"/>
                    <a:pt x="2328" y="10807"/>
                    <a:pt x="2328" y="11472"/>
                  </a:cubicBezTo>
                  <a:cubicBezTo>
                    <a:pt x="2328" y="11751"/>
                    <a:pt x="2550" y="12026"/>
                    <a:pt x="2825" y="12026"/>
                  </a:cubicBezTo>
                  <a:lnTo>
                    <a:pt x="9312" y="12026"/>
                  </a:lnTo>
                  <a:cubicBezTo>
                    <a:pt x="9587" y="12026"/>
                    <a:pt x="9809" y="11751"/>
                    <a:pt x="9809" y="11472"/>
                  </a:cubicBezTo>
                  <a:cubicBezTo>
                    <a:pt x="9809" y="10807"/>
                    <a:pt x="9312" y="10252"/>
                    <a:pt x="8647" y="10199"/>
                  </a:cubicBezTo>
                  <a:lnTo>
                    <a:pt x="8647" y="9366"/>
                  </a:lnTo>
                  <a:lnTo>
                    <a:pt x="10141" y="9366"/>
                  </a:lnTo>
                  <a:lnTo>
                    <a:pt x="10141" y="11028"/>
                  </a:lnTo>
                  <a:cubicBezTo>
                    <a:pt x="10141" y="11583"/>
                    <a:pt x="10585" y="12026"/>
                    <a:pt x="11086" y="12026"/>
                  </a:cubicBezTo>
                  <a:lnTo>
                    <a:pt x="12580" y="12026"/>
                  </a:lnTo>
                  <a:cubicBezTo>
                    <a:pt x="12748" y="12026"/>
                    <a:pt x="12859" y="11915"/>
                    <a:pt x="12859" y="11751"/>
                  </a:cubicBezTo>
                  <a:cubicBezTo>
                    <a:pt x="12859" y="11640"/>
                    <a:pt x="12748" y="11529"/>
                    <a:pt x="12580" y="11529"/>
                  </a:cubicBezTo>
                  <a:lnTo>
                    <a:pt x="11086" y="11529"/>
                  </a:lnTo>
                  <a:cubicBezTo>
                    <a:pt x="10864" y="11529"/>
                    <a:pt x="10642" y="11308"/>
                    <a:pt x="10642" y="11028"/>
                  </a:cubicBezTo>
                  <a:lnTo>
                    <a:pt x="10642" y="9366"/>
                  </a:lnTo>
                  <a:lnTo>
                    <a:pt x="11197" y="9366"/>
                  </a:lnTo>
                  <a:cubicBezTo>
                    <a:pt x="11693" y="9366"/>
                    <a:pt x="12137" y="8922"/>
                    <a:pt x="12137" y="8368"/>
                  </a:cubicBezTo>
                  <a:lnTo>
                    <a:pt x="12137" y="6430"/>
                  </a:lnTo>
                  <a:lnTo>
                    <a:pt x="16296" y="6430"/>
                  </a:lnTo>
                  <a:cubicBezTo>
                    <a:pt x="16407" y="6430"/>
                    <a:pt x="16518" y="6319"/>
                    <a:pt x="16518" y="6151"/>
                  </a:cubicBezTo>
                  <a:lnTo>
                    <a:pt x="16518" y="5322"/>
                  </a:lnTo>
                  <a:cubicBezTo>
                    <a:pt x="16518" y="5211"/>
                    <a:pt x="16407" y="5100"/>
                    <a:pt x="16296" y="5100"/>
                  </a:cubicBezTo>
                  <a:lnTo>
                    <a:pt x="12137" y="5100"/>
                  </a:lnTo>
                  <a:lnTo>
                    <a:pt x="12137" y="1774"/>
                  </a:lnTo>
                  <a:cubicBezTo>
                    <a:pt x="12137" y="1273"/>
                    <a:pt x="11693" y="830"/>
                    <a:pt x="11197" y="830"/>
                  </a:cubicBezTo>
                  <a:lnTo>
                    <a:pt x="10642" y="830"/>
                  </a:lnTo>
                  <a:cubicBezTo>
                    <a:pt x="10753" y="608"/>
                    <a:pt x="10917" y="497"/>
                    <a:pt x="11086" y="497"/>
                  </a:cubicBezTo>
                  <a:lnTo>
                    <a:pt x="16349" y="497"/>
                  </a:lnTo>
                  <a:cubicBezTo>
                    <a:pt x="16628" y="497"/>
                    <a:pt x="16850" y="719"/>
                    <a:pt x="16850" y="941"/>
                  </a:cubicBezTo>
                  <a:lnTo>
                    <a:pt x="16850" y="11028"/>
                  </a:lnTo>
                  <a:cubicBezTo>
                    <a:pt x="16850" y="11308"/>
                    <a:pt x="16628" y="11529"/>
                    <a:pt x="16349" y="11529"/>
                  </a:cubicBezTo>
                  <a:lnTo>
                    <a:pt x="13524" y="11529"/>
                  </a:lnTo>
                  <a:cubicBezTo>
                    <a:pt x="13414" y="11529"/>
                    <a:pt x="13303" y="11640"/>
                    <a:pt x="13303" y="11751"/>
                  </a:cubicBezTo>
                  <a:cubicBezTo>
                    <a:pt x="13303" y="11915"/>
                    <a:pt x="13414" y="12026"/>
                    <a:pt x="13524" y="12026"/>
                  </a:cubicBezTo>
                  <a:lnTo>
                    <a:pt x="16349" y="12026"/>
                  </a:lnTo>
                  <a:cubicBezTo>
                    <a:pt x="16903" y="12026"/>
                    <a:pt x="17347" y="11583"/>
                    <a:pt x="17347" y="11028"/>
                  </a:cubicBezTo>
                  <a:lnTo>
                    <a:pt x="17347" y="941"/>
                  </a:lnTo>
                  <a:cubicBezTo>
                    <a:pt x="17347" y="444"/>
                    <a:pt x="16903" y="0"/>
                    <a:pt x="16349" y="0"/>
                  </a:cubicBezTo>
                  <a:close/>
                </a:path>
              </a:pathLst>
            </a:custGeom>
            <a:solidFill>
              <a:srgbClr val="81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4" name="Shape 3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Google Shape;3475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🧠 ПРОФИЛЬ ПРЕСТУПНИКА: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Как нас обманывают?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6" name="Google Shape;3476;p38"/>
          <p:cNvSpPr txBox="1"/>
          <p:nvPr/>
        </p:nvSpPr>
        <p:spPr>
          <a:xfrm>
            <a:off x="981900" y="4311425"/>
            <a:ext cx="71802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«Давят на эмоции, а не на логику. Если эмоция сильная — включи паузу»</a:t>
            </a:r>
            <a:endParaRPr b="1" sz="16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3477" name="Google Shape;3477;p38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3478" name="Google Shape;3478;p38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38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38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38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38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38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38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38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38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38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38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38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38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38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38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38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38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38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38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38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38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38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p38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p38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38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38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38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38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38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38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38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38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38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p38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p38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38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38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38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38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38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38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38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38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38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38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38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38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p38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p38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p38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38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38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38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38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38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38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38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38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38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38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p38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p38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p38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p38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p38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p38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p38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38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p38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p38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38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p38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38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38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p38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p38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38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p38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6" name="Google Shape;3556;p38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38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38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38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60" name="Google Shape;3560;p38"/>
          <p:cNvSpPr txBox="1"/>
          <p:nvPr>
            <p:ph idx="4294967295" type="title"/>
          </p:nvPr>
        </p:nvSpPr>
        <p:spPr>
          <a:xfrm>
            <a:off x="1723250" y="1833588"/>
            <a:ext cx="2772300" cy="47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СТРАХ</a:t>
            </a:r>
            <a:endParaRPr b="1" sz="22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61" name="Google Shape;3561;p38"/>
          <p:cNvSpPr txBox="1"/>
          <p:nvPr>
            <p:ph idx="4294967295" type="subTitle"/>
          </p:nvPr>
        </p:nvSpPr>
        <p:spPr>
          <a:xfrm>
            <a:off x="1723250" y="2193463"/>
            <a:ext cx="2772300" cy="2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“Вас взломали!”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562" name="Google Shape;3562;p38"/>
          <p:cNvSpPr txBox="1"/>
          <p:nvPr>
            <p:ph idx="4294967295" type="title"/>
          </p:nvPr>
        </p:nvSpPr>
        <p:spPr>
          <a:xfrm>
            <a:off x="1723250" y="2686413"/>
            <a:ext cx="2772300" cy="47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ВЫГОДА </a:t>
            </a:r>
            <a:endParaRPr b="1" sz="22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63" name="Google Shape;3563;p38"/>
          <p:cNvSpPr txBox="1"/>
          <p:nvPr>
            <p:ph idx="4294967295" type="subTitle"/>
          </p:nvPr>
        </p:nvSpPr>
        <p:spPr>
          <a:xfrm>
            <a:off x="1723250" y="3046288"/>
            <a:ext cx="2772300" cy="2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“Вы выиграли!”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564" name="Google Shape;3564;p38"/>
          <p:cNvSpPr txBox="1"/>
          <p:nvPr>
            <p:ph idx="4294967295" type="title"/>
          </p:nvPr>
        </p:nvSpPr>
        <p:spPr>
          <a:xfrm>
            <a:off x="1723250" y="3539238"/>
            <a:ext cx="2772300" cy="47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СРОЧНОСТЬ</a:t>
            </a:r>
            <a:endParaRPr b="1" sz="22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65" name="Google Shape;3565;p38"/>
          <p:cNvSpPr txBox="1"/>
          <p:nvPr>
            <p:ph idx="4294967295" type="subTitle"/>
          </p:nvPr>
        </p:nvSpPr>
        <p:spPr>
          <a:xfrm>
            <a:off x="1723250" y="3899113"/>
            <a:ext cx="2772300" cy="2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“Успейте за 10 мин”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pSp>
        <p:nvGrpSpPr>
          <p:cNvPr id="3566" name="Google Shape;3566;p38"/>
          <p:cNvGrpSpPr/>
          <p:nvPr/>
        </p:nvGrpSpPr>
        <p:grpSpPr>
          <a:xfrm rot="-333186">
            <a:off x="1113923" y="1928347"/>
            <a:ext cx="529692" cy="306444"/>
            <a:chOff x="2327100" y="3086775"/>
            <a:chExt cx="817500" cy="472950"/>
          </a:xfrm>
        </p:grpSpPr>
        <p:sp>
          <p:nvSpPr>
            <p:cNvPr id="3567" name="Google Shape;3567;p38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38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38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38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38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p38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p38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4" name="Google Shape;3574;p38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38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38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38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38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38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38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38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38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38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38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38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38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38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38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p38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p38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38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38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38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p38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p38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p38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p38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p38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p38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p38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p38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p38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p38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p38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38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38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38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p38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p38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38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38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38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38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38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38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p38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p38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38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38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38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38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38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38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p38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38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38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38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38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38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38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38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38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38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38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38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38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38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38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38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38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38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38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38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38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38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38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38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38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p38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p38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38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p38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p38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38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38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38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38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38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38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38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38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p38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p38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38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38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38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38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p38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p38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p38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38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38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38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38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38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38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38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38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38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38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38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38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38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38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38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38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38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p38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p38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p38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p38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p38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38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38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38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38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38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38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p38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0" name="Google Shape;3700;p38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1" name="Google Shape;3701;p38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p38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p38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p38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p38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p38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p38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38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38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38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38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38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38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38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38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38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38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38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38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38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38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p38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p38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38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38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38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38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38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29" name="Google Shape;3729;p38"/>
          <p:cNvGrpSpPr/>
          <p:nvPr/>
        </p:nvGrpSpPr>
        <p:grpSpPr>
          <a:xfrm rot="-333186">
            <a:off x="1113923" y="2746247"/>
            <a:ext cx="529692" cy="306444"/>
            <a:chOff x="2327100" y="3086775"/>
            <a:chExt cx="817500" cy="472950"/>
          </a:xfrm>
        </p:grpSpPr>
        <p:sp>
          <p:nvSpPr>
            <p:cNvPr id="3730" name="Google Shape;3730;p38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p38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p38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p38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p38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p38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p38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p38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38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p38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p38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38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p38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3" name="Google Shape;3743;p38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p38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38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p38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38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38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38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38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38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38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38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38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38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38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38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38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38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38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38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p38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38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38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38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38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38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38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38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38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38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38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38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38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38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38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38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38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38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38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38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38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38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38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38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38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38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38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38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38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38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38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38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p38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5" name="Google Shape;3795;p38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6" name="Google Shape;3796;p38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p38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p38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p38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p38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p38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p38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p38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p38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p38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p38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7" name="Google Shape;3807;p38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8" name="Google Shape;3808;p38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9" name="Google Shape;3809;p38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p38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1" name="Google Shape;3811;p38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p38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3" name="Google Shape;3813;p38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4" name="Google Shape;3814;p38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p38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6" name="Google Shape;3816;p38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7" name="Google Shape;3817;p38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p38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p38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0" name="Google Shape;3820;p38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1" name="Google Shape;3821;p38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2" name="Google Shape;3822;p38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3" name="Google Shape;3823;p38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4" name="Google Shape;3824;p38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p38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p38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p38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p38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p38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p38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p38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38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3" name="Google Shape;3833;p38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4" name="Google Shape;3834;p38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5" name="Google Shape;3835;p38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6" name="Google Shape;3836;p38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7" name="Google Shape;3837;p38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8" name="Google Shape;3838;p38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9" name="Google Shape;3839;p38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0" name="Google Shape;3840;p38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1" name="Google Shape;3841;p38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2" name="Google Shape;3842;p38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3" name="Google Shape;3843;p38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4" name="Google Shape;3844;p38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p38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6" name="Google Shape;3846;p38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p38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p38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p38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p38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p38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p38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p38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p38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p38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p38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7" name="Google Shape;3857;p38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8" name="Google Shape;3858;p38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9" name="Google Shape;3859;p38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0" name="Google Shape;3860;p38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1" name="Google Shape;3861;p38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2" name="Google Shape;3862;p38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3" name="Google Shape;3863;p38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4" name="Google Shape;3864;p38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5" name="Google Shape;3865;p38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6" name="Google Shape;3866;p38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7" name="Google Shape;3867;p38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8" name="Google Shape;3868;p38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9" name="Google Shape;3869;p38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0" name="Google Shape;3870;p38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1" name="Google Shape;3871;p38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p38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p38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p38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5" name="Google Shape;3875;p38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6" name="Google Shape;3876;p38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7" name="Google Shape;3877;p38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8" name="Google Shape;3878;p38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9" name="Google Shape;3879;p38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0" name="Google Shape;3880;p38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p38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p38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38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38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p38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p38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38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38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p38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38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38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2" name="Google Shape;3892;p38"/>
          <p:cNvGrpSpPr/>
          <p:nvPr/>
        </p:nvGrpSpPr>
        <p:grpSpPr>
          <a:xfrm rot="-333186">
            <a:off x="1113923" y="3612659"/>
            <a:ext cx="529692" cy="306444"/>
            <a:chOff x="2327100" y="3086775"/>
            <a:chExt cx="817500" cy="472950"/>
          </a:xfrm>
        </p:grpSpPr>
        <p:sp>
          <p:nvSpPr>
            <p:cNvPr id="3893" name="Google Shape;3893;p38"/>
            <p:cNvSpPr/>
            <p:nvPr/>
          </p:nvSpPr>
          <p:spPr>
            <a:xfrm>
              <a:off x="3133825" y="3367750"/>
              <a:ext cx="1500" cy="3425"/>
            </a:xfrm>
            <a:custGeom>
              <a:rect b="b" l="l" r="r" t="t"/>
              <a:pathLst>
                <a:path extrusionOk="0" h="137" w="60">
                  <a:moveTo>
                    <a:pt x="38" y="1"/>
                  </a:moveTo>
                  <a:cubicBezTo>
                    <a:pt x="1" y="1"/>
                    <a:pt x="1" y="136"/>
                    <a:pt x="1" y="136"/>
                  </a:cubicBezTo>
                  <a:cubicBezTo>
                    <a:pt x="43" y="136"/>
                    <a:pt x="55" y="43"/>
                    <a:pt x="59" y="11"/>
                  </a:cubicBezTo>
                  <a:lnTo>
                    <a:pt x="59" y="11"/>
                  </a:lnTo>
                  <a:cubicBezTo>
                    <a:pt x="59" y="12"/>
                    <a:pt x="59" y="12"/>
                    <a:pt x="60" y="13"/>
                  </a:cubicBezTo>
                  <a:cubicBezTo>
                    <a:pt x="60" y="4"/>
                    <a:pt x="60" y="1"/>
                    <a:pt x="60" y="1"/>
                  </a:cubicBezTo>
                  <a:cubicBezTo>
                    <a:pt x="60" y="1"/>
                    <a:pt x="59" y="5"/>
                    <a:pt x="59" y="11"/>
                  </a:cubicBezTo>
                  <a:lnTo>
                    <a:pt x="59" y="11"/>
                  </a:lnTo>
                  <a:cubicBezTo>
                    <a:pt x="51" y="4"/>
                    <a:pt x="4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p38"/>
            <p:cNvSpPr/>
            <p:nvPr/>
          </p:nvSpPr>
          <p:spPr>
            <a:xfrm>
              <a:off x="3124550" y="3333875"/>
              <a:ext cx="200" cy="200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p38"/>
            <p:cNvSpPr/>
            <p:nvPr/>
          </p:nvSpPr>
          <p:spPr>
            <a:xfrm>
              <a:off x="3106000" y="3330975"/>
              <a:ext cx="12400" cy="4700"/>
            </a:xfrm>
            <a:custGeom>
              <a:rect b="b" l="l" r="r" t="t"/>
              <a:pathLst>
                <a:path extrusionOk="0" h="188" w="496">
                  <a:moveTo>
                    <a:pt x="495" y="0"/>
                  </a:moveTo>
                  <a:lnTo>
                    <a:pt x="495" y="0"/>
                  </a:lnTo>
                  <a:cubicBezTo>
                    <a:pt x="410" y="44"/>
                    <a:pt x="266" y="117"/>
                    <a:pt x="144" y="117"/>
                  </a:cubicBezTo>
                  <a:cubicBezTo>
                    <a:pt x="89" y="117"/>
                    <a:pt x="39" y="103"/>
                    <a:pt x="1" y="64"/>
                  </a:cubicBezTo>
                  <a:lnTo>
                    <a:pt x="1" y="64"/>
                  </a:lnTo>
                  <a:cubicBezTo>
                    <a:pt x="23" y="156"/>
                    <a:pt x="70" y="180"/>
                    <a:pt x="128" y="180"/>
                  </a:cubicBezTo>
                  <a:cubicBezTo>
                    <a:pt x="191" y="180"/>
                    <a:pt x="266" y="151"/>
                    <a:pt x="332" y="151"/>
                  </a:cubicBezTo>
                  <a:cubicBezTo>
                    <a:pt x="369" y="151"/>
                    <a:pt x="403" y="160"/>
                    <a:pt x="431" y="188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p38"/>
            <p:cNvSpPr/>
            <p:nvPr/>
          </p:nvSpPr>
          <p:spPr>
            <a:xfrm>
              <a:off x="3097150" y="3320200"/>
              <a:ext cx="2700" cy="1150"/>
            </a:xfrm>
            <a:custGeom>
              <a:rect b="b" l="l" r="r" t="t"/>
              <a:pathLst>
                <a:path extrusionOk="0" h="46" w="108">
                  <a:moveTo>
                    <a:pt x="43" y="1"/>
                  </a:moveTo>
                  <a:cubicBezTo>
                    <a:pt x="43" y="11"/>
                    <a:pt x="39" y="20"/>
                    <a:pt x="34" y="27"/>
                  </a:cubicBezTo>
                  <a:lnTo>
                    <a:pt x="34" y="27"/>
                  </a:lnTo>
                  <a:cubicBezTo>
                    <a:pt x="50" y="20"/>
                    <a:pt x="74" y="11"/>
                    <a:pt x="108" y="1"/>
                  </a:cubicBezTo>
                  <a:close/>
                  <a:moveTo>
                    <a:pt x="34" y="27"/>
                  </a:moveTo>
                  <a:cubicBezTo>
                    <a:pt x="5" y="39"/>
                    <a:pt x="0" y="45"/>
                    <a:pt x="5" y="45"/>
                  </a:cubicBezTo>
                  <a:cubicBezTo>
                    <a:pt x="10" y="45"/>
                    <a:pt x="24" y="39"/>
                    <a:pt x="34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38"/>
            <p:cNvSpPr/>
            <p:nvPr/>
          </p:nvSpPr>
          <p:spPr>
            <a:xfrm>
              <a:off x="3099275" y="3318825"/>
              <a:ext cx="1575" cy="1400"/>
            </a:xfrm>
            <a:custGeom>
              <a:rect b="b" l="l" r="r" t="t"/>
              <a:pathLst>
                <a:path extrusionOk="0" h="56" w="63">
                  <a:moveTo>
                    <a:pt x="7" y="1"/>
                  </a:moveTo>
                  <a:cubicBezTo>
                    <a:pt x="1" y="1"/>
                    <a:pt x="1" y="15"/>
                    <a:pt x="23" y="56"/>
                  </a:cubicBezTo>
                  <a:cubicBezTo>
                    <a:pt x="62" y="56"/>
                    <a:pt x="20" y="1"/>
                    <a:pt x="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38"/>
            <p:cNvSpPr/>
            <p:nvPr/>
          </p:nvSpPr>
          <p:spPr>
            <a:xfrm>
              <a:off x="3088950" y="3315500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"/>
                  </a:moveTo>
                  <a:lnTo>
                    <a:pt x="124" y="1"/>
                  </a:lnTo>
                  <a:cubicBezTo>
                    <a:pt x="0" y="65"/>
                    <a:pt x="0" y="125"/>
                    <a:pt x="65" y="189"/>
                  </a:cubicBezTo>
                  <a:lnTo>
                    <a:pt x="188" y="125"/>
                  </a:lnTo>
                  <a:cubicBezTo>
                    <a:pt x="124" y="65"/>
                    <a:pt x="65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p38"/>
            <p:cNvSpPr/>
            <p:nvPr/>
          </p:nvSpPr>
          <p:spPr>
            <a:xfrm>
              <a:off x="3087450" y="3323300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38"/>
            <p:cNvSpPr/>
            <p:nvPr/>
          </p:nvSpPr>
          <p:spPr>
            <a:xfrm>
              <a:off x="3088950" y="3321700"/>
              <a:ext cx="3100" cy="3400"/>
            </a:xfrm>
            <a:custGeom>
              <a:rect b="b" l="l" r="r" t="t"/>
              <a:pathLst>
                <a:path extrusionOk="0" h="136" w="124">
                  <a:moveTo>
                    <a:pt x="124" y="0"/>
                  </a:moveTo>
                  <a:lnTo>
                    <a:pt x="0" y="64"/>
                  </a:lnTo>
                  <a:cubicBezTo>
                    <a:pt x="0" y="99"/>
                    <a:pt x="0" y="135"/>
                    <a:pt x="13" y="135"/>
                  </a:cubicBezTo>
                  <a:cubicBezTo>
                    <a:pt x="22" y="135"/>
                    <a:pt x="38" y="116"/>
                    <a:pt x="65" y="64"/>
                  </a:cubicBezTo>
                  <a:cubicBezTo>
                    <a:pt x="65" y="82"/>
                    <a:pt x="65" y="89"/>
                    <a:pt x="66" y="89"/>
                  </a:cubicBezTo>
                  <a:cubicBezTo>
                    <a:pt x="70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38"/>
            <p:cNvSpPr/>
            <p:nvPr/>
          </p:nvSpPr>
          <p:spPr>
            <a:xfrm>
              <a:off x="3093650" y="3323300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cubicBezTo>
                    <a:pt x="60" y="60"/>
                    <a:pt x="124" y="124"/>
                    <a:pt x="0" y="183"/>
                  </a:cubicBezTo>
                  <a:cubicBezTo>
                    <a:pt x="183" y="124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38"/>
            <p:cNvSpPr/>
            <p:nvPr/>
          </p:nvSpPr>
          <p:spPr>
            <a:xfrm>
              <a:off x="3106000" y="3338275"/>
              <a:ext cx="3125" cy="3600"/>
            </a:xfrm>
            <a:custGeom>
              <a:rect b="b" l="l" r="r" t="t"/>
              <a:pathLst>
                <a:path extrusionOk="0" h="144" w="125">
                  <a:moveTo>
                    <a:pt x="9" y="1"/>
                  </a:moveTo>
                  <a:cubicBezTo>
                    <a:pt x="4" y="1"/>
                    <a:pt x="1" y="6"/>
                    <a:pt x="1" y="20"/>
                  </a:cubicBezTo>
                  <a:lnTo>
                    <a:pt x="60" y="143"/>
                  </a:lnTo>
                  <a:lnTo>
                    <a:pt x="124" y="20"/>
                  </a:lnTo>
                  <a:lnTo>
                    <a:pt x="124" y="20"/>
                  </a:lnTo>
                  <a:cubicBezTo>
                    <a:pt x="111" y="32"/>
                    <a:pt x="98" y="36"/>
                    <a:pt x="86" y="36"/>
                  </a:cubicBezTo>
                  <a:cubicBezTo>
                    <a:pt x="51" y="36"/>
                    <a:pt x="22" y="1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38"/>
            <p:cNvSpPr/>
            <p:nvPr/>
          </p:nvSpPr>
          <p:spPr>
            <a:xfrm>
              <a:off x="3075100" y="3315500"/>
              <a:ext cx="3125" cy="6225"/>
            </a:xfrm>
            <a:custGeom>
              <a:rect b="b" l="l" r="r" t="t"/>
              <a:pathLst>
                <a:path extrusionOk="0" h="249" w="125">
                  <a:moveTo>
                    <a:pt x="0" y="1"/>
                  </a:moveTo>
                  <a:lnTo>
                    <a:pt x="0" y="248"/>
                  </a:lnTo>
                  <a:lnTo>
                    <a:pt x="124" y="189"/>
                  </a:lnTo>
                  <a:cubicBezTo>
                    <a:pt x="60" y="125"/>
                    <a:pt x="0" y="1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38"/>
            <p:cNvSpPr/>
            <p:nvPr/>
          </p:nvSpPr>
          <p:spPr>
            <a:xfrm>
              <a:off x="3072000" y="3321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lnTo>
                    <a:pt x="1" y="64"/>
                  </a:lnTo>
                  <a:cubicBezTo>
                    <a:pt x="124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38"/>
            <p:cNvSpPr/>
            <p:nvPr/>
          </p:nvSpPr>
          <p:spPr>
            <a:xfrm>
              <a:off x="3085850" y="33278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248" y="0"/>
                  </a:moveTo>
                  <a:lnTo>
                    <a:pt x="1" y="124"/>
                  </a:lnTo>
                  <a:lnTo>
                    <a:pt x="65" y="12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38"/>
            <p:cNvSpPr/>
            <p:nvPr/>
          </p:nvSpPr>
          <p:spPr>
            <a:xfrm>
              <a:off x="3062725" y="3312425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25" y="0"/>
                  </a:moveTo>
                  <a:lnTo>
                    <a:pt x="1" y="188"/>
                  </a:lnTo>
                  <a:lnTo>
                    <a:pt x="1" y="188"/>
                  </a:lnTo>
                  <a:lnTo>
                    <a:pt x="60" y="12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38"/>
            <p:cNvSpPr/>
            <p:nvPr/>
          </p:nvSpPr>
          <p:spPr>
            <a:xfrm>
              <a:off x="3051850" y="3309325"/>
              <a:ext cx="6200" cy="6200"/>
            </a:xfrm>
            <a:custGeom>
              <a:rect b="b" l="l" r="r" t="t"/>
              <a:pathLst>
                <a:path extrusionOk="0" h="248" w="248">
                  <a:moveTo>
                    <a:pt x="189" y="1"/>
                  </a:moveTo>
                  <a:cubicBezTo>
                    <a:pt x="124" y="1"/>
                    <a:pt x="65" y="65"/>
                    <a:pt x="1" y="124"/>
                  </a:cubicBezTo>
                  <a:cubicBezTo>
                    <a:pt x="65" y="124"/>
                    <a:pt x="124" y="124"/>
                    <a:pt x="189" y="248"/>
                  </a:cubicBezTo>
                  <a:cubicBezTo>
                    <a:pt x="248" y="124"/>
                    <a:pt x="189" y="65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38"/>
            <p:cNvSpPr/>
            <p:nvPr/>
          </p:nvSpPr>
          <p:spPr>
            <a:xfrm>
              <a:off x="3048775" y="3312425"/>
              <a:ext cx="3100" cy="3100"/>
            </a:xfrm>
            <a:custGeom>
              <a:rect b="b" l="l" r="r" t="t"/>
              <a:pathLst>
                <a:path extrusionOk="0" h="124" w="124">
                  <a:moveTo>
                    <a:pt x="124" y="0"/>
                  </a:moveTo>
                  <a:lnTo>
                    <a:pt x="0" y="124"/>
                  </a:lnTo>
                  <a:cubicBezTo>
                    <a:pt x="64" y="124"/>
                    <a:pt x="6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38"/>
            <p:cNvSpPr/>
            <p:nvPr/>
          </p:nvSpPr>
          <p:spPr>
            <a:xfrm>
              <a:off x="3065825" y="33186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1" y="1"/>
                  </a:moveTo>
                  <a:lnTo>
                    <a:pt x="60" y="124"/>
                  </a:lnTo>
                  <a:cubicBezTo>
                    <a:pt x="60" y="124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38"/>
            <p:cNvSpPr/>
            <p:nvPr/>
          </p:nvSpPr>
          <p:spPr>
            <a:xfrm>
              <a:off x="3064225" y="3321700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38"/>
            <p:cNvSpPr/>
            <p:nvPr/>
          </p:nvSpPr>
          <p:spPr>
            <a:xfrm>
              <a:off x="3067300" y="3321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0"/>
                  </a:moveTo>
                  <a:lnTo>
                    <a:pt x="1" y="0"/>
                  </a:lnTo>
                  <a:cubicBezTo>
                    <a:pt x="1" y="64"/>
                    <a:pt x="1" y="6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38"/>
            <p:cNvSpPr/>
            <p:nvPr/>
          </p:nvSpPr>
          <p:spPr>
            <a:xfrm>
              <a:off x="3073575" y="3327875"/>
              <a:ext cx="6125" cy="6200"/>
            </a:xfrm>
            <a:custGeom>
              <a:rect b="b" l="l" r="r" t="t"/>
              <a:pathLst>
                <a:path extrusionOk="0" h="248" w="245">
                  <a:moveTo>
                    <a:pt x="244" y="0"/>
                  </a:moveTo>
                  <a:cubicBezTo>
                    <a:pt x="242" y="2"/>
                    <a:pt x="241" y="4"/>
                    <a:pt x="239" y="6"/>
                  </a:cubicBezTo>
                  <a:lnTo>
                    <a:pt x="239" y="6"/>
                  </a:lnTo>
                  <a:cubicBezTo>
                    <a:pt x="241" y="4"/>
                    <a:pt x="243" y="2"/>
                    <a:pt x="244" y="0"/>
                  </a:cubicBezTo>
                  <a:close/>
                  <a:moveTo>
                    <a:pt x="239" y="6"/>
                  </a:moveTo>
                  <a:lnTo>
                    <a:pt x="239" y="6"/>
                  </a:lnTo>
                  <a:cubicBezTo>
                    <a:pt x="174" y="68"/>
                    <a:pt x="1" y="128"/>
                    <a:pt x="121" y="248"/>
                  </a:cubicBezTo>
                  <a:cubicBezTo>
                    <a:pt x="184" y="189"/>
                    <a:pt x="123" y="126"/>
                    <a:pt x="23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38"/>
            <p:cNvSpPr/>
            <p:nvPr/>
          </p:nvSpPr>
          <p:spPr>
            <a:xfrm>
              <a:off x="3068925" y="3324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65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p38"/>
            <p:cNvSpPr/>
            <p:nvPr/>
          </p:nvSpPr>
          <p:spPr>
            <a:xfrm>
              <a:off x="3067300" y="3326400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1" y="5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38"/>
            <p:cNvSpPr/>
            <p:nvPr/>
          </p:nvSpPr>
          <p:spPr>
            <a:xfrm>
              <a:off x="3048775" y="332020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cubicBezTo>
                    <a:pt x="64" y="60"/>
                    <a:pt x="124" y="60"/>
                    <a:pt x="247" y="124"/>
                  </a:cubicBezTo>
                  <a:cubicBezTo>
                    <a:pt x="247" y="60"/>
                    <a:pt x="24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38"/>
            <p:cNvSpPr/>
            <p:nvPr/>
          </p:nvSpPr>
          <p:spPr>
            <a:xfrm>
              <a:off x="3059650" y="33217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38"/>
            <p:cNvSpPr/>
            <p:nvPr/>
          </p:nvSpPr>
          <p:spPr>
            <a:xfrm>
              <a:off x="303330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1"/>
                  </a:move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38"/>
            <p:cNvSpPr/>
            <p:nvPr/>
          </p:nvSpPr>
          <p:spPr>
            <a:xfrm>
              <a:off x="3054950" y="3321700"/>
              <a:ext cx="3100" cy="2225"/>
            </a:xfrm>
            <a:custGeom>
              <a:rect b="b" l="l" r="r" t="t"/>
              <a:pathLst>
                <a:path extrusionOk="0" h="89" w="124">
                  <a:moveTo>
                    <a:pt x="124" y="0"/>
                  </a:moveTo>
                  <a:cubicBezTo>
                    <a:pt x="65" y="0"/>
                    <a:pt x="0" y="64"/>
                    <a:pt x="0" y="64"/>
                  </a:cubicBezTo>
                  <a:cubicBezTo>
                    <a:pt x="0" y="82"/>
                    <a:pt x="6" y="89"/>
                    <a:pt x="15" y="89"/>
                  </a:cubicBezTo>
                  <a:cubicBezTo>
                    <a:pt x="37" y="89"/>
                    <a:pt x="82" y="46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38"/>
            <p:cNvSpPr/>
            <p:nvPr/>
          </p:nvSpPr>
          <p:spPr>
            <a:xfrm>
              <a:off x="3044200" y="3316450"/>
              <a:ext cx="1500" cy="2175"/>
            </a:xfrm>
            <a:custGeom>
              <a:rect b="b" l="l" r="r" t="t"/>
              <a:pathLst>
                <a:path extrusionOk="0" h="87" w="60">
                  <a:moveTo>
                    <a:pt x="13" y="0"/>
                  </a:moveTo>
                  <a:cubicBezTo>
                    <a:pt x="5" y="0"/>
                    <a:pt x="0" y="8"/>
                    <a:pt x="0" y="27"/>
                  </a:cubicBezTo>
                  <a:lnTo>
                    <a:pt x="59" y="87"/>
                  </a:lnTo>
                  <a:cubicBezTo>
                    <a:pt x="59" y="45"/>
                    <a:pt x="30" y="0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38"/>
            <p:cNvSpPr/>
            <p:nvPr/>
          </p:nvSpPr>
          <p:spPr>
            <a:xfrm>
              <a:off x="30596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65"/>
                  </a:lnTo>
                  <a:cubicBezTo>
                    <a:pt x="0" y="1"/>
                    <a:pt x="0" y="65"/>
                    <a:pt x="0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38"/>
            <p:cNvSpPr/>
            <p:nvPr/>
          </p:nvSpPr>
          <p:spPr>
            <a:xfrm>
              <a:off x="3058025" y="332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65" y="1"/>
                  </a:moveTo>
                  <a:cubicBezTo>
                    <a:pt x="1" y="1"/>
                    <a:pt x="1" y="60"/>
                    <a:pt x="1" y="60"/>
                  </a:cubicBezTo>
                  <a:lnTo>
                    <a:pt x="65" y="6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38"/>
            <p:cNvSpPr/>
            <p:nvPr/>
          </p:nvSpPr>
          <p:spPr>
            <a:xfrm>
              <a:off x="3022550" y="3320200"/>
              <a:ext cx="13875" cy="21675"/>
            </a:xfrm>
            <a:custGeom>
              <a:rect b="b" l="l" r="r" t="t"/>
              <a:pathLst>
                <a:path extrusionOk="0" h="867" w="555">
                  <a:moveTo>
                    <a:pt x="431" y="1"/>
                  </a:moveTo>
                  <a:cubicBezTo>
                    <a:pt x="431" y="60"/>
                    <a:pt x="431" y="124"/>
                    <a:pt x="307" y="184"/>
                  </a:cubicBezTo>
                  <a:cubicBezTo>
                    <a:pt x="307" y="248"/>
                    <a:pt x="555" y="372"/>
                    <a:pt x="431" y="495"/>
                  </a:cubicBezTo>
                  <a:cubicBezTo>
                    <a:pt x="248" y="495"/>
                    <a:pt x="307" y="431"/>
                    <a:pt x="248" y="307"/>
                  </a:cubicBezTo>
                  <a:lnTo>
                    <a:pt x="248" y="307"/>
                  </a:lnTo>
                  <a:cubicBezTo>
                    <a:pt x="307" y="495"/>
                    <a:pt x="1" y="555"/>
                    <a:pt x="1" y="802"/>
                  </a:cubicBezTo>
                  <a:lnTo>
                    <a:pt x="184" y="743"/>
                  </a:lnTo>
                  <a:lnTo>
                    <a:pt x="184" y="743"/>
                  </a:lnTo>
                  <a:cubicBezTo>
                    <a:pt x="184" y="743"/>
                    <a:pt x="124" y="802"/>
                    <a:pt x="124" y="866"/>
                  </a:cubicBezTo>
                  <a:cubicBezTo>
                    <a:pt x="162" y="788"/>
                    <a:pt x="226" y="709"/>
                    <a:pt x="299" y="709"/>
                  </a:cubicBezTo>
                  <a:cubicBezTo>
                    <a:pt x="341" y="709"/>
                    <a:pt x="386" y="735"/>
                    <a:pt x="431" y="802"/>
                  </a:cubicBezTo>
                  <a:cubicBezTo>
                    <a:pt x="555" y="678"/>
                    <a:pt x="495" y="248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38"/>
            <p:cNvSpPr/>
            <p:nvPr/>
          </p:nvSpPr>
          <p:spPr>
            <a:xfrm>
              <a:off x="3033300" y="3315500"/>
              <a:ext cx="7825" cy="4725"/>
            </a:xfrm>
            <a:custGeom>
              <a:rect b="b" l="l" r="r" t="t"/>
              <a:pathLst>
                <a:path extrusionOk="0" h="189" w="313">
                  <a:moveTo>
                    <a:pt x="125" y="1"/>
                  </a:moveTo>
                  <a:lnTo>
                    <a:pt x="1" y="125"/>
                  </a:lnTo>
                  <a:lnTo>
                    <a:pt x="248" y="189"/>
                  </a:lnTo>
                  <a:lnTo>
                    <a:pt x="312" y="189"/>
                  </a:lnTo>
                  <a:cubicBezTo>
                    <a:pt x="248" y="189"/>
                    <a:pt x="189" y="125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38"/>
            <p:cNvSpPr/>
            <p:nvPr/>
          </p:nvSpPr>
          <p:spPr>
            <a:xfrm>
              <a:off x="3041100" y="3318600"/>
              <a:ext cx="9300" cy="10900"/>
            </a:xfrm>
            <a:custGeom>
              <a:rect b="b" l="l" r="r" t="t"/>
              <a:pathLst>
                <a:path extrusionOk="0" h="436" w="372">
                  <a:moveTo>
                    <a:pt x="183" y="1"/>
                  </a:moveTo>
                  <a:lnTo>
                    <a:pt x="0" y="65"/>
                  </a:lnTo>
                  <a:cubicBezTo>
                    <a:pt x="0" y="124"/>
                    <a:pt x="60" y="124"/>
                    <a:pt x="183" y="124"/>
                  </a:cubicBezTo>
                  <a:cubicBezTo>
                    <a:pt x="124" y="65"/>
                    <a:pt x="183" y="65"/>
                    <a:pt x="183" y="65"/>
                  </a:cubicBezTo>
                  <a:lnTo>
                    <a:pt x="183" y="1"/>
                  </a:lnTo>
                  <a:close/>
                  <a:moveTo>
                    <a:pt x="183" y="1"/>
                  </a:moveTo>
                  <a:cubicBezTo>
                    <a:pt x="248" y="65"/>
                    <a:pt x="248" y="65"/>
                    <a:pt x="183" y="65"/>
                  </a:cubicBezTo>
                  <a:lnTo>
                    <a:pt x="183" y="124"/>
                  </a:lnTo>
                  <a:cubicBezTo>
                    <a:pt x="248" y="124"/>
                    <a:pt x="307" y="124"/>
                    <a:pt x="307" y="65"/>
                  </a:cubicBezTo>
                  <a:cubicBezTo>
                    <a:pt x="307" y="65"/>
                    <a:pt x="248" y="65"/>
                    <a:pt x="183" y="1"/>
                  </a:cubicBezTo>
                  <a:close/>
                  <a:moveTo>
                    <a:pt x="183" y="124"/>
                  </a:moveTo>
                  <a:lnTo>
                    <a:pt x="183" y="124"/>
                  </a:lnTo>
                  <a:cubicBezTo>
                    <a:pt x="124" y="248"/>
                    <a:pt x="0" y="312"/>
                    <a:pt x="60" y="436"/>
                  </a:cubicBezTo>
                  <a:cubicBezTo>
                    <a:pt x="248" y="436"/>
                    <a:pt x="183" y="371"/>
                    <a:pt x="307" y="312"/>
                  </a:cubicBezTo>
                  <a:cubicBezTo>
                    <a:pt x="60" y="312"/>
                    <a:pt x="371" y="248"/>
                    <a:pt x="183" y="1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38"/>
            <p:cNvSpPr/>
            <p:nvPr/>
          </p:nvSpPr>
          <p:spPr>
            <a:xfrm>
              <a:off x="3072000" y="33418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60" y="0"/>
                  </a:lnTo>
                  <a:cubicBezTo>
                    <a:pt x="60" y="0"/>
                    <a:pt x="1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38"/>
            <p:cNvSpPr/>
            <p:nvPr/>
          </p:nvSpPr>
          <p:spPr>
            <a:xfrm>
              <a:off x="3068925" y="3330975"/>
              <a:ext cx="7675" cy="10900"/>
            </a:xfrm>
            <a:custGeom>
              <a:rect b="b" l="l" r="r" t="t"/>
              <a:pathLst>
                <a:path extrusionOk="0" h="436" w="307">
                  <a:moveTo>
                    <a:pt x="0" y="0"/>
                  </a:moveTo>
                  <a:cubicBezTo>
                    <a:pt x="0" y="124"/>
                    <a:pt x="60" y="188"/>
                    <a:pt x="124" y="371"/>
                  </a:cubicBezTo>
                  <a:cubicBezTo>
                    <a:pt x="124" y="329"/>
                    <a:pt x="124" y="285"/>
                    <a:pt x="145" y="285"/>
                  </a:cubicBezTo>
                  <a:cubicBezTo>
                    <a:pt x="153" y="285"/>
                    <a:pt x="166" y="293"/>
                    <a:pt x="183" y="312"/>
                  </a:cubicBezTo>
                  <a:cubicBezTo>
                    <a:pt x="247" y="312"/>
                    <a:pt x="183" y="371"/>
                    <a:pt x="183" y="435"/>
                  </a:cubicBezTo>
                  <a:cubicBezTo>
                    <a:pt x="183" y="371"/>
                    <a:pt x="307" y="312"/>
                    <a:pt x="183" y="247"/>
                  </a:cubicBezTo>
                  <a:cubicBezTo>
                    <a:pt x="124" y="18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38"/>
            <p:cNvSpPr/>
            <p:nvPr/>
          </p:nvSpPr>
          <p:spPr>
            <a:xfrm>
              <a:off x="3053450" y="3330975"/>
              <a:ext cx="4600" cy="4700"/>
            </a:xfrm>
            <a:custGeom>
              <a:rect b="b" l="l" r="r" t="t"/>
              <a:pathLst>
                <a:path extrusionOk="0" h="188" w="184">
                  <a:moveTo>
                    <a:pt x="184" y="0"/>
                  </a:moveTo>
                  <a:lnTo>
                    <a:pt x="1" y="64"/>
                  </a:lnTo>
                  <a:lnTo>
                    <a:pt x="60" y="188"/>
                  </a:lnTo>
                  <a:lnTo>
                    <a:pt x="60" y="124"/>
                  </a:lnTo>
                  <a:cubicBezTo>
                    <a:pt x="85" y="136"/>
                    <a:pt x="104" y="142"/>
                    <a:pt x="120" y="142"/>
                  </a:cubicBezTo>
                  <a:cubicBezTo>
                    <a:pt x="184" y="142"/>
                    <a:pt x="184" y="52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38"/>
            <p:cNvSpPr/>
            <p:nvPr/>
          </p:nvSpPr>
          <p:spPr>
            <a:xfrm>
              <a:off x="3030225" y="331402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124" y="1"/>
                  </a:moveTo>
                  <a:lnTo>
                    <a:pt x="0" y="184"/>
                  </a:lnTo>
                  <a:lnTo>
                    <a:pt x="124" y="124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38"/>
            <p:cNvSpPr/>
            <p:nvPr/>
          </p:nvSpPr>
          <p:spPr>
            <a:xfrm>
              <a:off x="3025650" y="331402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0" y="60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38"/>
            <p:cNvSpPr/>
            <p:nvPr/>
          </p:nvSpPr>
          <p:spPr>
            <a:xfrm>
              <a:off x="2662400" y="33186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5" y="1"/>
                  </a:moveTo>
                  <a:lnTo>
                    <a:pt x="0" y="65"/>
                  </a:ln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38"/>
            <p:cNvSpPr/>
            <p:nvPr/>
          </p:nvSpPr>
          <p:spPr>
            <a:xfrm>
              <a:off x="2674750" y="331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38"/>
            <p:cNvSpPr/>
            <p:nvPr/>
          </p:nvSpPr>
          <p:spPr>
            <a:xfrm>
              <a:off x="2868000" y="3296875"/>
              <a:ext cx="3125" cy="6300"/>
            </a:xfrm>
            <a:custGeom>
              <a:rect b="b" l="l" r="r" t="t"/>
              <a:pathLst>
                <a:path extrusionOk="0" h="252" w="125">
                  <a:moveTo>
                    <a:pt x="12" y="0"/>
                  </a:moveTo>
                  <a:cubicBezTo>
                    <a:pt x="5" y="0"/>
                    <a:pt x="1" y="20"/>
                    <a:pt x="1" y="68"/>
                  </a:cubicBezTo>
                  <a:lnTo>
                    <a:pt x="1" y="192"/>
                  </a:lnTo>
                  <a:cubicBezTo>
                    <a:pt x="60" y="192"/>
                    <a:pt x="60" y="192"/>
                    <a:pt x="124" y="251"/>
                  </a:cubicBezTo>
                  <a:cubicBezTo>
                    <a:pt x="77" y="160"/>
                    <a:pt x="32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p38"/>
            <p:cNvSpPr/>
            <p:nvPr/>
          </p:nvSpPr>
          <p:spPr>
            <a:xfrm>
              <a:off x="2762925" y="3307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1"/>
                  </a:moveTo>
                  <a:lnTo>
                    <a:pt x="59" y="1"/>
                  </a:lnTo>
                  <a:cubicBezTo>
                    <a:pt x="59" y="60"/>
                    <a:pt x="0" y="60"/>
                    <a:pt x="0" y="124"/>
                  </a:cubicBezTo>
                  <a:cubicBezTo>
                    <a:pt x="0" y="124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p38"/>
            <p:cNvSpPr/>
            <p:nvPr/>
          </p:nvSpPr>
          <p:spPr>
            <a:xfrm>
              <a:off x="2756725" y="332330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0" y="60"/>
                    <a:pt x="124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38"/>
            <p:cNvSpPr/>
            <p:nvPr/>
          </p:nvSpPr>
          <p:spPr>
            <a:xfrm>
              <a:off x="2605275" y="33155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5"/>
                  </a:lnTo>
                  <a:cubicBezTo>
                    <a:pt x="124" y="125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38"/>
            <p:cNvSpPr/>
            <p:nvPr/>
          </p:nvSpPr>
          <p:spPr>
            <a:xfrm>
              <a:off x="2956025" y="3309325"/>
              <a:ext cx="4725" cy="4175"/>
            </a:xfrm>
            <a:custGeom>
              <a:rect b="b" l="l" r="r" t="t"/>
              <a:pathLst>
                <a:path extrusionOk="0" h="167" w="189">
                  <a:moveTo>
                    <a:pt x="1" y="1"/>
                  </a:moveTo>
                  <a:cubicBezTo>
                    <a:pt x="95" y="49"/>
                    <a:pt x="154" y="166"/>
                    <a:pt x="178" y="166"/>
                  </a:cubicBezTo>
                  <a:cubicBezTo>
                    <a:pt x="185" y="166"/>
                    <a:pt x="189" y="154"/>
                    <a:pt x="189" y="124"/>
                  </a:cubicBezTo>
                  <a:cubicBezTo>
                    <a:pt x="125" y="65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38"/>
            <p:cNvSpPr/>
            <p:nvPr/>
          </p:nvSpPr>
          <p:spPr>
            <a:xfrm>
              <a:off x="2671675" y="3281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65" y="1"/>
                  </a:moveTo>
                  <a:cubicBezTo>
                    <a:pt x="65" y="1"/>
                    <a:pt x="65" y="65"/>
                    <a:pt x="0" y="65"/>
                  </a:cubicBezTo>
                  <a:cubicBezTo>
                    <a:pt x="65" y="65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38"/>
            <p:cNvSpPr/>
            <p:nvPr/>
          </p:nvSpPr>
          <p:spPr>
            <a:xfrm>
              <a:off x="2951450" y="3307550"/>
              <a:ext cx="4600" cy="1800"/>
            </a:xfrm>
            <a:custGeom>
              <a:rect b="b" l="l" r="r" t="t"/>
              <a:pathLst>
                <a:path extrusionOk="0" h="72" w="184">
                  <a:moveTo>
                    <a:pt x="77" y="1"/>
                  </a:moveTo>
                  <a:cubicBezTo>
                    <a:pt x="52" y="1"/>
                    <a:pt x="26" y="20"/>
                    <a:pt x="1" y="72"/>
                  </a:cubicBezTo>
                  <a:lnTo>
                    <a:pt x="184" y="72"/>
                  </a:lnTo>
                  <a:cubicBezTo>
                    <a:pt x="149" y="37"/>
                    <a:pt x="113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38"/>
            <p:cNvSpPr/>
            <p:nvPr/>
          </p:nvSpPr>
          <p:spPr>
            <a:xfrm>
              <a:off x="2402750" y="33016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38"/>
            <p:cNvSpPr/>
            <p:nvPr/>
          </p:nvSpPr>
          <p:spPr>
            <a:xfrm>
              <a:off x="2344025" y="3262975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38"/>
            <p:cNvSpPr/>
            <p:nvPr/>
          </p:nvSpPr>
          <p:spPr>
            <a:xfrm>
              <a:off x="3000925" y="3312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cubicBezTo>
                    <a:pt x="6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38"/>
            <p:cNvSpPr/>
            <p:nvPr/>
          </p:nvSpPr>
          <p:spPr>
            <a:xfrm>
              <a:off x="3005500" y="3327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38"/>
            <p:cNvSpPr/>
            <p:nvPr/>
          </p:nvSpPr>
          <p:spPr>
            <a:xfrm>
              <a:off x="2936000" y="33309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38"/>
            <p:cNvSpPr/>
            <p:nvPr/>
          </p:nvSpPr>
          <p:spPr>
            <a:xfrm>
              <a:off x="3000925" y="33140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6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38"/>
            <p:cNvSpPr/>
            <p:nvPr/>
          </p:nvSpPr>
          <p:spPr>
            <a:xfrm>
              <a:off x="3002400" y="331242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1" y="0"/>
                  </a:moveTo>
                  <a:cubicBezTo>
                    <a:pt x="65" y="0"/>
                    <a:pt x="65" y="65"/>
                    <a:pt x="65" y="65"/>
                  </a:cubicBezTo>
                  <a:cubicBezTo>
                    <a:pt x="65" y="0"/>
                    <a:pt x="65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38"/>
            <p:cNvSpPr/>
            <p:nvPr/>
          </p:nvSpPr>
          <p:spPr>
            <a:xfrm>
              <a:off x="2999300" y="331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cubicBezTo>
                    <a:pt x="1" y="0"/>
                    <a:pt x="65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38"/>
            <p:cNvSpPr/>
            <p:nvPr/>
          </p:nvSpPr>
          <p:spPr>
            <a:xfrm>
              <a:off x="2514025" y="329387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lnTo>
                    <a:pt x="65" y="0"/>
                  </a:lnTo>
                  <a:cubicBezTo>
                    <a:pt x="1" y="65"/>
                    <a:pt x="1" y="65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38"/>
            <p:cNvSpPr/>
            <p:nvPr/>
          </p:nvSpPr>
          <p:spPr>
            <a:xfrm>
              <a:off x="2830925" y="33356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38"/>
            <p:cNvSpPr/>
            <p:nvPr/>
          </p:nvSpPr>
          <p:spPr>
            <a:xfrm>
              <a:off x="2826225" y="3324775"/>
              <a:ext cx="4725" cy="14000"/>
            </a:xfrm>
            <a:custGeom>
              <a:rect b="b" l="l" r="r" t="t"/>
              <a:pathLst>
                <a:path extrusionOk="0" h="560" w="189">
                  <a:moveTo>
                    <a:pt x="188" y="1"/>
                  </a:moveTo>
                  <a:lnTo>
                    <a:pt x="0" y="560"/>
                  </a:lnTo>
                  <a:cubicBezTo>
                    <a:pt x="78" y="441"/>
                    <a:pt x="107" y="397"/>
                    <a:pt x="134" y="397"/>
                  </a:cubicBezTo>
                  <a:cubicBezTo>
                    <a:pt x="149" y="397"/>
                    <a:pt x="164" y="412"/>
                    <a:pt x="188" y="436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38"/>
            <p:cNvSpPr/>
            <p:nvPr/>
          </p:nvSpPr>
          <p:spPr>
            <a:xfrm>
              <a:off x="2330175" y="3259875"/>
              <a:ext cx="692400" cy="91275"/>
            </a:xfrm>
            <a:custGeom>
              <a:rect b="b" l="l" r="r" t="t"/>
              <a:pathLst>
                <a:path extrusionOk="0" h="3651" w="27696">
                  <a:moveTo>
                    <a:pt x="4699" y="188"/>
                  </a:moveTo>
                  <a:cubicBezTo>
                    <a:pt x="4704" y="203"/>
                    <a:pt x="4709" y="217"/>
                    <a:pt x="4715" y="229"/>
                  </a:cubicBezTo>
                  <a:lnTo>
                    <a:pt x="4715" y="229"/>
                  </a:lnTo>
                  <a:cubicBezTo>
                    <a:pt x="4712" y="217"/>
                    <a:pt x="4707" y="204"/>
                    <a:pt x="4699" y="188"/>
                  </a:cubicBezTo>
                  <a:close/>
                  <a:moveTo>
                    <a:pt x="6860" y="312"/>
                  </a:moveTo>
                  <a:cubicBezTo>
                    <a:pt x="6841" y="332"/>
                    <a:pt x="6827" y="338"/>
                    <a:pt x="6819" y="338"/>
                  </a:cubicBezTo>
                  <a:cubicBezTo>
                    <a:pt x="6801" y="338"/>
                    <a:pt x="6801" y="312"/>
                    <a:pt x="6801" y="312"/>
                  </a:cubicBezTo>
                  <a:close/>
                  <a:moveTo>
                    <a:pt x="8591" y="1919"/>
                  </a:moveTo>
                  <a:lnTo>
                    <a:pt x="8591" y="1919"/>
                  </a:lnTo>
                  <a:cubicBezTo>
                    <a:pt x="8574" y="1922"/>
                    <a:pt x="8558" y="1923"/>
                    <a:pt x="8543" y="1923"/>
                  </a:cubicBezTo>
                  <a:cubicBezTo>
                    <a:pt x="8533" y="1923"/>
                    <a:pt x="8524" y="1923"/>
                    <a:pt x="8515" y="1922"/>
                  </a:cubicBezTo>
                  <a:lnTo>
                    <a:pt x="8515" y="1922"/>
                  </a:lnTo>
                  <a:cubicBezTo>
                    <a:pt x="8528" y="1930"/>
                    <a:pt x="8542" y="1935"/>
                    <a:pt x="8555" y="1935"/>
                  </a:cubicBezTo>
                  <a:cubicBezTo>
                    <a:pt x="8568" y="1935"/>
                    <a:pt x="8581" y="1930"/>
                    <a:pt x="8591" y="1919"/>
                  </a:cubicBezTo>
                  <a:close/>
                  <a:moveTo>
                    <a:pt x="17434" y="1731"/>
                  </a:moveTo>
                  <a:cubicBezTo>
                    <a:pt x="17434" y="1796"/>
                    <a:pt x="17434" y="1855"/>
                    <a:pt x="17369" y="1919"/>
                  </a:cubicBezTo>
                  <a:lnTo>
                    <a:pt x="17434" y="1919"/>
                  </a:lnTo>
                  <a:cubicBezTo>
                    <a:pt x="17493" y="1979"/>
                    <a:pt x="17434" y="2102"/>
                    <a:pt x="17369" y="2226"/>
                  </a:cubicBezTo>
                  <a:cubicBezTo>
                    <a:pt x="17369" y="2167"/>
                    <a:pt x="17310" y="2102"/>
                    <a:pt x="17310" y="2043"/>
                  </a:cubicBezTo>
                  <a:cubicBezTo>
                    <a:pt x="17246" y="1919"/>
                    <a:pt x="17246" y="1855"/>
                    <a:pt x="17186" y="1855"/>
                  </a:cubicBezTo>
                  <a:lnTo>
                    <a:pt x="17434" y="1731"/>
                  </a:lnTo>
                  <a:close/>
                  <a:moveTo>
                    <a:pt x="26167" y="2153"/>
                  </a:moveTo>
                  <a:cubicBezTo>
                    <a:pt x="26172" y="2157"/>
                    <a:pt x="26188" y="2167"/>
                    <a:pt x="26212" y="2167"/>
                  </a:cubicBezTo>
                  <a:lnTo>
                    <a:pt x="26212" y="2226"/>
                  </a:lnTo>
                  <a:cubicBezTo>
                    <a:pt x="26188" y="2179"/>
                    <a:pt x="26172" y="2159"/>
                    <a:pt x="26167" y="2153"/>
                  </a:cubicBezTo>
                  <a:close/>
                  <a:moveTo>
                    <a:pt x="17478" y="2323"/>
                  </a:moveTo>
                  <a:cubicBezTo>
                    <a:pt x="17500" y="2323"/>
                    <a:pt x="17515" y="2350"/>
                    <a:pt x="17557" y="2350"/>
                  </a:cubicBezTo>
                  <a:cubicBezTo>
                    <a:pt x="17525" y="2382"/>
                    <a:pt x="17509" y="2398"/>
                    <a:pt x="17494" y="2398"/>
                  </a:cubicBezTo>
                  <a:cubicBezTo>
                    <a:pt x="17478" y="2398"/>
                    <a:pt x="17463" y="2382"/>
                    <a:pt x="17434" y="2350"/>
                  </a:cubicBezTo>
                  <a:cubicBezTo>
                    <a:pt x="17454" y="2330"/>
                    <a:pt x="17467" y="2323"/>
                    <a:pt x="17478" y="2323"/>
                  </a:cubicBezTo>
                  <a:close/>
                  <a:moveTo>
                    <a:pt x="17189" y="2432"/>
                  </a:moveTo>
                  <a:cubicBezTo>
                    <a:pt x="17186" y="2440"/>
                    <a:pt x="17186" y="2454"/>
                    <a:pt x="17186" y="2473"/>
                  </a:cubicBezTo>
                  <a:cubicBezTo>
                    <a:pt x="17186" y="2459"/>
                    <a:pt x="17187" y="2445"/>
                    <a:pt x="17189" y="2432"/>
                  </a:cubicBezTo>
                  <a:close/>
                  <a:moveTo>
                    <a:pt x="14335" y="2373"/>
                  </a:moveTo>
                  <a:cubicBezTo>
                    <a:pt x="14354" y="2373"/>
                    <a:pt x="14368" y="2414"/>
                    <a:pt x="14402" y="2414"/>
                  </a:cubicBezTo>
                  <a:cubicBezTo>
                    <a:pt x="14402" y="2455"/>
                    <a:pt x="14343" y="2526"/>
                    <a:pt x="14307" y="2526"/>
                  </a:cubicBezTo>
                  <a:cubicBezTo>
                    <a:pt x="14290" y="2526"/>
                    <a:pt x="14279" y="2512"/>
                    <a:pt x="14279" y="2473"/>
                  </a:cubicBezTo>
                  <a:cubicBezTo>
                    <a:pt x="14306" y="2395"/>
                    <a:pt x="14322" y="2373"/>
                    <a:pt x="14335" y="2373"/>
                  </a:cubicBezTo>
                  <a:close/>
                  <a:moveTo>
                    <a:pt x="18855" y="2633"/>
                  </a:moveTo>
                  <a:cubicBezTo>
                    <a:pt x="18853" y="2633"/>
                    <a:pt x="18853" y="2640"/>
                    <a:pt x="18853" y="2661"/>
                  </a:cubicBezTo>
                  <a:cubicBezTo>
                    <a:pt x="18859" y="2655"/>
                    <a:pt x="18865" y="2651"/>
                    <a:pt x="18873" y="2647"/>
                  </a:cubicBezTo>
                  <a:lnTo>
                    <a:pt x="18873" y="2647"/>
                  </a:lnTo>
                  <a:cubicBezTo>
                    <a:pt x="18882" y="2654"/>
                    <a:pt x="18896" y="2661"/>
                    <a:pt x="18917" y="2661"/>
                  </a:cubicBezTo>
                  <a:cubicBezTo>
                    <a:pt x="18913" y="2652"/>
                    <a:pt x="18908" y="2644"/>
                    <a:pt x="18904" y="2637"/>
                  </a:cubicBezTo>
                  <a:lnTo>
                    <a:pt x="18904" y="2637"/>
                  </a:lnTo>
                  <a:cubicBezTo>
                    <a:pt x="18893" y="2639"/>
                    <a:pt x="18882" y="2642"/>
                    <a:pt x="18873" y="2647"/>
                  </a:cubicBezTo>
                  <a:lnTo>
                    <a:pt x="18873" y="2647"/>
                  </a:lnTo>
                  <a:cubicBezTo>
                    <a:pt x="18863" y="2640"/>
                    <a:pt x="18858" y="2633"/>
                    <a:pt x="18855" y="2633"/>
                  </a:cubicBezTo>
                  <a:close/>
                  <a:moveTo>
                    <a:pt x="17864" y="2661"/>
                  </a:moveTo>
                  <a:cubicBezTo>
                    <a:pt x="17871" y="2663"/>
                    <a:pt x="17878" y="2665"/>
                    <a:pt x="17885" y="2666"/>
                  </a:cubicBezTo>
                  <a:lnTo>
                    <a:pt x="17885" y="2666"/>
                  </a:lnTo>
                  <a:cubicBezTo>
                    <a:pt x="17879" y="2663"/>
                    <a:pt x="17872" y="2661"/>
                    <a:pt x="17864" y="2661"/>
                  </a:cubicBezTo>
                  <a:close/>
                  <a:moveTo>
                    <a:pt x="25777" y="2908"/>
                  </a:moveTo>
                  <a:cubicBezTo>
                    <a:pt x="25777" y="2924"/>
                    <a:pt x="25785" y="2931"/>
                    <a:pt x="25798" y="2933"/>
                  </a:cubicBezTo>
                  <a:lnTo>
                    <a:pt x="25798" y="2933"/>
                  </a:lnTo>
                  <a:cubicBezTo>
                    <a:pt x="25789" y="2925"/>
                    <a:pt x="25781" y="2917"/>
                    <a:pt x="25777" y="2908"/>
                  </a:cubicBezTo>
                  <a:close/>
                  <a:moveTo>
                    <a:pt x="25077" y="3093"/>
                  </a:moveTo>
                  <a:cubicBezTo>
                    <a:pt x="25031" y="3099"/>
                    <a:pt x="25005" y="3124"/>
                    <a:pt x="24985" y="3151"/>
                  </a:cubicBezTo>
                  <a:lnTo>
                    <a:pt x="24985" y="3151"/>
                  </a:lnTo>
                  <a:cubicBezTo>
                    <a:pt x="25014" y="3135"/>
                    <a:pt x="25046" y="3113"/>
                    <a:pt x="25077" y="3093"/>
                  </a:cubicBezTo>
                  <a:close/>
                  <a:moveTo>
                    <a:pt x="25217" y="3030"/>
                  </a:moveTo>
                  <a:cubicBezTo>
                    <a:pt x="25178" y="3030"/>
                    <a:pt x="25128" y="3060"/>
                    <a:pt x="25077" y="3093"/>
                  </a:cubicBezTo>
                  <a:lnTo>
                    <a:pt x="25077" y="3093"/>
                  </a:lnTo>
                  <a:cubicBezTo>
                    <a:pt x="25084" y="3092"/>
                    <a:pt x="25091" y="3091"/>
                    <a:pt x="25099" y="3091"/>
                  </a:cubicBezTo>
                  <a:cubicBezTo>
                    <a:pt x="25223" y="3339"/>
                    <a:pt x="24911" y="3156"/>
                    <a:pt x="24976" y="3403"/>
                  </a:cubicBezTo>
                  <a:cubicBezTo>
                    <a:pt x="25035" y="3279"/>
                    <a:pt x="25223" y="3215"/>
                    <a:pt x="25282" y="3156"/>
                  </a:cubicBezTo>
                  <a:cubicBezTo>
                    <a:pt x="25282" y="3062"/>
                    <a:pt x="25256" y="3030"/>
                    <a:pt x="25217" y="3030"/>
                  </a:cubicBezTo>
                  <a:close/>
                  <a:moveTo>
                    <a:pt x="743" y="0"/>
                  </a:moveTo>
                  <a:cubicBezTo>
                    <a:pt x="802" y="124"/>
                    <a:pt x="743" y="124"/>
                    <a:pt x="678" y="124"/>
                  </a:cubicBezTo>
                  <a:cubicBezTo>
                    <a:pt x="743" y="124"/>
                    <a:pt x="678" y="248"/>
                    <a:pt x="678" y="371"/>
                  </a:cubicBezTo>
                  <a:lnTo>
                    <a:pt x="372" y="124"/>
                  </a:lnTo>
                  <a:cubicBezTo>
                    <a:pt x="340" y="248"/>
                    <a:pt x="262" y="248"/>
                    <a:pt x="185" y="248"/>
                  </a:cubicBezTo>
                  <a:cubicBezTo>
                    <a:pt x="107" y="248"/>
                    <a:pt x="31" y="248"/>
                    <a:pt x="1" y="371"/>
                  </a:cubicBezTo>
                  <a:lnTo>
                    <a:pt x="125" y="312"/>
                  </a:lnTo>
                  <a:lnTo>
                    <a:pt x="125" y="312"/>
                  </a:lnTo>
                  <a:cubicBezTo>
                    <a:pt x="1" y="559"/>
                    <a:pt x="308" y="866"/>
                    <a:pt x="308" y="1177"/>
                  </a:cubicBezTo>
                  <a:cubicBezTo>
                    <a:pt x="328" y="1137"/>
                    <a:pt x="351" y="1121"/>
                    <a:pt x="377" y="1121"/>
                  </a:cubicBezTo>
                  <a:cubicBezTo>
                    <a:pt x="470" y="1121"/>
                    <a:pt x="595" y="1324"/>
                    <a:pt x="715" y="1324"/>
                  </a:cubicBezTo>
                  <a:cubicBezTo>
                    <a:pt x="768" y="1324"/>
                    <a:pt x="819" y="1286"/>
                    <a:pt x="866" y="1177"/>
                  </a:cubicBezTo>
                  <a:cubicBezTo>
                    <a:pt x="926" y="1301"/>
                    <a:pt x="866" y="1301"/>
                    <a:pt x="866" y="1360"/>
                  </a:cubicBezTo>
                  <a:cubicBezTo>
                    <a:pt x="901" y="1289"/>
                    <a:pt x="937" y="1258"/>
                    <a:pt x="985" y="1258"/>
                  </a:cubicBezTo>
                  <a:cubicBezTo>
                    <a:pt x="1020" y="1258"/>
                    <a:pt x="1062" y="1274"/>
                    <a:pt x="1114" y="1301"/>
                  </a:cubicBezTo>
                  <a:cubicBezTo>
                    <a:pt x="1485" y="1301"/>
                    <a:pt x="1668" y="1425"/>
                    <a:pt x="2038" y="1548"/>
                  </a:cubicBezTo>
                  <a:lnTo>
                    <a:pt x="2038" y="1360"/>
                  </a:lnTo>
                  <a:cubicBezTo>
                    <a:pt x="2103" y="1360"/>
                    <a:pt x="2103" y="1425"/>
                    <a:pt x="2162" y="1484"/>
                  </a:cubicBezTo>
                  <a:cubicBezTo>
                    <a:pt x="2286" y="1237"/>
                    <a:pt x="1915" y="1484"/>
                    <a:pt x="2038" y="1177"/>
                  </a:cubicBezTo>
                  <a:lnTo>
                    <a:pt x="2038" y="1177"/>
                  </a:lnTo>
                  <a:cubicBezTo>
                    <a:pt x="2103" y="1548"/>
                    <a:pt x="2657" y="1237"/>
                    <a:pt x="2721" y="1608"/>
                  </a:cubicBezTo>
                  <a:cubicBezTo>
                    <a:pt x="2845" y="1608"/>
                    <a:pt x="2657" y="1425"/>
                    <a:pt x="2845" y="1425"/>
                  </a:cubicBezTo>
                  <a:lnTo>
                    <a:pt x="2845" y="1548"/>
                  </a:lnTo>
                  <a:lnTo>
                    <a:pt x="2904" y="1425"/>
                  </a:lnTo>
                  <a:cubicBezTo>
                    <a:pt x="2968" y="1425"/>
                    <a:pt x="3028" y="1548"/>
                    <a:pt x="3028" y="1608"/>
                  </a:cubicBezTo>
                  <a:cubicBezTo>
                    <a:pt x="2968" y="1608"/>
                    <a:pt x="2968" y="1672"/>
                    <a:pt x="2904" y="1672"/>
                  </a:cubicBezTo>
                  <a:cubicBezTo>
                    <a:pt x="2945" y="1713"/>
                    <a:pt x="3000" y="1727"/>
                    <a:pt x="3055" y="1727"/>
                  </a:cubicBezTo>
                  <a:cubicBezTo>
                    <a:pt x="3165" y="1727"/>
                    <a:pt x="3275" y="1672"/>
                    <a:pt x="3275" y="1672"/>
                  </a:cubicBezTo>
                  <a:lnTo>
                    <a:pt x="3151" y="1608"/>
                  </a:lnTo>
                  <a:cubicBezTo>
                    <a:pt x="3217" y="1599"/>
                    <a:pt x="3283" y="1595"/>
                    <a:pt x="3348" y="1595"/>
                  </a:cubicBezTo>
                  <a:cubicBezTo>
                    <a:pt x="3562" y="1595"/>
                    <a:pt x="3772" y="1632"/>
                    <a:pt x="3973" y="1632"/>
                  </a:cubicBezTo>
                  <a:cubicBezTo>
                    <a:pt x="4117" y="1632"/>
                    <a:pt x="4256" y="1613"/>
                    <a:pt x="4388" y="1548"/>
                  </a:cubicBezTo>
                  <a:lnTo>
                    <a:pt x="4388" y="1425"/>
                  </a:lnTo>
                  <a:cubicBezTo>
                    <a:pt x="4438" y="1399"/>
                    <a:pt x="4476" y="1390"/>
                    <a:pt x="4508" y="1390"/>
                  </a:cubicBezTo>
                  <a:cubicBezTo>
                    <a:pt x="4611" y="1390"/>
                    <a:pt x="4643" y="1495"/>
                    <a:pt x="4831" y="1495"/>
                  </a:cubicBezTo>
                  <a:cubicBezTo>
                    <a:pt x="4864" y="1495"/>
                    <a:pt x="4902" y="1492"/>
                    <a:pt x="4946" y="1484"/>
                  </a:cubicBezTo>
                  <a:lnTo>
                    <a:pt x="4882" y="1484"/>
                  </a:lnTo>
                  <a:cubicBezTo>
                    <a:pt x="4927" y="1442"/>
                    <a:pt x="5002" y="1398"/>
                    <a:pt x="5063" y="1398"/>
                  </a:cubicBezTo>
                  <a:cubicBezTo>
                    <a:pt x="5089" y="1398"/>
                    <a:pt x="5112" y="1406"/>
                    <a:pt x="5129" y="1425"/>
                  </a:cubicBezTo>
                  <a:cubicBezTo>
                    <a:pt x="5070" y="1484"/>
                    <a:pt x="5317" y="1548"/>
                    <a:pt x="5194" y="1672"/>
                  </a:cubicBezTo>
                  <a:cubicBezTo>
                    <a:pt x="5500" y="1548"/>
                    <a:pt x="5317" y="1548"/>
                    <a:pt x="5565" y="1301"/>
                  </a:cubicBezTo>
                  <a:lnTo>
                    <a:pt x="5565" y="1425"/>
                  </a:lnTo>
                  <a:cubicBezTo>
                    <a:pt x="5688" y="1301"/>
                    <a:pt x="5688" y="1237"/>
                    <a:pt x="5812" y="1177"/>
                  </a:cubicBezTo>
                  <a:lnTo>
                    <a:pt x="5812" y="1177"/>
                  </a:lnTo>
                  <a:cubicBezTo>
                    <a:pt x="5688" y="1301"/>
                    <a:pt x="5935" y="1360"/>
                    <a:pt x="5748" y="1548"/>
                  </a:cubicBezTo>
                  <a:cubicBezTo>
                    <a:pt x="5820" y="1597"/>
                    <a:pt x="5884" y="1614"/>
                    <a:pt x="5940" y="1614"/>
                  </a:cubicBezTo>
                  <a:cubicBezTo>
                    <a:pt x="6084" y="1614"/>
                    <a:pt x="6180" y="1500"/>
                    <a:pt x="6269" y="1500"/>
                  </a:cubicBezTo>
                  <a:cubicBezTo>
                    <a:pt x="6323" y="1500"/>
                    <a:pt x="6373" y="1541"/>
                    <a:pt x="6430" y="1672"/>
                  </a:cubicBezTo>
                  <a:cubicBezTo>
                    <a:pt x="6554" y="1301"/>
                    <a:pt x="6118" y="1484"/>
                    <a:pt x="6183" y="1360"/>
                  </a:cubicBezTo>
                  <a:cubicBezTo>
                    <a:pt x="6128" y="1310"/>
                    <a:pt x="6258" y="1164"/>
                    <a:pt x="6374" y="1164"/>
                  </a:cubicBezTo>
                  <a:cubicBezTo>
                    <a:pt x="6393" y="1164"/>
                    <a:pt x="6412" y="1168"/>
                    <a:pt x="6430" y="1177"/>
                  </a:cubicBezTo>
                  <a:cubicBezTo>
                    <a:pt x="6554" y="1177"/>
                    <a:pt x="6613" y="1608"/>
                    <a:pt x="6860" y="1608"/>
                  </a:cubicBezTo>
                  <a:lnTo>
                    <a:pt x="6801" y="1608"/>
                  </a:lnTo>
                  <a:cubicBezTo>
                    <a:pt x="6827" y="1634"/>
                    <a:pt x="6850" y="1643"/>
                    <a:pt x="6872" y="1643"/>
                  </a:cubicBezTo>
                  <a:cubicBezTo>
                    <a:pt x="6931" y="1643"/>
                    <a:pt x="6978" y="1572"/>
                    <a:pt x="7037" y="1572"/>
                  </a:cubicBezTo>
                  <a:cubicBezTo>
                    <a:pt x="7058" y="1572"/>
                    <a:pt x="7081" y="1582"/>
                    <a:pt x="7108" y="1608"/>
                  </a:cubicBezTo>
                  <a:cubicBezTo>
                    <a:pt x="7131" y="1540"/>
                    <a:pt x="7163" y="1531"/>
                    <a:pt x="7194" y="1531"/>
                  </a:cubicBezTo>
                  <a:cubicBezTo>
                    <a:pt x="7205" y="1531"/>
                    <a:pt x="7216" y="1532"/>
                    <a:pt x="7226" y="1532"/>
                  </a:cubicBezTo>
                  <a:cubicBezTo>
                    <a:pt x="7265" y="1532"/>
                    <a:pt x="7296" y="1516"/>
                    <a:pt x="7296" y="1360"/>
                  </a:cubicBezTo>
                  <a:lnTo>
                    <a:pt x="7296" y="1360"/>
                  </a:lnTo>
                  <a:lnTo>
                    <a:pt x="7048" y="1425"/>
                  </a:lnTo>
                  <a:cubicBezTo>
                    <a:pt x="7144" y="1375"/>
                    <a:pt x="7240" y="1179"/>
                    <a:pt x="7393" y="1179"/>
                  </a:cubicBezTo>
                  <a:cubicBezTo>
                    <a:pt x="7438" y="1179"/>
                    <a:pt x="7487" y="1196"/>
                    <a:pt x="7543" y="1237"/>
                  </a:cubicBezTo>
                  <a:cubicBezTo>
                    <a:pt x="7543" y="1301"/>
                    <a:pt x="7419" y="1360"/>
                    <a:pt x="7419" y="1360"/>
                  </a:cubicBezTo>
                  <a:cubicBezTo>
                    <a:pt x="7441" y="1406"/>
                    <a:pt x="7464" y="1418"/>
                    <a:pt x="7487" y="1418"/>
                  </a:cubicBezTo>
                  <a:cubicBezTo>
                    <a:pt x="7511" y="1418"/>
                    <a:pt x="7536" y="1405"/>
                    <a:pt x="7560" y="1405"/>
                  </a:cubicBezTo>
                  <a:cubicBezTo>
                    <a:pt x="7574" y="1405"/>
                    <a:pt x="7588" y="1410"/>
                    <a:pt x="7602" y="1425"/>
                  </a:cubicBezTo>
                  <a:cubicBezTo>
                    <a:pt x="7543" y="1672"/>
                    <a:pt x="7296" y="1484"/>
                    <a:pt x="7172" y="1672"/>
                  </a:cubicBezTo>
                  <a:cubicBezTo>
                    <a:pt x="7183" y="1695"/>
                    <a:pt x="7198" y="1703"/>
                    <a:pt x="7215" y="1703"/>
                  </a:cubicBezTo>
                  <a:cubicBezTo>
                    <a:pt x="7258" y="1703"/>
                    <a:pt x="7313" y="1652"/>
                    <a:pt x="7344" y="1652"/>
                  </a:cubicBezTo>
                  <a:cubicBezTo>
                    <a:pt x="7368" y="1652"/>
                    <a:pt x="7378" y="1683"/>
                    <a:pt x="7355" y="1796"/>
                  </a:cubicBezTo>
                  <a:cubicBezTo>
                    <a:pt x="7403" y="1652"/>
                    <a:pt x="7451" y="1619"/>
                    <a:pt x="7503" y="1619"/>
                  </a:cubicBezTo>
                  <a:cubicBezTo>
                    <a:pt x="7544" y="1619"/>
                    <a:pt x="7589" y="1641"/>
                    <a:pt x="7638" y="1641"/>
                  </a:cubicBezTo>
                  <a:cubicBezTo>
                    <a:pt x="7684" y="1641"/>
                    <a:pt x="7734" y="1622"/>
                    <a:pt x="7790" y="1548"/>
                  </a:cubicBezTo>
                  <a:lnTo>
                    <a:pt x="7790" y="1672"/>
                  </a:lnTo>
                  <a:cubicBezTo>
                    <a:pt x="7790" y="1672"/>
                    <a:pt x="7849" y="1608"/>
                    <a:pt x="7914" y="1608"/>
                  </a:cubicBezTo>
                  <a:lnTo>
                    <a:pt x="7790" y="1796"/>
                  </a:lnTo>
                  <a:cubicBezTo>
                    <a:pt x="7828" y="1756"/>
                    <a:pt x="7862" y="1741"/>
                    <a:pt x="7892" y="1741"/>
                  </a:cubicBezTo>
                  <a:cubicBezTo>
                    <a:pt x="7984" y="1741"/>
                    <a:pt x="8048" y="1881"/>
                    <a:pt x="8146" y="1881"/>
                  </a:cubicBezTo>
                  <a:cubicBezTo>
                    <a:pt x="8169" y="1881"/>
                    <a:pt x="8193" y="1873"/>
                    <a:pt x="8220" y="1855"/>
                  </a:cubicBezTo>
                  <a:cubicBezTo>
                    <a:pt x="7914" y="1855"/>
                    <a:pt x="8161" y="1672"/>
                    <a:pt x="8037" y="1548"/>
                  </a:cubicBezTo>
                  <a:cubicBezTo>
                    <a:pt x="8087" y="1523"/>
                    <a:pt x="8126" y="1513"/>
                    <a:pt x="8158" y="1513"/>
                  </a:cubicBezTo>
                  <a:cubicBezTo>
                    <a:pt x="8350" y="1513"/>
                    <a:pt x="8285" y="1893"/>
                    <a:pt x="8515" y="1922"/>
                  </a:cubicBezTo>
                  <a:lnTo>
                    <a:pt x="8515" y="1922"/>
                  </a:lnTo>
                  <a:cubicBezTo>
                    <a:pt x="8467" y="1891"/>
                    <a:pt x="8429" y="1811"/>
                    <a:pt x="8468" y="1731"/>
                  </a:cubicBezTo>
                  <a:lnTo>
                    <a:pt x="8468" y="1731"/>
                  </a:lnTo>
                  <a:cubicBezTo>
                    <a:pt x="8532" y="1796"/>
                    <a:pt x="8656" y="1855"/>
                    <a:pt x="8656" y="1979"/>
                  </a:cubicBezTo>
                  <a:cubicBezTo>
                    <a:pt x="8903" y="1919"/>
                    <a:pt x="8656" y="1796"/>
                    <a:pt x="8779" y="1672"/>
                  </a:cubicBezTo>
                  <a:lnTo>
                    <a:pt x="8779" y="1672"/>
                  </a:lnTo>
                  <a:cubicBezTo>
                    <a:pt x="8796" y="1742"/>
                    <a:pt x="8813" y="1767"/>
                    <a:pt x="8832" y="1767"/>
                  </a:cubicBezTo>
                  <a:cubicBezTo>
                    <a:pt x="8880" y="1767"/>
                    <a:pt x="8938" y="1608"/>
                    <a:pt x="9026" y="1608"/>
                  </a:cubicBezTo>
                  <a:lnTo>
                    <a:pt x="8962" y="1731"/>
                  </a:lnTo>
                  <a:cubicBezTo>
                    <a:pt x="9002" y="1747"/>
                    <a:pt x="9034" y="1754"/>
                    <a:pt x="9059" y="1754"/>
                  </a:cubicBezTo>
                  <a:cubicBezTo>
                    <a:pt x="9207" y="1754"/>
                    <a:pt x="9145" y="1526"/>
                    <a:pt x="9258" y="1526"/>
                  </a:cubicBezTo>
                  <a:cubicBezTo>
                    <a:pt x="9277" y="1526"/>
                    <a:pt x="9301" y="1533"/>
                    <a:pt x="9333" y="1548"/>
                  </a:cubicBezTo>
                  <a:lnTo>
                    <a:pt x="9209" y="1796"/>
                  </a:lnTo>
                  <a:lnTo>
                    <a:pt x="9333" y="1731"/>
                  </a:lnTo>
                  <a:lnTo>
                    <a:pt x="9333" y="1919"/>
                  </a:lnTo>
                  <a:cubicBezTo>
                    <a:pt x="9386" y="1867"/>
                    <a:pt x="9428" y="1847"/>
                    <a:pt x="9468" y="1847"/>
                  </a:cubicBezTo>
                  <a:cubicBezTo>
                    <a:pt x="9522" y="1847"/>
                    <a:pt x="9574" y="1882"/>
                    <a:pt x="9645" y="1919"/>
                  </a:cubicBezTo>
                  <a:cubicBezTo>
                    <a:pt x="9645" y="1796"/>
                    <a:pt x="9704" y="1608"/>
                    <a:pt x="9828" y="1608"/>
                  </a:cubicBezTo>
                  <a:cubicBezTo>
                    <a:pt x="9892" y="1731"/>
                    <a:pt x="9768" y="1796"/>
                    <a:pt x="9951" y="1796"/>
                  </a:cubicBezTo>
                  <a:cubicBezTo>
                    <a:pt x="9910" y="1837"/>
                    <a:pt x="9867" y="1908"/>
                    <a:pt x="9825" y="1908"/>
                  </a:cubicBezTo>
                  <a:cubicBezTo>
                    <a:pt x="9806" y="1908"/>
                    <a:pt x="9787" y="1893"/>
                    <a:pt x="9768" y="1855"/>
                  </a:cubicBezTo>
                  <a:cubicBezTo>
                    <a:pt x="9768" y="1855"/>
                    <a:pt x="9704" y="1919"/>
                    <a:pt x="9704" y="1979"/>
                  </a:cubicBezTo>
                  <a:cubicBezTo>
                    <a:pt x="9767" y="2042"/>
                    <a:pt x="9830" y="2057"/>
                    <a:pt x="9885" y="2057"/>
                  </a:cubicBezTo>
                  <a:cubicBezTo>
                    <a:pt x="9938" y="2057"/>
                    <a:pt x="9984" y="2043"/>
                    <a:pt x="10016" y="2043"/>
                  </a:cubicBezTo>
                  <a:cubicBezTo>
                    <a:pt x="10016" y="2043"/>
                    <a:pt x="9951" y="2043"/>
                    <a:pt x="9951" y="1979"/>
                  </a:cubicBezTo>
                  <a:lnTo>
                    <a:pt x="10263" y="1796"/>
                  </a:lnTo>
                  <a:lnTo>
                    <a:pt x="10263" y="1796"/>
                  </a:lnTo>
                  <a:cubicBezTo>
                    <a:pt x="10263" y="1855"/>
                    <a:pt x="10263" y="1919"/>
                    <a:pt x="10198" y="1919"/>
                  </a:cubicBezTo>
                  <a:cubicBezTo>
                    <a:pt x="10263" y="1919"/>
                    <a:pt x="10322" y="1855"/>
                    <a:pt x="10386" y="1855"/>
                  </a:cubicBezTo>
                  <a:cubicBezTo>
                    <a:pt x="10322" y="1979"/>
                    <a:pt x="10322" y="2102"/>
                    <a:pt x="10198" y="2167"/>
                  </a:cubicBezTo>
                  <a:lnTo>
                    <a:pt x="10510" y="2043"/>
                  </a:lnTo>
                  <a:cubicBezTo>
                    <a:pt x="10510" y="2102"/>
                    <a:pt x="10634" y="2226"/>
                    <a:pt x="10569" y="2290"/>
                  </a:cubicBezTo>
                  <a:cubicBezTo>
                    <a:pt x="10581" y="2295"/>
                    <a:pt x="10593" y="2298"/>
                    <a:pt x="10606" y="2298"/>
                  </a:cubicBezTo>
                  <a:cubicBezTo>
                    <a:pt x="10712" y="2298"/>
                    <a:pt x="10878" y="2137"/>
                    <a:pt x="11028" y="2137"/>
                  </a:cubicBezTo>
                  <a:cubicBezTo>
                    <a:pt x="11062" y="2137"/>
                    <a:pt x="11096" y="2145"/>
                    <a:pt x="11128" y="2167"/>
                  </a:cubicBezTo>
                  <a:lnTo>
                    <a:pt x="11188" y="2102"/>
                  </a:lnTo>
                  <a:cubicBezTo>
                    <a:pt x="11330" y="2151"/>
                    <a:pt x="11435" y="2268"/>
                    <a:pt x="11586" y="2268"/>
                  </a:cubicBezTo>
                  <a:cubicBezTo>
                    <a:pt x="11634" y="2268"/>
                    <a:pt x="11687" y="2256"/>
                    <a:pt x="11746" y="2226"/>
                  </a:cubicBezTo>
                  <a:lnTo>
                    <a:pt x="11806" y="2473"/>
                  </a:lnTo>
                  <a:cubicBezTo>
                    <a:pt x="11994" y="2414"/>
                    <a:pt x="11682" y="2167"/>
                    <a:pt x="11994" y="2102"/>
                  </a:cubicBezTo>
                  <a:cubicBezTo>
                    <a:pt x="12013" y="2096"/>
                    <a:pt x="12028" y="2093"/>
                    <a:pt x="12040" y="2093"/>
                  </a:cubicBezTo>
                  <a:cubicBezTo>
                    <a:pt x="12141" y="2093"/>
                    <a:pt x="12000" y="2296"/>
                    <a:pt x="12053" y="2350"/>
                  </a:cubicBezTo>
                  <a:cubicBezTo>
                    <a:pt x="12137" y="2309"/>
                    <a:pt x="12251" y="2182"/>
                    <a:pt x="12372" y="2182"/>
                  </a:cubicBezTo>
                  <a:cubicBezTo>
                    <a:pt x="12430" y="2182"/>
                    <a:pt x="12489" y="2211"/>
                    <a:pt x="12548" y="2290"/>
                  </a:cubicBezTo>
                  <a:cubicBezTo>
                    <a:pt x="12508" y="2290"/>
                    <a:pt x="12466" y="2262"/>
                    <a:pt x="12425" y="2262"/>
                  </a:cubicBezTo>
                  <a:cubicBezTo>
                    <a:pt x="12405" y="2262"/>
                    <a:pt x="12384" y="2269"/>
                    <a:pt x="12365" y="2290"/>
                  </a:cubicBezTo>
                  <a:lnTo>
                    <a:pt x="12488" y="2414"/>
                  </a:lnTo>
                  <a:cubicBezTo>
                    <a:pt x="12300" y="2597"/>
                    <a:pt x="12177" y="2537"/>
                    <a:pt x="12300" y="2720"/>
                  </a:cubicBezTo>
                  <a:cubicBezTo>
                    <a:pt x="12332" y="2505"/>
                    <a:pt x="12456" y="2505"/>
                    <a:pt x="12587" y="2505"/>
                  </a:cubicBezTo>
                  <a:cubicBezTo>
                    <a:pt x="12718" y="2505"/>
                    <a:pt x="12857" y="2505"/>
                    <a:pt x="12919" y="2290"/>
                  </a:cubicBezTo>
                  <a:lnTo>
                    <a:pt x="12983" y="2414"/>
                  </a:lnTo>
                  <a:lnTo>
                    <a:pt x="12919" y="2414"/>
                  </a:lnTo>
                  <a:cubicBezTo>
                    <a:pt x="12941" y="2460"/>
                    <a:pt x="12962" y="2478"/>
                    <a:pt x="12982" y="2478"/>
                  </a:cubicBezTo>
                  <a:cubicBezTo>
                    <a:pt x="13059" y="2478"/>
                    <a:pt x="13122" y="2208"/>
                    <a:pt x="13237" y="2208"/>
                  </a:cubicBezTo>
                  <a:cubicBezTo>
                    <a:pt x="13253" y="2208"/>
                    <a:pt x="13271" y="2213"/>
                    <a:pt x="13289" y="2226"/>
                  </a:cubicBezTo>
                  <a:cubicBezTo>
                    <a:pt x="13354" y="2226"/>
                    <a:pt x="13413" y="2290"/>
                    <a:pt x="13354" y="2350"/>
                  </a:cubicBezTo>
                  <a:lnTo>
                    <a:pt x="13537" y="2290"/>
                  </a:lnTo>
                  <a:cubicBezTo>
                    <a:pt x="13601" y="2290"/>
                    <a:pt x="13601" y="2350"/>
                    <a:pt x="13537" y="2350"/>
                  </a:cubicBezTo>
                  <a:lnTo>
                    <a:pt x="13784" y="2350"/>
                  </a:lnTo>
                  <a:cubicBezTo>
                    <a:pt x="13848" y="2290"/>
                    <a:pt x="13972" y="2226"/>
                    <a:pt x="13972" y="2167"/>
                  </a:cubicBezTo>
                  <a:cubicBezTo>
                    <a:pt x="14031" y="2226"/>
                    <a:pt x="13972" y="2226"/>
                    <a:pt x="13972" y="2290"/>
                  </a:cubicBezTo>
                  <a:lnTo>
                    <a:pt x="13972" y="2290"/>
                  </a:lnTo>
                  <a:lnTo>
                    <a:pt x="14155" y="2167"/>
                  </a:lnTo>
                  <a:lnTo>
                    <a:pt x="14155" y="2167"/>
                  </a:lnTo>
                  <a:cubicBezTo>
                    <a:pt x="14155" y="2267"/>
                    <a:pt x="14074" y="2367"/>
                    <a:pt x="13977" y="2367"/>
                  </a:cubicBezTo>
                  <a:cubicBezTo>
                    <a:pt x="13954" y="2367"/>
                    <a:pt x="13931" y="2362"/>
                    <a:pt x="13908" y="2350"/>
                  </a:cubicBezTo>
                  <a:lnTo>
                    <a:pt x="13908" y="2350"/>
                  </a:lnTo>
                  <a:cubicBezTo>
                    <a:pt x="13950" y="2519"/>
                    <a:pt x="13985" y="2565"/>
                    <a:pt x="14024" y="2565"/>
                  </a:cubicBezTo>
                  <a:cubicBezTo>
                    <a:pt x="14070" y="2565"/>
                    <a:pt x="14120" y="2498"/>
                    <a:pt x="14191" y="2498"/>
                  </a:cubicBezTo>
                  <a:cubicBezTo>
                    <a:pt x="14233" y="2498"/>
                    <a:pt x="14282" y="2522"/>
                    <a:pt x="14343" y="2597"/>
                  </a:cubicBezTo>
                  <a:lnTo>
                    <a:pt x="14219" y="2597"/>
                  </a:lnTo>
                  <a:cubicBezTo>
                    <a:pt x="14279" y="2908"/>
                    <a:pt x="14402" y="2785"/>
                    <a:pt x="14526" y="2968"/>
                  </a:cubicBezTo>
                  <a:cubicBezTo>
                    <a:pt x="14526" y="2908"/>
                    <a:pt x="14279" y="2537"/>
                    <a:pt x="14402" y="2473"/>
                  </a:cubicBezTo>
                  <a:cubicBezTo>
                    <a:pt x="14435" y="2473"/>
                    <a:pt x="14466" y="2490"/>
                    <a:pt x="14506" y="2490"/>
                  </a:cubicBezTo>
                  <a:cubicBezTo>
                    <a:pt x="14544" y="2490"/>
                    <a:pt x="14589" y="2474"/>
                    <a:pt x="14649" y="2414"/>
                  </a:cubicBezTo>
                  <a:lnTo>
                    <a:pt x="14649" y="2414"/>
                  </a:lnTo>
                  <a:cubicBezTo>
                    <a:pt x="14613" y="2525"/>
                    <a:pt x="14645" y="2547"/>
                    <a:pt x="14688" y="2547"/>
                  </a:cubicBezTo>
                  <a:cubicBezTo>
                    <a:pt x="14716" y="2547"/>
                    <a:pt x="14750" y="2537"/>
                    <a:pt x="14773" y="2537"/>
                  </a:cubicBezTo>
                  <a:lnTo>
                    <a:pt x="14773" y="2785"/>
                  </a:lnTo>
                  <a:cubicBezTo>
                    <a:pt x="14897" y="2720"/>
                    <a:pt x="14897" y="2597"/>
                    <a:pt x="14961" y="2537"/>
                  </a:cubicBezTo>
                  <a:cubicBezTo>
                    <a:pt x="15085" y="2537"/>
                    <a:pt x="15085" y="2720"/>
                    <a:pt x="15144" y="2844"/>
                  </a:cubicBezTo>
                  <a:cubicBezTo>
                    <a:pt x="15162" y="2850"/>
                    <a:pt x="15175" y="2853"/>
                    <a:pt x="15184" y="2853"/>
                  </a:cubicBezTo>
                  <a:cubicBezTo>
                    <a:pt x="15279" y="2853"/>
                    <a:pt x="15043" y="2597"/>
                    <a:pt x="15268" y="2597"/>
                  </a:cubicBezTo>
                  <a:cubicBezTo>
                    <a:pt x="15301" y="2614"/>
                    <a:pt x="15339" y="2622"/>
                    <a:pt x="15380" y="2622"/>
                  </a:cubicBezTo>
                  <a:cubicBezTo>
                    <a:pt x="15492" y="2622"/>
                    <a:pt x="15629" y="2563"/>
                    <a:pt x="15762" y="2473"/>
                  </a:cubicBezTo>
                  <a:cubicBezTo>
                    <a:pt x="15886" y="2597"/>
                    <a:pt x="15762" y="2597"/>
                    <a:pt x="15762" y="2661"/>
                  </a:cubicBezTo>
                  <a:lnTo>
                    <a:pt x="15886" y="2537"/>
                  </a:lnTo>
                  <a:lnTo>
                    <a:pt x="15886" y="2597"/>
                  </a:lnTo>
                  <a:cubicBezTo>
                    <a:pt x="16009" y="2537"/>
                    <a:pt x="15950" y="2414"/>
                    <a:pt x="16074" y="2350"/>
                  </a:cubicBezTo>
                  <a:cubicBezTo>
                    <a:pt x="16084" y="2307"/>
                    <a:pt x="16098" y="2290"/>
                    <a:pt x="16115" y="2290"/>
                  </a:cubicBezTo>
                  <a:cubicBezTo>
                    <a:pt x="16181" y="2290"/>
                    <a:pt x="16291" y="2533"/>
                    <a:pt x="16409" y="2533"/>
                  </a:cubicBezTo>
                  <a:cubicBezTo>
                    <a:pt x="16441" y="2533"/>
                    <a:pt x="16472" y="2516"/>
                    <a:pt x="16504" y="2473"/>
                  </a:cubicBezTo>
                  <a:cubicBezTo>
                    <a:pt x="16568" y="2537"/>
                    <a:pt x="16504" y="2597"/>
                    <a:pt x="16504" y="2661"/>
                  </a:cubicBezTo>
                  <a:cubicBezTo>
                    <a:pt x="16751" y="2537"/>
                    <a:pt x="16692" y="2597"/>
                    <a:pt x="16939" y="2350"/>
                  </a:cubicBezTo>
                  <a:lnTo>
                    <a:pt x="17063" y="2537"/>
                  </a:lnTo>
                  <a:cubicBezTo>
                    <a:pt x="16939" y="2350"/>
                    <a:pt x="17122" y="2167"/>
                    <a:pt x="17310" y="2043"/>
                  </a:cubicBezTo>
                  <a:lnTo>
                    <a:pt x="17310" y="2043"/>
                  </a:lnTo>
                  <a:cubicBezTo>
                    <a:pt x="17253" y="2205"/>
                    <a:pt x="17200" y="2321"/>
                    <a:pt x="17189" y="2432"/>
                  </a:cubicBezTo>
                  <a:lnTo>
                    <a:pt x="17189" y="2432"/>
                  </a:lnTo>
                  <a:cubicBezTo>
                    <a:pt x="17193" y="2414"/>
                    <a:pt x="17206" y="2414"/>
                    <a:pt x="17246" y="2414"/>
                  </a:cubicBezTo>
                  <a:lnTo>
                    <a:pt x="17246" y="2473"/>
                  </a:lnTo>
                  <a:cubicBezTo>
                    <a:pt x="17246" y="2492"/>
                    <a:pt x="17246" y="2500"/>
                    <a:pt x="17247" y="2500"/>
                  </a:cubicBezTo>
                  <a:cubicBezTo>
                    <a:pt x="17251" y="2500"/>
                    <a:pt x="17265" y="2456"/>
                    <a:pt x="17310" y="2414"/>
                  </a:cubicBezTo>
                  <a:lnTo>
                    <a:pt x="17310" y="2597"/>
                  </a:lnTo>
                  <a:lnTo>
                    <a:pt x="17617" y="2785"/>
                  </a:lnTo>
                  <a:cubicBezTo>
                    <a:pt x="17805" y="2537"/>
                    <a:pt x="18052" y="2226"/>
                    <a:pt x="18359" y="2167"/>
                  </a:cubicBezTo>
                  <a:lnTo>
                    <a:pt x="18359" y="2167"/>
                  </a:lnTo>
                  <a:cubicBezTo>
                    <a:pt x="18299" y="2350"/>
                    <a:pt x="18299" y="2414"/>
                    <a:pt x="18299" y="2661"/>
                  </a:cubicBezTo>
                  <a:cubicBezTo>
                    <a:pt x="18280" y="2588"/>
                    <a:pt x="18251" y="2563"/>
                    <a:pt x="18214" y="2563"/>
                  </a:cubicBezTo>
                  <a:cubicBezTo>
                    <a:pt x="18138" y="2563"/>
                    <a:pt x="18029" y="2669"/>
                    <a:pt x="17915" y="2669"/>
                  </a:cubicBezTo>
                  <a:cubicBezTo>
                    <a:pt x="17905" y="2669"/>
                    <a:pt x="17895" y="2668"/>
                    <a:pt x="17885" y="2666"/>
                  </a:cubicBezTo>
                  <a:lnTo>
                    <a:pt x="17885" y="2666"/>
                  </a:lnTo>
                  <a:cubicBezTo>
                    <a:pt x="17928" y="2690"/>
                    <a:pt x="17928" y="2785"/>
                    <a:pt x="17928" y="2785"/>
                  </a:cubicBezTo>
                  <a:lnTo>
                    <a:pt x="18235" y="2661"/>
                  </a:lnTo>
                  <a:lnTo>
                    <a:pt x="18235" y="2661"/>
                  </a:lnTo>
                  <a:cubicBezTo>
                    <a:pt x="18176" y="2785"/>
                    <a:pt x="18235" y="2785"/>
                    <a:pt x="18299" y="2844"/>
                  </a:cubicBezTo>
                  <a:cubicBezTo>
                    <a:pt x="18299" y="2537"/>
                    <a:pt x="18546" y="2661"/>
                    <a:pt x="18729" y="2597"/>
                  </a:cubicBezTo>
                  <a:lnTo>
                    <a:pt x="18729" y="2597"/>
                  </a:lnTo>
                  <a:cubicBezTo>
                    <a:pt x="18729" y="2720"/>
                    <a:pt x="18670" y="2785"/>
                    <a:pt x="18482" y="2785"/>
                  </a:cubicBezTo>
                  <a:cubicBezTo>
                    <a:pt x="18515" y="2827"/>
                    <a:pt x="18545" y="2844"/>
                    <a:pt x="18574" y="2844"/>
                  </a:cubicBezTo>
                  <a:cubicBezTo>
                    <a:pt x="18684" y="2844"/>
                    <a:pt x="18771" y="2601"/>
                    <a:pt x="18853" y="2601"/>
                  </a:cubicBezTo>
                  <a:cubicBezTo>
                    <a:pt x="18870" y="2601"/>
                    <a:pt x="18887" y="2612"/>
                    <a:pt x="18904" y="2637"/>
                  </a:cubicBezTo>
                  <a:lnTo>
                    <a:pt x="18904" y="2637"/>
                  </a:lnTo>
                  <a:cubicBezTo>
                    <a:pt x="18910" y="2636"/>
                    <a:pt x="18917" y="2636"/>
                    <a:pt x="18924" y="2636"/>
                  </a:cubicBezTo>
                  <a:cubicBezTo>
                    <a:pt x="18998" y="2636"/>
                    <a:pt x="19084" y="2694"/>
                    <a:pt x="19041" y="2785"/>
                  </a:cubicBezTo>
                  <a:cubicBezTo>
                    <a:pt x="19142" y="2809"/>
                    <a:pt x="19284" y="2834"/>
                    <a:pt x="19421" y="2834"/>
                  </a:cubicBezTo>
                  <a:cubicBezTo>
                    <a:pt x="19619" y="2834"/>
                    <a:pt x="19807" y="2781"/>
                    <a:pt x="19842" y="2597"/>
                  </a:cubicBezTo>
                  <a:lnTo>
                    <a:pt x="19842" y="2597"/>
                  </a:lnTo>
                  <a:cubicBezTo>
                    <a:pt x="19842" y="2661"/>
                    <a:pt x="19719" y="2908"/>
                    <a:pt x="19719" y="2968"/>
                  </a:cubicBezTo>
                  <a:lnTo>
                    <a:pt x="20277" y="2102"/>
                  </a:lnTo>
                  <a:lnTo>
                    <a:pt x="20277" y="2102"/>
                  </a:lnTo>
                  <a:cubicBezTo>
                    <a:pt x="20213" y="2350"/>
                    <a:pt x="20277" y="2908"/>
                    <a:pt x="20030" y="3032"/>
                  </a:cubicBezTo>
                  <a:cubicBezTo>
                    <a:pt x="20072" y="3074"/>
                    <a:pt x="20116" y="3118"/>
                    <a:pt x="20203" y="3118"/>
                  </a:cubicBezTo>
                  <a:cubicBezTo>
                    <a:pt x="20239" y="3118"/>
                    <a:pt x="20283" y="3110"/>
                    <a:pt x="20337" y="3091"/>
                  </a:cubicBezTo>
                  <a:cubicBezTo>
                    <a:pt x="20277" y="3032"/>
                    <a:pt x="20277" y="2720"/>
                    <a:pt x="20337" y="2661"/>
                  </a:cubicBezTo>
                  <a:cubicBezTo>
                    <a:pt x="20401" y="2968"/>
                    <a:pt x="20401" y="2844"/>
                    <a:pt x="20525" y="3091"/>
                  </a:cubicBezTo>
                  <a:cubicBezTo>
                    <a:pt x="20525" y="3032"/>
                    <a:pt x="20584" y="2661"/>
                    <a:pt x="20708" y="2661"/>
                  </a:cubicBezTo>
                  <a:cubicBezTo>
                    <a:pt x="20648" y="2720"/>
                    <a:pt x="20648" y="3091"/>
                    <a:pt x="20648" y="3091"/>
                  </a:cubicBezTo>
                  <a:lnTo>
                    <a:pt x="20882" y="2802"/>
                  </a:lnTo>
                  <a:lnTo>
                    <a:pt x="20882" y="2802"/>
                  </a:lnTo>
                  <a:cubicBezTo>
                    <a:pt x="20832" y="2882"/>
                    <a:pt x="20836" y="3101"/>
                    <a:pt x="20896" y="3215"/>
                  </a:cubicBezTo>
                  <a:cubicBezTo>
                    <a:pt x="20896" y="3174"/>
                    <a:pt x="20916" y="3160"/>
                    <a:pt x="20945" y="3160"/>
                  </a:cubicBezTo>
                  <a:cubicBezTo>
                    <a:pt x="21004" y="3160"/>
                    <a:pt x="21100" y="3215"/>
                    <a:pt x="21143" y="3215"/>
                  </a:cubicBezTo>
                  <a:lnTo>
                    <a:pt x="21079" y="3091"/>
                  </a:lnTo>
                  <a:lnTo>
                    <a:pt x="21079" y="3091"/>
                  </a:lnTo>
                  <a:cubicBezTo>
                    <a:pt x="21092" y="3095"/>
                    <a:pt x="21105" y="3096"/>
                    <a:pt x="21117" y="3096"/>
                  </a:cubicBezTo>
                  <a:cubicBezTo>
                    <a:pt x="21321" y="3096"/>
                    <a:pt x="21395" y="2656"/>
                    <a:pt x="21599" y="2656"/>
                  </a:cubicBezTo>
                  <a:cubicBezTo>
                    <a:pt x="21611" y="2656"/>
                    <a:pt x="21624" y="2658"/>
                    <a:pt x="21637" y="2661"/>
                  </a:cubicBezTo>
                  <a:cubicBezTo>
                    <a:pt x="21573" y="2720"/>
                    <a:pt x="21514" y="3091"/>
                    <a:pt x="21637" y="3156"/>
                  </a:cubicBezTo>
                  <a:cubicBezTo>
                    <a:pt x="21697" y="2968"/>
                    <a:pt x="22008" y="2290"/>
                    <a:pt x="22256" y="2167"/>
                  </a:cubicBezTo>
                  <a:lnTo>
                    <a:pt x="22256" y="2290"/>
                  </a:lnTo>
                  <a:lnTo>
                    <a:pt x="22439" y="2167"/>
                  </a:lnTo>
                  <a:lnTo>
                    <a:pt x="22439" y="2167"/>
                  </a:lnTo>
                  <a:cubicBezTo>
                    <a:pt x="22315" y="2414"/>
                    <a:pt x="21944" y="3032"/>
                    <a:pt x="21761" y="3215"/>
                  </a:cubicBezTo>
                  <a:cubicBezTo>
                    <a:pt x="21820" y="3339"/>
                    <a:pt x="21761" y="3339"/>
                    <a:pt x="21885" y="3403"/>
                  </a:cubicBezTo>
                  <a:cubicBezTo>
                    <a:pt x="21944" y="3462"/>
                    <a:pt x="21820" y="3527"/>
                    <a:pt x="21761" y="3527"/>
                  </a:cubicBezTo>
                  <a:lnTo>
                    <a:pt x="22132" y="3650"/>
                  </a:lnTo>
                  <a:cubicBezTo>
                    <a:pt x="22132" y="3403"/>
                    <a:pt x="22379" y="3403"/>
                    <a:pt x="22379" y="3215"/>
                  </a:cubicBezTo>
                  <a:lnTo>
                    <a:pt x="22379" y="3215"/>
                  </a:lnTo>
                  <a:lnTo>
                    <a:pt x="22008" y="3462"/>
                  </a:lnTo>
                  <a:cubicBezTo>
                    <a:pt x="22008" y="3234"/>
                    <a:pt x="22219" y="2901"/>
                    <a:pt x="22445" y="2901"/>
                  </a:cubicBezTo>
                  <a:cubicBezTo>
                    <a:pt x="22464" y="2901"/>
                    <a:pt x="22484" y="2903"/>
                    <a:pt x="22503" y="2908"/>
                  </a:cubicBezTo>
                  <a:cubicBezTo>
                    <a:pt x="22562" y="2968"/>
                    <a:pt x="22439" y="3279"/>
                    <a:pt x="22439" y="3339"/>
                  </a:cubicBezTo>
                  <a:cubicBezTo>
                    <a:pt x="22439" y="3297"/>
                    <a:pt x="22561" y="3253"/>
                    <a:pt x="22634" y="3253"/>
                  </a:cubicBezTo>
                  <a:cubicBezTo>
                    <a:pt x="22664" y="3253"/>
                    <a:pt x="22686" y="3260"/>
                    <a:pt x="22686" y="3279"/>
                  </a:cubicBezTo>
                  <a:lnTo>
                    <a:pt x="22562" y="3403"/>
                  </a:lnTo>
                  <a:cubicBezTo>
                    <a:pt x="22572" y="3407"/>
                    <a:pt x="22581" y="3409"/>
                    <a:pt x="22590" y="3409"/>
                  </a:cubicBezTo>
                  <a:cubicBezTo>
                    <a:pt x="22673" y="3409"/>
                    <a:pt x="22758" y="3253"/>
                    <a:pt x="22865" y="3253"/>
                  </a:cubicBezTo>
                  <a:cubicBezTo>
                    <a:pt x="22906" y="3253"/>
                    <a:pt x="22949" y="3275"/>
                    <a:pt x="22997" y="3339"/>
                  </a:cubicBezTo>
                  <a:cubicBezTo>
                    <a:pt x="22997" y="3339"/>
                    <a:pt x="23083" y="3556"/>
                    <a:pt x="23112" y="3556"/>
                  </a:cubicBezTo>
                  <a:cubicBezTo>
                    <a:pt x="23118" y="3556"/>
                    <a:pt x="23121" y="3547"/>
                    <a:pt x="23121" y="3527"/>
                  </a:cubicBezTo>
                  <a:cubicBezTo>
                    <a:pt x="23057" y="3279"/>
                    <a:pt x="23121" y="2473"/>
                    <a:pt x="23180" y="2290"/>
                  </a:cubicBezTo>
                  <a:cubicBezTo>
                    <a:pt x="23180" y="2290"/>
                    <a:pt x="23428" y="2537"/>
                    <a:pt x="23492" y="2661"/>
                  </a:cubicBezTo>
                  <a:cubicBezTo>
                    <a:pt x="23616" y="2908"/>
                    <a:pt x="23304" y="3156"/>
                    <a:pt x="23368" y="3339"/>
                  </a:cubicBezTo>
                  <a:cubicBezTo>
                    <a:pt x="23428" y="3279"/>
                    <a:pt x="23492" y="3215"/>
                    <a:pt x="23492" y="3156"/>
                  </a:cubicBezTo>
                  <a:lnTo>
                    <a:pt x="23492" y="3156"/>
                  </a:lnTo>
                  <a:cubicBezTo>
                    <a:pt x="23551" y="3215"/>
                    <a:pt x="23428" y="3339"/>
                    <a:pt x="23551" y="3339"/>
                  </a:cubicBezTo>
                  <a:cubicBezTo>
                    <a:pt x="23573" y="3257"/>
                    <a:pt x="23614" y="3236"/>
                    <a:pt x="23653" y="3236"/>
                  </a:cubicBezTo>
                  <a:cubicBezTo>
                    <a:pt x="23693" y="3236"/>
                    <a:pt x="23730" y="3258"/>
                    <a:pt x="23741" y="3258"/>
                  </a:cubicBezTo>
                  <a:cubicBezTo>
                    <a:pt x="23752" y="3258"/>
                    <a:pt x="23737" y="3237"/>
                    <a:pt x="23675" y="3156"/>
                  </a:cubicBezTo>
                  <a:cubicBezTo>
                    <a:pt x="23700" y="3142"/>
                    <a:pt x="23721" y="3137"/>
                    <a:pt x="23738" y="3137"/>
                  </a:cubicBezTo>
                  <a:cubicBezTo>
                    <a:pt x="23804" y="3137"/>
                    <a:pt x="23824" y="3215"/>
                    <a:pt x="23922" y="3215"/>
                  </a:cubicBezTo>
                  <a:cubicBezTo>
                    <a:pt x="23863" y="3032"/>
                    <a:pt x="24110" y="2720"/>
                    <a:pt x="24234" y="2661"/>
                  </a:cubicBezTo>
                  <a:lnTo>
                    <a:pt x="24234" y="2844"/>
                  </a:lnTo>
                  <a:cubicBezTo>
                    <a:pt x="24481" y="2844"/>
                    <a:pt x="24605" y="2968"/>
                    <a:pt x="24852" y="3032"/>
                  </a:cubicBezTo>
                  <a:cubicBezTo>
                    <a:pt x="24852" y="3032"/>
                    <a:pt x="24976" y="3156"/>
                    <a:pt x="24911" y="3215"/>
                  </a:cubicBezTo>
                  <a:cubicBezTo>
                    <a:pt x="24944" y="3215"/>
                    <a:pt x="24960" y="3182"/>
                    <a:pt x="24985" y="3151"/>
                  </a:cubicBezTo>
                  <a:lnTo>
                    <a:pt x="24985" y="3151"/>
                  </a:lnTo>
                  <a:cubicBezTo>
                    <a:pt x="24982" y="3152"/>
                    <a:pt x="24979" y="3154"/>
                    <a:pt x="24976" y="3156"/>
                  </a:cubicBezTo>
                  <a:cubicBezTo>
                    <a:pt x="24976" y="2844"/>
                    <a:pt x="25223" y="2597"/>
                    <a:pt x="25470" y="2473"/>
                  </a:cubicBezTo>
                  <a:cubicBezTo>
                    <a:pt x="25490" y="2467"/>
                    <a:pt x="25506" y="2464"/>
                    <a:pt x="25519" y="2464"/>
                  </a:cubicBezTo>
                  <a:cubicBezTo>
                    <a:pt x="25628" y="2464"/>
                    <a:pt x="25529" y="2661"/>
                    <a:pt x="25529" y="2661"/>
                  </a:cubicBezTo>
                  <a:cubicBezTo>
                    <a:pt x="25549" y="2664"/>
                    <a:pt x="25567" y="2666"/>
                    <a:pt x="25584" y="2666"/>
                  </a:cubicBezTo>
                  <a:cubicBezTo>
                    <a:pt x="25840" y="2666"/>
                    <a:pt x="25899" y="2350"/>
                    <a:pt x="26067" y="2350"/>
                  </a:cubicBezTo>
                  <a:cubicBezTo>
                    <a:pt x="26108" y="2350"/>
                    <a:pt x="26155" y="2368"/>
                    <a:pt x="26212" y="2414"/>
                  </a:cubicBezTo>
                  <a:cubicBezTo>
                    <a:pt x="26336" y="2597"/>
                    <a:pt x="26148" y="2785"/>
                    <a:pt x="26212" y="2908"/>
                  </a:cubicBezTo>
                  <a:cubicBezTo>
                    <a:pt x="26186" y="2916"/>
                    <a:pt x="26163" y="2920"/>
                    <a:pt x="26142" y="2920"/>
                  </a:cubicBezTo>
                  <a:cubicBezTo>
                    <a:pt x="26007" y="2920"/>
                    <a:pt x="25948" y="2776"/>
                    <a:pt x="25841" y="2720"/>
                  </a:cubicBezTo>
                  <a:lnTo>
                    <a:pt x="25841" y="2720"/>
                  </a:lnTo>
                  <a:lnTo>
                    <a:pt x="25965" y="2844"/>
                  </a:lnTo>
                  <a:cubicBezTo>
                    <a:pt x="25919" y="2890"/>
                    <a:pt x="25844" y="2933"/>
                    <a:pt x="25804" y="2933"/>
                  </a:cubicBezTo>
                  <a:cubicBezTo>
                    <a:pt x="25802" y="2933"/>
                    <a:pt x="25800" y="2933"/>
                    <a:pt x="25798" y="2933"/>
                  </a:cubicBezTo>
                  <a:lnTo>
                    <a:pt x="25798" y="2933"/>
                  </a:lnTo>
                  <a:cubicBezTo>
                    <a:pt x="25920" y="3024"/>
                    <a:pt x="26413" y="2981"/>
                    <a:pt x="26642" y="3156"/>
                  </a:cubicBezTo>
                  <a:cubicBezTo>
                    <a:pt x="26707" y="3091"/>
                    <a:pt x="26766" y="3032"/>
                    <a:pt x="26766" y="2968"/>
                  </a:cubicBezTo>
                  <a:lnTo>
                    <a:pt x="26642" y="2968"/>
                  </a:lnTo>
                  <a:cubicBezTo>
                    <a:pt x="26583" y="2844"/>
                    <a:pt x="26830" y="2785"/>
                    <a:pt x="26766" y="2720"/>
                  </a:cubicBezTo>
                  <a:cubicBezTo>
                    <a:pt x="26860" y="2675"/>
                    <a:pt x="26954" y="2556"/>
                    <a:pt x="27077" y="2556"/>
                  </a:cubicBezTo>
                  <a:cubicBezTo>
                    <a:pt x="27115" y="2556"/>
                    <a:pt x="27156" y="2567"/>
                    <a:pt x="27201" y="2597"/>
                  </a:cubicBezTo>
                  <a:lnTo>
                    <a:pt x="27201" y="2785"/>
                  </a:lnTo>
                  <a:cubicBezTo>
                    <a:pt x="27201" y="2739"/>
                    <a:pt x="27139" y="2696"/>
                    <a:pt x="27080" y="2696"/>
                  </a:cubicBezTo>
                  <a:cubicBezTo>
                    <a:pt x="27055" y="2696"/>
                    <a:pt x="27032" y="2703"/>
                    <a:pt x="27013" y="2720"/>
                  </a:cubicBezTo>
                  <a:cubicBezTo>
                    <a:pt x="27023" y="2716"/>
                    <a:pt x="27032" y="2714"/>
                    <a:pt x="27041" y="2714"/>
                  </a:cubicBezTo>
                  <a:cubicBezTo>
                    <a:pt x="27124" y="2714"/>
                    <a:pt x="27207" y="2871"/>
                    <a:pt x="27289" y="2871"/>
                  </a:cubicBezTo>
                  <a:cubicBezTo>
                    <a:pt x="27321" y="2871"/>
                    <a:pt x="27352" y="2848"/>
                    <a:pt x="27384" y="2785"/>
                  </a:cubicBezTo>
                  <a:lnTo>
                    <a:pt x="27260" y="2597"/>
                  </a:lnTo>
                  <a:cubicBezTo>
                    <a:pt x="27360" y="2549"/>
                    <a:pt x="27501" y="2380"/>
                    <a:pt x="27617" y="2380"/>
                  </a:cubicBezTo>
                  <a:cubicBezTo>
                    <a:pt x="27645" y="2380"/>
                    <a:pt x="27671" y="2390"/>
                    <a:pt x="27696" y="2414"/>
                  </a:cubicBezTo>
                  <a:cubicBezTo>
                    <a:pt x="27696" y="2290"/>
                    <a:pt x="27696" y="2290"/>
                    <a:pt x="27688" y="2290"/>
                  </a:cubicBezTo>
                  <a:cubicBezTo>
                    <a:pt x="27680" y="2290"/>
                    <a:pt x="27663" y="2290"/>
                    <a:pt x="27631" y="2167"/>
                  </a:cubicBezTo>
                  <a:lnTo>
                    <a:pt x="27631" y="2167"/>
                  </a:lnTo>
                  <a:cubicBezTo>
                    <a:pt x="27654" y="2273"/>
                    <a:pt x="27609" y="2298"/>
                    <a:pt x="27545" y="2298"/>
                  </a:cubicBezTo>
                  <a:cubicBezTo>
                    <a:pt x="27490" y="2298"/>
                    <a:pt x="27422" y="2279"/>
                    <a:pt x="27372" y="2279"/>
                  </a:cubicBezTo>
                  <a:cubicBezTo>
                    <a:pt x="27325" y="2279"/>
                    <a:pt x="27295" y="2296"/>
                    <a:pt x="27308" y="2361"/>
                  </a:cubicBezTo>
                  <a:lnTo>
                    <a:pt x="27308" y="2361"/>
                  </a:lnTo>
                  <a:cubicBezTo>
                    <a:pt x="27240" y="2184"/>
                    <a:pt x="27127" y="2270"/>
                    <a:pt x="27013" y="2043"/>
                  </a:cubicBezTo>
                  <a:lnTo>
                    <a:pt x="27013" y="2043"/>
                  </a:lnTo>
                  <a:cubicBezTo>
                    <a:pt x="27013" y="2102"/>
                    <a:pt x="27077" y="2167"/>
                    <a:pt x="26954" y="2167"/>
                  </a:cubicBezTo>
                  <a:lnTo>
                    <a:pt x="26954" y="2226"/>
                  </a:lnTo>
                  <a:lnTo>
                    <a:pt x="26954" y="2290"/>
                  </a:lnTo>
                  <a:cubicBezTo>
                    <a:pt x="26890" y="2473"/>
                    <a:pt x="26707" y="2414"/>
                    <a:pt x="26642" y="2537"/>
                  </a:cubicBezTo>
                  <a:cubicBezTo>
                    <a:pt x="26583" y="2473"/>
                    <a:pt x="26642" y="2414"/>
                    <a:pt x="26642" y="2350"/>
                  </a:cubicBezTo>
                  <a:lnTo>
                    <a:pt x="26642" y="2350"/>
                  </a:lnTo>
                  <a:lnTo>
                    <a:pt x="26519" y="2473"/>
                  </a:lnTo>
                  <a:cubicBezTo>
                    <a:pt x="26519" y="2369"/>
                    <a:pt x="26459" y="2303"/>
                    <a:pt x="26442" y="2243"/>
                  </a:cubicBezTo>
                  <a:lnTo>
                    <a:pt x="26442" y="2243"/>
                  </a:lnTo>
                  <a:lnTo>
                    <a:pt x="26459" y="2226"/>
                  </a:lnTo>
                  <a:lnTo>
                    <a:pt x="26438" y="2226"/>
                  </a:lnTo>
                  <a:cubicBezTo>
                    <a:pt x="26433" y="2187"/>
                    <a:pt x="26450" y="2149"/>
                    <a:pt x="26519" y="2102"/>
                  </a:cubicBezTo>
                  <a:lnTo>
                    <a:pt x="26395" y="2102"/>
                  </a:lnTo>
                  <a:cubicBezTo>
                    <a:pt x="26308" y="2060"/>
                    <a:pt x="26221" y="2016"/>
                    <a:pt x="26156" y="2016"/>
                  </a:cubicBezTo>
                  <a:cubicBezTo>
                    <a:pt x="26129" y="2016"/>
                    <a:pt x="26106" y="2024"/>
                    <a:pt x="26088" y="2043"/>
                  </a:cubicBezTo>
                  <a:cubicBezTo>
                    <a:pt x="26078" y="2033"/>
                    <a:pt x="26066" y="2029"/>
                    <a:pt x="26052" y="2029"/>
                  </a:cubicBezTo>
                  <a:cubicBezTo>
                    <a:pt x="25999" y="2029"/>
                    <a:pt x="25927" y="2086"/>
                    <a:pt x="25923" y="2086"/>
                  </a:cubicBezTo>
                  <a:cubicBezTo>
                    <a:pt x="25921" y="2086"/>
                    <a:pt x="25933" y="2075"/>
                    <a:pt x="25965" y="2043"/>
                  </a:cubicBezTo>
                  <a:lnTo>
                    <a:pt x="25965" y="2043"/>
                  </a:lnTo>
                  <a:lnTo>
                    <a:pt x="25653" y="2102"/>
                  </a:lnTo>
                  <a:cubicBezTo>
                    <a:pt x="25625" y="2095"/>
                    <a:pt x="25596" y="2093"/>
                    <a:pt x="25567" y="2093"/>
                  </a:cubicBezTo>
                  <a:cubicBezTo>
                    <a:pt x="25449" y="2093"/>
                    <a:pt x="25331" y="2140"/>
                    <a:pt x="25213" y="2140"/>
                  </a:cubicBezTo>
                  <a:cubicBezTo>
                    <a:pt x="25113" y="2140"/>
                    <a:pt x="25012" y="2105"/>
                    <a:pt x="24911" y="1979"/>
                  </a:cubicBezTo>
                  <a:cubicBezTo>
                    <a:pt x="24788" y="2043"/>
                    <a:pt x="24728" y="2043"/>
                    <a:pt x="24540" y="2043"/>
                  </a:cubicBezTo>
                  <a:lnTo>
                    <a:pt x="24540" y="1855"/>
                  </a:lnTo>
                  <a:cubicBezTo>
                    <a:pt x="24521" y="1865"/>
                    <a:pt x="24501" y="1869"/>
                    <a:pt x="24480" y="1869"/>
                  </a:cubicBezTo>
                  <a:cubicBezTo>
                    <a:pt x="24399" y="1869"/>
                    <a:pt x="24307" y="1812"/>
                    <a:pt x="24240" y="1812"/>
                  </a:cubicBezTo>
                  <a:cubicBezTo>
                    <a:pt x="24211" y="1812"/>
                    <a:pt x="24186" y="1823"/>
                    <a:pt x="24169" y="1855"/>
                  </a:cubicBezTo>
                  <a:cubicBezTo>
                    <a:pt x="24143" y="1686"/>
                    <a:pt x="24038" y="1645"/>
                    <a:pt x="23915" y="1645"/>
                  </a:cubicBezTo>
                  <a:cubicBezTo>
                    <a:pt x="23799" y="1645"/>
                    <a:pt x="23666" y="1682"/>
                    <a:pt x="23566" y="1682"/>
                  </a:cubicBezTo>
                  <a:cubicBezTo>
                    <a:pt x="23539" y="1682"/>
                    <a:pt x="23513" y="1679"/>
                    <a:pt x="23492" y="1672"/>
                  </a:cubicBezTo>
                  <a:lnTo>
                    <a:pt x="23492" y="1855"/>
                  </a:lnTo>
                  <a:cubicBezTo>
                    <a:pt x="23456" y="1838"/>
                    <a:pt x="23420" y="1831"/>
                    <a:pt x="23383" y="1831"/>
                  </a:cubicBezTo>
                  <a:cubicBezTo>
                    <a:pt x="23291" y="1831"/>
                    <a:pt x="23190" y="1874"/>
                    <a:pt x="23057" y="1919"/>
                  </a:cubicBezTo>
                  <a:lnTo>
                    <a:pt x="23057" y="2043"/>
                  </a:lnTo>
                  <a:cubicBezTo>
                    <a:pt x="23032" y="2068"/>
                    <a:pt x="23005" y="2078"/>
                    <a:pt x="22975" y="2078"/>
                  </a:cubicBezTo>
                  <a:cubicBezTo>
                    <a:pt x="22857" y="2078"/>
                    <a:pt x="22701" y="1919"/>
                    <a:pt x="22503" y="1919"/>
                  </a:cubicBezTo>
                  <a:cubicBezTo>
                    <a:pt x="22533" y="1887"/>
                    <a:pt x="22547" y="1871"/>
                    <a:pt x="22563" y="1871"/>
                  </a:cubicBezTo>
                  <a:cubicBezTo>
                    <a:pt x="22578" y="1871"/>
                    <a:pt x="22594" y="1887"/>
                    <a:pt x="22626" y="1919"/>
                  </a:cubicBezTo>
                  <a:cubicBezTo>
                    <a:pt x="22560" y="1820"/>
                    <a:pt x="22490" y="1787"/>
                    <a:pt x="22418" y="1787"/>
                  </a:cubicBezTo>
                  <a:cubicBezTo>
                    <a:pt x="22274" y="1787"/>
                    <a:pt x="22127" y="1921"/>
                    <a:pt x="22005" y="1921"/>
                  </a:cubicBezTo>
                  <a:cubicBezTo>
                    <a:pt x="21961" y="1921"/>
                    <a:pt x="21920" y="1903"/>
                    <a:pt x="21885" y="1855"/>
                  </a:cubicBezTo>
                  <a:cubicBezTo>
                    <a:pt x="21848" y="1874"/>
                    <a:pt x="21822" y="1882"/>
                    <a:pt x="21803" y="1882"/>
                  </a:cubicBezTo>
                  <a:cubicBezTo>
                    <a:pt x="21755" y="1882"/>
                    <a:pt x="21742" y="1837"/>
                    <a:pt x="21697" y="1796"/>
                  </a:cubicBezTo>
                  <a:cubicBezTo>
                    <a:pt x="21637" y="1796"/>
                    <a:pt x="21573" y="1796"/>
                    <a:pt x="21514" y="1855"/>
                  </a:cubicBezTo>
                  <a:lnTo>
                    <a:pt x="21514" y="1672"/>
                  </a:lnTo>
                  <a:cubicBezTo>
                    <a:pt x="21502" y="1660"/>
                    <a:pt x="21492" y="1654"/>
                    <a:pt x="21484" y="1654"/>
                  </a:cubicBezTo>
                  <a:cubicBezTo>
                    <a:pt x="21449" y="1654"/>
                    <a:pt x="21449" y="1755"/>
                    <a:pt x="21449" y="1855"/>
                  </a:cubicBezTo>
                  <a:lnTo>
                    <a:pt x="21326" y="1979"/>
                  </a:lnTo>
                  <a:cubicBezTo>
                    <a:pt x="21326" y="1891"/>
                    <a:pt x="21303" y="1874"/>
                    <a:pt x="21274" y="1874"/>
                  </a:cubicBezTo>
                  <a:cubicBezTo>
                    <a:pt x="21253" y="1874"/>
                    <a:pt x="21230" y="1882"/>
                    <a:pt x="21209" y="1882"/>
                  </a:cubicBezTo>
                  <a:cubicBezTo>
                    <a:pt x="21173" y="1882"/>
                    <a:pt x="21143" y="1858"/>
                    <a:pt x="21143" y="1731"/>
                  </a:cubicBezTo>
                  <a:cubicBezTo>
                    <a:pt x="21079" y="1855"/>
                    <a:pt x="20772" y="1796"/>
                    <a:pt x="20708" y="2102"/>
                  </a:cubicBezTo>
                  <a:lnTo>
                    <a:pt x="20708" y="2043"/>
                  </a:lnTo>
                  <a:cubicBezTo>
                    <a:pt x="20674" y="2006"/>
                    <a:pt x="20638" y="1971"/>
                    <a:pt x="20602" y="1971"/>
                  </a:cubicBezTo>
                  <a:cubicBezTo>
                    <a:pt x="20576" y="1971"/>
                    <a:pt x="20550" y="1990"/>
                    <a:pt x="20525" y="2043"/>
                  </a:cubicBezTo>
                  <a:lnTo>
                    <a:pt x="20525" y="1796"/>
                  </a:lnTo>
                  <a:lnTo>
                    <a:pt x="20277" y="2043"/>
                  </a:lnTo>
                  <a:cubicBezTo>
                    <a:pt x="20213" y="1919"/>
                    <a:pt x="20213" y="1855"/>
                    <a:pt x="20277" y="1731"/>
                  </a:cubicBezTo>
                  <a:lnTo>
                    <a:pt x="20277" y="1731"/>
                  </a:lnTo>
                  <a:cubicBezTo>
                    <a:pt x="20030" y="1919"/>
                    <a:pt x="20089" y="1796"/>
                    <a:pt x="19842" y="1979"/>
                  </a:cubicBezTo>
                  <a:lnTo>
                    <a:pt x="19906" y="1855"/>
                  </a:lnTo>
                  <a:cubicBezTo>
                    <a:pt x="19855" y="1855"/>
                    <a:pt x="19726" y="1935"/>
                    <a:pt x="19678" y="1935"/>
                  </a:cubicBezTo>
                  <a:cubicBezTo>
                    <a:pt x="19666" y="1935"/>
                    <a:pt x="19659" y="1931"/>
                    <a:pt x="19659" y="1919"/>
                  </a:cubicBezTo>
                  <a:cubicBezTo>
                    <a:pt x="19536" y="1608"/>
                    <a:pt x="18853" y="1731"/>
                    <a:pt x="18482" y="1425"/>
                  </a:cubicBezTo>
                  <a:cubicBezTo>
                    <a:pt x="18482" y="1544"/>
                    <a:pt x="18468" y="1583"/>
                    <a:pt x="18446" y="1583"/>
                  </a:cubicBezTo>
                  <a:cubicBezTo>
                    <a:pt x="18407" y="1583"/>
                    <a:pt x="18342" y="1457"/>
                    <a:pt x="18291" y="1457"/>
                  </a:cubicBezTo>
                  <a:cubicBezTo>
                    <a:pt x="18269" y="1457"/>
                    <a:pt x="18249" y="1480"/>
                    <a:pt x="18235" y="1548"/>
                  </a:cubicBezTo>
                  <a:cubicBezTo>
                    <a:pt x="18235" y="1484"/>
                    <a:pt x="18176" y="1425"/>
                    <a:pt x="18299" y="1301"/>
                  </a:cubicBezTo>
                  <a:lnTo>
                    <a:pt x="18299" y="1301"/>
                  </a:lnTo>
                  <a:cubicBezTo>
                    <a:pt x="18271" y="1308"/>
                    <a:pt x="18245" y="1311"/>
                    <a:pt x="18222" y="1311"/>
                  </a:cubicBezTo>
                  <a:cubicBezTo>
                    <a:pt x="18109" y="1311"/>
                    <a:pt x="18039" y="1248"/>
                    <a:pt x="17965" y="1248"/>
                  </a:cubicBezTo>
                  <a:cubicBezTo>
                    <a:pt x="17918" y="1248"/>
                    <a:pt x="17868" y="1274"/>
                    <a:pt x="17805" y="1360"/>
                  </a:cubicBezTo>
                  <a:cubicBezTo>
                    <a:pt x="17740" y="1301"/>
                    <a:pt x="17864" y="1237"/>
                    <a:pt x="17805" y="1177"/>
                  </a:cubicBezTo>
                  <a:lnTo>
                    <a:pt x="17805" y="1177"/>
                  </a:lnTo>
                  <a:cubicBezTo>
                    <a:pt x="17805" y="1177"/>
                    <a:pt x="17776" y="1204"/>
                    <a:pt x="17757" y="1204"/>
                  </a:cubicBezTo>
                  <a:cubicBezTo>
                    <a:pt x="17748" y="1204"/>
                    <a:pt x="17740" y="1197"/>
                    <a:pt x="17740" y="1177"/>
                  </a:cubicBezTo>
                  <a:cubicBezTo>
                    <a:pt x="17740" y="1113"/>
                    <a:pt x="17805" y="1113"/>
                    <a:pt x="17805" y="1113"/>
                  </a:cubicBezTo>
                  <a:cubicBezTo>
                    <a:pt x="17789" y="1108"/>
                    <a:pt x="17774" y="1106"/>
                    <a:pt x="17759" y="1106"/>
                  </a:cubicBezTo>
                  <a:cubicBezTo>
                    <a:pt x="17607" y="1106"/>
                    <a:pt x="17552" y="1382"/>
                    <a:pt x="17493" y="1608"/>
                  </a:cubicBezTo>
                  <a:cubicBezTo>
                    <a:pt x="17438" y="1552"/>
                    <a:pt x="17395" y="1522"/>
                    <a:pt x="17359" y="1522"/>
                  </a:cubicBezTo>
                  <a:cubicBezTo>
                    <a:pt x="17315" y="1522"/>
                    <a:pt x="17281" y="1568"/>
                    <a:pt x="17246" y="1672"/>
                  </a:cubicBezTo>
                  <a:cubicBezTo>
                    <a:pt x="17186" y="1548"/>
                    <a:pt x="17122" y="1484"/>
                    <a:pt x="17310" y="1484"/>
                  </a:cubicBezTo>
                  <a:cubicBezTo>
                    <a:pt x="17271" y="1448"/>
                    <a:pt x="17096" y="1388"/>
                    <a:pt x="16965" y="1388"/>
                  </a:cubicBezTo>
                  <a:cubicBezTo>
                    <a:pt x="16881" y="1388"/>
                    <a:pt x="16816" y="1413"/>
                    <a:pt x="16816" y="1484"/>
                  </a:cubicBezTo>
                  <a:cubicBezTo>
                    <a:pt x="16816" y="1464"/>
                    <a:pt x="16802" y="1458"/>
                    <a:pt x="16784" y="1458"/>
                  </a:cubicBezTo>
                  <a:cubicBezTo>
                    <a:pt x="16747" y="1458"/>
                    <a:pt x="16692" y="1484"/>
                    <a:pt x="16692" y="1484"/>
                  </a:cubicBezTo>
                  <a:cubicBezTo>
                    <a:pt x="16504" y="1484"/>
                    <a:pt x="16504" y="1425"/>
                    <a:pt x="16321" y="1425"/>
                  </a:cubicBezTo>
                  <a:lnTo>
                    <a:pt x="16380" y="1484"/>
                  </a:lnTo>
                  <a:cubicBezTo>
                    <a:pt x="16331" y="1584"/>
                    <a:pt x="16301" y="1614"/>
                    <a:pt x="16271" y="1614"/>
                  </a:cubicBezTo>
                  <a:cubicBezTo>
                    <a:pt x="16227" y="1614"/>
                    <a:pt x="16183" y="1548"/>
                    <a:pt x="16074" y="1548"/>
                  </a:cubicBezTo>
                  <a:cubicBezTo>
                    <a:pt x="15991" y="1465"/>
                    <a:pt x="15949" y="1445"/>
                    <a:pt x="15922" y="1445"/>
                  </a:cubicBezTo>
                  <a:cubicBezTo>
                    <a:pt x="15895" y="1445"/>
                    <a:pt x="15881" y="1464"/>
                    <a:pt x="15855" y="1464"/>
                  </a:cubicBezTo>
                  <a:cubicBezTo>
                    <a:pt x="15827" y="1464"/>
                    <a:pt x="15786" y="1444"/>
                    <a:pt x="15703" y="1360"/>
                  </a:cubicBezTo>
                  <a:lnTo>
                    <a:pt x="15703" y="1548"/>
                  </a:lnTo>
                  <a:cubicBezTo>
                    <a:pt x="15689" y="1617"/>
                    <a:pt x="15668" y="1642"/>
                    <a:pt x="15643" y="1642"/>
                  </a:cubicBezTo>
                  <a:cubicBezTo>
                    <a:pt x="15566" y="1642"/>
                    <a:pt x="15440" y="1406"/>
                    <a:pt x="15283" y="1406"/>
                  </a:cubicBezTo>
                  <a:cubicBezTo>
                    <a:pt x="15259" y="1406"/>
                    <a:pt x="15234" y="1412"/>
                    <a:pt x="15208" y="1425"/>
                  </a:cubicBezTo>
                  <a:lnTo>
                    <a:pt x="15268" y="1484"/>
                  </a:lnTo>
                  <a:cubicBezTo>
                    <a:pt x="15262" y="1495"/>
                    <a:pt x="15256" y="1500"/>
                    <a:pt x="15250" y="1500"/>
                  </a:cubicBezTo>
                  <a:cubicBezTo>
                    <a:pt x="15186" y="1500"/>
                    <a:pt x="15073" y="984"/>
                    <a:pt x="14961" y="930"/>
                  </a:cubicBezTo>
                  <a:cubicBezTo>
                    <a:pt x="14961" y="930"/>
                    <a:pt x="15020" y="930"/>
                    <a:pt x="15020" y="866"/>
                  </a:cubicBezTo>
                  <a:cubicBezTo>
                    <a:pt x="14988" y="834"/>
                    <a:pt x="14967" y="821"/>
                    <a:pt x="14954" y="821"/>
                  </a:cubicBezTo>
                  <a:cubicBezTo>
                    <a:pt x="14888" y="821"/>
                    <a:pt x="14977" y="1113"/>
                    <a:pt x="14773" y="1113"/>
                  </a:cubicBezTo>
                  <a:cubicBezTo>
                    <a:pt x="14773" y="990"/>
                    <a:pt x="14897" y="866"/>
                    <a:pt x="14773" y="807"/>
                  </a:cubicBezTo>
                  <a:cubicBezTo>
                    <a:pt x="14765" y="790"/>
                    <a:pt x="14752" y="784"/>
                    <a:pt x="14735" y="784"/>
                  </a:cubicBezTo>
                  <a:cubicBezTo>
                    <a:pt x="14651" y="784"/>
                    <a:pt x="14470" y="944"/>
                    <a:pt x="14338" y="944"/>
                  </a:cubicBezTo>
                  <a:cubicBezTo>
                    <a:pt x="14289" y="944"/>
                    <a:pt x="14248" y="923"/>
                    <a:pt x="14219" y="866"/>
                  </a:cubicBezTo>
                  <a:lnTo>
                    <a:pt x="14219" y="866"/>
                  </a:lnTo>
                  <a:cubicBezTo>
                    <a:pt x="14219" y="990"/>
                    <a:pt x="14279" y="1054"/>
                    <a:pt x="14155" y="1113"/>
                  </a:cubicBezTo>
                  <a:cubicBezTo>
                    <a:pt x="14062" y="1113"/>
                    <a:pt x="13936" y="905"/>
                    <a:pt x="13827" y="905"/>
                  </a:cubicBezTo>
                  <a:cubicBezTo>
                    <a:pt x="13790" y="905"/>
                    <a:pt x="13756" y="928"/>
                    <a:pt x="13725" y="990"/>
                  </a:cubicBezTo>
                  <a:cubicBezTo>
                    <a:pt x="13660" y="990"/>
                    <a:pt x="13660" y="930"/>
                    <a:pt x="13660" y="930"/>
                  </a:cubicBezTo>
                  <a:cubicBezTo>
                    <a:pt x="13601" y="990"/>
                    <a:pt x="13354" y="990"/>
                    <a:pt x="13230" y="1113"/>
                  </a:cubicBezTo>
                  <a:cubicBezTo>
                    <a:pt x="13230" y="945"/>
                    <a:pt x="13167" y="896"/>
                    <a:pt x="13083" y="896"/>
                  </a:cubicBezTo>
                  <a:cubicBezTo>
                    <a:pt x="12967" y="896"/>
                    <a:pt x="12813" y="987"/>
                    <a:pt x="12725" y="987"/>
                  </a:cubicBezTo>
                  <a:cubicBezTo>
                    <a:pt x="12665" y="987"/>
                    <a:pt x="12637" y="945"/>
                    <a:pt x="12671" y="807"/>
                  </a:cubicBezTo>
                  <a:lnTo>
                    <a:pt x="12300" y="807"/>
                  </a:lnTo>
                  <a:lnTo>
                    <a:pt x="12365" y="742"/>
                  </a:lnTo>
                  <a:cubicBezTo>
                    <a:pt x="12321" y="732"/>
                    <a:pt x="12282" y="727"/>
                    <a:pt x="12249" y="727"/>
                  </a:cubicBezTo>
                  <a:cubicBezTo>
                    <a:pt x="12095" y="727"/>
                    <a:pt x="12042" y="829"/>
                    <a:pt x="11994" y="930"/>
                  </a:cubicBezTo>
                  <a:cubicBezTo>
                    <a:pt x="11929" y="866"/>
                    <a:pt x="11994" y="807"/>
                    <a:pt x="11994" y="807"/>
                  </a:cubicBezTo>
                  <a:cubicBezTo>
                    <a:pt x="11865" y="755"/>
                    <a:pt x="11789" y="725"/>
                    <a:pt x="11723" y="725"/>
                  </a:cubicBezTo>
                  <a:cubicBezTo>
                    <a:pt x="11630" y="725"/>
                    <a:pt x="11555" y="785"/>
                    <a:pt x="11376" y="930"/>
                  </a:cubicBezTo>
                  <a:lnTo>
                    <a:pt x="11376" y="742"/>
                  </a:lnTo>
                  <a:cubicBezTo>
                    <a:pt x="11370" y="747"/>
                    <a:pt x="11364" y="750"/>
                    <a:pt x="11355" y="750"/>
                  </a:cubicBezTo>
                  <a:cubicBezTo>
                    <a:pt x="11276" y="750"/>
                    <a:pt x="11064" y="534"/>
                    <a:pt x="10827" y="534"/>
                  </a:cubicBezTo>
                  <a:cubicBezTo>
                    <a:pt x="10783" y="534"/>
                    <a:pt x="10738" y="541"/>
                    <a:pt x="10693" y="559"/>
                  </a:cubicBezTo>
                  <a:lnTo>
                    <a:pt x="10693" y="495"/>
                  </a:lnTo>
                  <a:cubicBezTo>
                    <a:pt x="10657" y="517"/>
                    <a:pt x="10619" y="526"/>
                    <a:pt x="10579" y="526"/>
                  </a:cubicBezTo>
                  <a:cubicBezTo>
                    <a:pt x="10389" y="526"/>
                    <a:pt x="10170" y="308"/>
                    <a:pt x="9996" y="308"/>
                  </a:cubicBezTo>
                  <a:cubicBezTo>
                    <a:pt x="9904" y="308"/>
                    <a:pt x="9824" y="370"/>
                    <a:pt x="9768" y="559"/>
                  </a:cubicBezTo>
                  <a:lnTo>
                    <a:pt x="9580" y="683"/>
                  </a:lnTo>
                  <a:cubicBezTo>
                    <a:pt x="9828" y="742"/>
                    <a:pt x="9457" y="930"/>
                    <a:pt x="9580" y="1054"/>
                  </a:cubicBezTo>
                  <a:cubicBezTo>
                    <a:pt x="9457" y="1054"/>
                    <a:pt x="9333" y="807"/>
                    <a:pt x="9457" y="807"/>
                  </a:cubicBezTo>
                  <a:lnTo>
                    <a:pt x="9457" y="866"/>
                  </a:lnTo>
                  <a:cubicBezTo>
                    <a:pt x="9580" y="559"/>
                    <a:pt x="9150" y="683"/>
                    <a:pt x="9150" y="495"/>
                  </a:cubicBezTo>
                  <a:cubicBezTo>
                    <a:pt x="8591" y="436"/>
                    <a:pt x="8037" y="248"/>
                    <a:pt x="7543" y="248"/>
                  </a:cubicBezTo>
                  <a:lnTo>
                    <a:pt x="7543" y="248"/>
                  </a:lnTo>
                  <a:lnTo>
                    <a:pt x="7602" y="495"/>
                  </a:lnTo>
                  <a:lnTo>
                    <a:pt x="7419" y="436"/>
                  </a:lnTo>
                  <a:cubicBezTo>
                    <a:pt x="7355" y="371"/>
                    <a:pt x="7355" y="248"/>
                    <a:pt x="7478" y="248"/>
                  </a:cubicBezTo>
                  <a:cubicBezTo>
                    <a:pt x="7467" y="224"/>
                    <a:pt x="7450" y="214"/>
                    <a:pt x="7431" y="214"/>
                  </a:cubicBezTo>
                  <a:cubicBezTo>
                    <a:pt x="7353" y="214"/>
                    <a:pt x="7231" y="384"/>
                    <a:pt x="7231" y="436"/>
                  </a:cubicBezTo>
                  <a:cubicBezTo>
                    <a:pt x="6984" y="312"/>
                    <a:pt x="7355" y="124"/>
                    <a:pt x="7296" y="124"/>
                  </a:cubicBezTo>
                  <a:lnTo>
                    <a:pt x="7172" y="188"/>
                  </a:lnTo>
                  <a:cubicBezTo>
                    <a:pt x="7108" y="312"/>
                    <a:pt x="7108" y="371"/>
                    <a:pt x="6925" y="371"/>
                  </a:cubicBezTo>
                  <a:cubicBezTo>
                    <a:pt x="6860" y="312"/>
                    <a:pt x="6860" y="248"/>
                    <a:pt x="6860" y="248"/>
                  </a:cubicBezTo>
                  <a:cubicBezTo>
                    <a:pt x="6860" y="218"/>
                    <a:pt x="6860" y="203"/>
                    <a:pt x="6853" y="203"/>
                  </a:cubicBezTo>
                  <a:cubicBezTo>
                    <a:pt x="6845" y="203"/>
                    <a:pt x="6831" y="218"/>
                    <a:pt x="6801" y="248"/>
                  </a:cubicBezTo>
                  <a:lnTo>
                    <a:pt x="6554" y="188"/>
                  </a:lnTo>
                  <a:lnTo>
                    <a:pt x="6677" y="371"/>
                  </a:lnTo>
                  <a:cubicBezTo>
                    <a:pt x="6554" y="495"/>
                    <a:pt x="6430" y="371"/>
                    <a:pt x="6554" y="619"/>
                  </a:cubicBezTo>
                  <a:cubicBezTo>
                    <a:pt x="6460" y="433"/>
                    <a:pt x="6243" y="402"/>
                    <a:pt x="6042" y="402"/>
                  </a:cubicBezTo>
                  <a:cubicBezTo>
                    <a:pt x="5942" y="402"/>
                    <a:pt x="5845" y="410"/>
                    <a:pt x="5770" y="410"/>
                  </a:cubicBezTo>
                  <a:cubicBezTo>
                    <a:pt x="5694" y="410"/>
                    <a:pt x="5640" y="402"/>
                    <a:pt x="5624" y="371"/>
                  </a:cubicBezTo>
                  <a:cubicBezTo>
                    <a:pt x="5441" y="495"/>
                    <a:pt x="5317" y="495"/>
                    <a:pt x="5129" y="495"/>
                  </a:cubicBezTo>
                  <a:cubicBezTo>
                    <a:pt x="5194" y="559"/>
                    <a:pt x="5253" y="742"/>
                    <a:pt x="5070" y="742"/>
                  </a:cubicBezTo>
                  <a:cubicBezTo>
                    <a:pt x="5127" y="329"/>
                    <a:pt x="4846" y="541"/>
                    <a:pt x="4715" y="229"/>
                  </a:cubicBezTo>
                  <a:lnTo>
                    <a:pt x="4715" y="229"/>
                  </a:lnTo>
                  <a:cubicBezTo>
                    <a:pt x="4757" y="414"/>
                    <a:pt x="4276" y="267"/>
                    <a:pt x="4452" y="559"/>
                  </a:cubicBezTo>
                  <a:cubicBezTo>
                    <a:pt x="4328" y="495"/>
                    <a:pt x="4452" y="371"/>
                    <a:pt x="4328" y="248"/>
                  </a:cubicBezTo>
                  <a:cubicBezTo>
                    <a:pt x="4269" y="292"/>
                    <a:pt x="4204" y="309"/>
                    <a:pt x="4133" y="309"/>
                  </a:cubicBezTo>
                  <a:cubicBezTo>
                    <a:pt x="3934" y="309"/>
                    <a:pt x="3692" y="179"/>
                    <a:pt x="3446" y="179"/>
                  </a:cubicBezTo>
                  <a:cubicBezTo>
                    <a:pt x="3411" y="179"/>
                    <a:pt x="3375" y="182"/>
                    <a:pt x="3339" y="188"/>
                  </a:cubicBezTo>
                  <a:cubicBezTo>
                    <a:pt x="3339" y="188"/>
                    <a:pt x="3398" y="312"/>
                    <a:pt x="3339" y="371"/>
                  </a:cubicBezTo>
                  <a:lnTo>
                    <a:pt x="3151" y="65"/>
                  </a:lnTo>
                  <a:cubicBezTo>
                    <a:pt x="3108" y="108"/>
                    <a:pt x="3063" y="282"/>
                    <a:pt x="3018" y="282"/>
                  </a:cubicBezTo>
                  <a:cubicBezTo>
                    <a:pt x="3001" y="282"/>
                    <a:pt x="2985" y="257"/>
                    <a:pt x="2968" y="188"/>
                  </a:cubicBezTo>
                  <a:cubicBezTo>
                    <a:pt x="2968" y="248"/>
                    <a:pt x="2968" y="312"/>
                    <a:pt x="2904" y="371"/>
                  </a:cubicBezTo>
                  <a:cubicBezTo>
                    <a:pt x="2718" y="260"/>
                    <a:pt x="2508" y="238"/>
                    <a:pt x="2289" y="238"/>
                  </a:cubicBezTo>
                  <a:cubicBezTo>
                    <a:pt x="2147" y="238"/>
                    <a:pt x="2001" y="248"/>
                    <a:pt x="1855" y="248"/>
                  </a:cubicBezTo>
                  <a:lnTo>
                    <a:pt x="1237" y="248"/>
                  </a:lnTo>
                  <a:cubicBezTo>
                    <a:pt x="1049" y="188"/>
                    <a:pt x="926" y="124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38"/>
            <p:cNvSpPr/>
            <p:nvPr/>
          </p:nvSpPr>
          <p:spPr>
            <a:xfrm>
              <a:off x="2758225" y="3321700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64" y="0"/>
                  </a:moveTo>
                  <a:cubicBezTo>
                    <a:pt x="0" y="0"/>
                    <a:pt x="0" y="64"/>
                    <a:pt x="64" y="6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38"/>
            <p:cNvSpPr/>
            <p:nvPr/>
          </p:nvSpPr>
          <p:spPr>
            <a:xfrm>
              <a:off x="2608375" y="331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1"/>
                  </a:moveTo>
                  <a:lnTo>
                    <a:pt x="0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38"/>
            <p:cNvSpPr/>
            <p:nvPr/>
          </p:nvSpPr>
          <p:spPr>
            <a:xfrm>
              <a:off x="2914375" y="3343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cubicBezTo>
                    <a:pt x="0" y="1"/>
                    <a:pt x="60" y="65"/>
                    <a:pt x="124" y="65"/>
                  </a:cubicBezTo>
                  <a:cubicBezTo>
                    <a:pt x="60" y="65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38"/>
            <p:cNvSpPr/>
            <p:nvPr/>
          </p:nvSpPr>
          <p:spPr>
            <a:xfrm>
              <a:off x="3011675" y="3312425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52" y="38"/>
                  </a:moveTo>
                  <a:cubicBezTo>
                    <a:pt x="36" y="39"/>
                    <a:pt x="18" y="47"/>
                    <a:pt x="0" y="65"/>
                  </a:cubicBezTo>
                  <a:lnTo>
                    <a:pt x="52" y="38"/>
                  </a:lnTo>
                  <a:close/>
                  <a:moveTo>
                    <a:pt x="124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53" y="38"/>
                    <a:pt x="54" y="38"/>
                    <a:pt x="55" y="38"/>
                  </a:cubicBezTo>
                  <a:cubicBezTo>
                    <a:pt x="95" y="38"/>
                    <a:pt x="124" y="82"/>
                    <a:pt x="124" y="12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38"/>
            <p:cNvSpPr/>
            <p:nvPr/>
          </p:nvSpPr>
          <p:spPr>
            <a:xfrm>
              <a:off x="3036400" y="33371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1" y="65"/>
                    <a:pt x="65" y="124"/>
                  </a:cubicBezTo>
                  <a:lnTo>
                    <a:pt x="12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38"/>
            <p:cNvSpPr/>
            <p:nvPr/>
          </p:nvSpPr>
          <p:spPr>
            <a:xfrm>
              <a:off x="3016375" y="3324825"/>
              <a:ext cx="4600" cy="4125"/>
            </a:xfrm>
            <a:custGeom>
              <a:rect b="b" l="l" r="r" t="t"/>
              <a:pathLst>
                <a:path extrusionOk="0" h="165" w="184">
                  <a:moveTo>
                    <a:pt x="131" y="0"/>
                  </a:moveTo>
                  <a:cubicBezTo>
                    <a:pt x="108" y="0"/>
                    <a:pt x="62" y="31"/>
                    <a:pt x="0" y="63"/>
                  </a:cubicBezTo>
                  <a:cubicBezTo>
                    <a:pt x="0" y="135"/>
                    <a:pt x="20" y="165"/>
                    <a:pt x="61" y="165"/>
                  </a:cubicBezTo>
                  <a:cubicBezTo>
                    <a:pt x="91" y="165"/>
                    <a:pt x="132" y="149"/>
                    <a:pt x="183" y="122"/>
                  </a:cubicBezTo>
                  <a:lnTo>
                    <a:pt x="124" y="122"/>
                  </a:lnTo>
                  <a:cubicBezTo>
                    <a:pt x="154" y="31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38"/>
            <p:cNvSpPr/>
            <p:nvPr/>
          </p:nvSpPr>
          <p:spPr>
            <a:xfrm>
              <a:off x="3020950" y="3327225"/>
              <a:ext cx="2275" cy="675"/>
            </a:xfrm>
            <a:custGeom>
              <a:rect b="b" l="l" r="r" t="t"/>
              <a:pathLst>
                <a:path extrusionOk="0" h="27" w="91">
                  <a:moveTo>
                    <a:pt x="89" y="0"/>
                  </a:moveTo>
                  <a:cubicBezTo>
                    <a:pt x="84" y="0"/>
                    <a:pt x="43" y="26"/>
                    <a:pt x="0" y="26"/>
                  </a:cubicBezTo>
                  <a:lnTo>
                    <a:pt x="65" y="26"/>
                  </a:lnTo>
                  <a:cubicBezTo>
                    <a:pt x="84" y="7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38"/>
            <p:cNvSpPr/>
            <p:nvPr/>
          </p:nvSpPr>
          <p:spPr>
            <a:xfrm>
              <a:off x="2993375" y="3311125"/>
              <a:ext cx="4775" cy="4600"/>
            </a:xfrm>
            <a:custGeom>
              <a:rect b="b" l="l" r="r" t="t"/>
              <a:pathLst>
                <a:path extrusionOk="0" h="184" w="191">
                  <a:moveTo>
                    <a:pt x="177" y="1"/>
                  </a:moveTo>
                  <a:cubicBezTo>
                    <a:pt x="139" y="1"/>
                    <a:pt x="1" y="183"/>
                    <a:pt x="79" y="183"/>
                  </a:cubicBezTo>
                  <a:cubicBezTo>
                    <a:pt x="88" y="183"/>
                    <a:pt x="99" y="181"/>
                    <a:pt x="114" y="176"/>
                  </a:cubicBezTo>
                  <a:cubicBezTo>
                    <a:pt x="170" y="176"/>
                    <a:pt x="177" y="40"/>
                    <a:pt x="178" y="40"/>
                  </a:cubicBezTo>
                  <a:cubicBezTo>
                    <a:pt x="179" y="40"/>
                    <a:pt x="179" y="44"/>
                    <a:pt x="179" y="52"/>
                  </a:cubicBezTo>
                  <a:cubicBezTo>
                    <a:pt x="190" y="15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38"/>
            <p:cNvSpPr/>
            <p:nvPr/>
          </p:nvSpPr>
          <p:spPr>
            <a:xfrm>
              <a:off x="3014775" y="3332575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4" y="0"/>
                  </a:moveTo>
                  <a:lnTo>
                    <a:pt x="0" y="183"/>
                  </a:lnTo>
                  <a:lnTo>
                    <a:pt x="64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38"/>
            <p:cNvSpPr/>
            <p:nvPr/>
          </p:nvSpPr>
          <p:spPr>
            <a:xfrm>
              <a:off x="3000925" y="3331850"/>
              <a:ext cx="4600" cy="2225"/>
            </a:xfrm>
            <a:custGeom>
              <a:rect b="b" l="l" r="r" t="t"/>
              <a:pathLst>
                <a:path extrusionOk="0" h="89" w="184">
                  <a:moveTo>
                    <a:pt x="34" y="1"/>
                  </a:moveTo>
                  <a:cubicBezTo>
                    <a:pt x="14" y="1"/>
                    <a:pt x="0" y="8"/>
                    <a:pt x="0" y="29"/>
                  </a:cubicBezTo>
                  <a:lnTo>
                    <a:pt x="124" y="89"/>
                  </a:lnTo>
                  <a:lnTo>
                    <a:pt x="183" y="29"/>
                  </a:lnTo>
                  <a:cubicBezTo>
                    <a:pt x="144" y="29"/>
                    <a:pt x="7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38"/>
            <p:cNvSpPr/>
            <p:nvPr/>
          </p:nvSpPr>
          <p:spPr>
            <a:xfrm>
              <a:off x="3005500" y="333257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0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2" name="Google Shape;3962;p38"/>
            <p:cNvSpPr/>
            <p:nvPr/>
          </p:nvSpPr>
          <p:spPr>
            <a:xfrm>
              <a:off x="3008575" y="3337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24" y="6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38"/>
            <p:cNvSpPr/>
            <p:nvPr/>
          </p:nvSpPr>
          <p:spPr>
            <a:xfrm>
              <a:off x="2962225" y="332787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88" y="0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124"/>
                    <a:pt x="188" y="65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38"/>
            <p:cNvSpPr/>
            <p:nvPr/>
          </p:nvSpPr>
          <p:spPr>
            <a:xfrm>
              <a:off x="2974575" y="3337150"/>
              <a:ext cx="1650" cy="6200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38"/>
            <p:cNvSpPr/>
            <p:nvPr/>
          </p:nvSpPr>
          <p:spPr>
            <a:xfrm>
              <a:off x="2960725" y="334185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cubicBezTo>
                    <a:pt x="184" y="60"/>
                    <a:pt x="1" y="124"/>
                    <a:pt x="125" y="124"/>
                  </a:cubicBezTo>
                  <a:cubicBezTo>
                    <a:pt x="184" y="60"/>
                    <a:pt x="307" y="6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38"/>
            <p:cNvSpPr/>
            <p:nvPr/>
          </p:nvSpPr>
          <p:spPr>
            <a:xfrm>
              <a:off x="2912775" y="3321700"/>
              <a:ext cx="1625" cy="9300"/>
            </a:xfrm>
            <a:custGeom>
              <a:rect b="b" l="l" r="r" t="t"/>
              <a:pathLst>
                <a:path extrusionOk="0" h="372" w="65">
                  <a:moveTo>
                    <a:pt x="0" y="371"/>
                  </a:moveTo>
                  <a:lnTo>
                    <a:pt x="0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38"/>
            <p:cNvSpPr/>
            <p:nvPr/>
          </p:nvSpPr>
          <p:spPr>
            <a:xfrm>
              <a:off x="2861825" y="3340225"/>
              <a:ext cx="7700" cy="6450"/>
            </a:xfrm>
            <a:custGeom>
              <a:rect b="b" l="l" r="r" t="t"/>
              <a:pathLst>
                <a:path extrusionOk="0" h="258" w="308">
                  <a:moveTo>
                    <a:pt x="183" y="1"/>
                  </a:moveTo>
                  <a:cubicBezTo>
                    <a:pt x="60" y="65"/>
                    <a:pt x="0" y="1"/>
                    <a:pt x="60" y="248"/>
                  </a:cubicBezTo>
                  <a:cubicBezTo>
                    <a:pt x="72" y="254"/>
                    <a:pt x="82" y="257"/>
                    <a:pt x="91" y="257"/>
                  </a:cubicBezTo>
                  <a:cubicBezTo>
                    <a:pt x="158" y="257"/>
                    <a:pt x="146" y="95"/>
                    <a:pt x="199" y="95"/>
                  </a:cubicBezTo>
                  <a:cubicBezTo>
                    <a:pt x="211" y="95"/>
                    <a:pt x="227" y="104"/>
                    <a:pt x="248" y="125"/>
                  </a:cubicBezTo>
                  <a:cubicBezTo>
                    <a:pt x="307" y="65"/>
                    <a:pt x="124" y="65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38"/>
            <p:cNvSpPr/>
            <p:nvPr/>
          </p:nvSpPr>
          <p:spPr>
            <a:xfrm>
              <a:off x="2866400" y="3338750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0" y="60"/>
                  </a:moveTo>
                  <a:cubicBezTo>
                    <a:pt x="0" y="1"/>
                    <a:pt x="0" y="1"/>
                    <a:pt x="65" y="1"/>
                  </a:cubicBezTo>
                  <a:cubicBezTo>
                    <a:pt x="0" y="1"/>
                    <a:pt x="0" y="1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38"/>
            <p:cNvSpPr/>
            <p:nvPr/>
          </p:nvSpPr>
          <p:spPr>
            <a:xfrm>
              <a:off x="2331675" y="32567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65" y="124"/>
                  </a:lnTo>
                  <a:lnTo>
                    <a:pt x="12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38"/>
            <p:cNvSpPr/>
            <p:nvPr/>
          </p:nvSpPr>
          <p:spPr>
            <a:xfrm>
              <a:off x="2327100" y="3259875"/>
              <a:ext cx="1500" cy="4725"/>
            </a:xfrm>
            <a:custGeom>
              <a:rect b="b" l="l" r="r" t="t"/>
              <a:pathLst>
                <a:path extrusionOk="0" h="189" w="60">
                  <a:moveTo>
                    <a:pt x="60" y="0"/>
                  </a:moveTo>
                  <a:lnTo>
                    <a:pt x="0" y="188"/>
                  </a:lnTo>
                  <a:cubicBezTo>
                    <a:pt x="0" y="188"/>
                    <a:pt x="27" y="160"/>
                    <a:pt x="44" y="160"/>
                  </a:cubicBezTo>
                  <a:cubicBezTo>
                    <a:pt x="53" y="160"/>
                    <a:pt x="60" y="167"/>
                    <a:pt x="60" y="188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38"/>
            <p:cNvSpPr/>
            <p:nvPr/>
          </p:nvSpPr>
          <p:spPr>
            <a:xfrm>
              <a:off x="2694925" y="332947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124" y="124"/>
                  </a:lnTo>
                  <a:lnTo>
                    <a:pt x="124" y="60"/>
                  </a:lnTo>
                  <a:cubicBezTo>
                    <a:pt x="124" y="1"/>
                    <a:pt x="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38"/>
            <p:cNvSpPr/>
            <p:nvPr/>
          </p:nvSpPr>
          <p:spPr>
            <a:xfrm>
              <a:off x="2659300" y="3318600"/>
              <a:ext cx="1650" cy="4725"/>
            </a:xfrm>
            <a:custGeom>
              <a:rect b="b" l="l" r="r" t="t"/>
              <a:pathLst>
                <a:path extrusionOk="0" h="189" w="66">
                  <a:moveTo>
                    <a:pt x="65" y="1"/>
                  </a:moveTo>
                  <a:lnTo>
                    <a:pt x="1" y="188"/>
                  </a:lnTo>
                  <a:lnTo>
                    <a:pt x="65" y="1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38"/>
            <p:cNvSpPr/>
            <p:nvPr/>
          </p:nvSpPr>
          <p:spPr>
            <a:xfrm>
              <a:off x="2628400" y="3323650"/>
              <a:ext cx="4725" cy="2775"/>
            </a:xfrm>
            <a:custGeom>
              <a:rect b="b" l="l" r="r" t="t"/>
              <a:pathLst>
                <a:path extrusionOk="0" h="111" w="189">
                  <a:moveTo>
                    <a:pt x="50" y="0"/>
                  </a:moveTo>
                  <a:cubicBezTo>
                    <a:pt x="36" y="0"/>
                    <a:pt x="22" y="28"/>
                    <a:pt x="0" y="110"/>
                  </a:cubicBezTo>
                  <a:cubicBezTo>
                    <a:pt x="42" y="110"/>
                    <a:pt x="82" y="83"/>
                    <a:pt x="122" y="82"/>
                  </a:cubicBezTo>
                  <a:lnTo>
                    <a:pt x="122" y="82"/>
                  </a:lnTo>
                  <a:cubicBezTo>
                    <a:pt x="88" y="49"/>
                    <a:pt x="69" y="0"/>
                    <a:pt x="50" y="0"/>
                  </a:cubicBezTo>
                  <a:close/>
                  <a:moveTo>
                    <a:pt x="125" y="82"/>
                  </a:moveTo>
                  <a:cubicBezTo>
                    <a:pt x="124" y="82"/>
                    <a:pt x="123" y="82"/>
                    <a:pt x="122" y="82"/>
                  </a:cubicBezTo>
                  <a:lnTo>
                    <a:pt x="122" y="82"/>
                  </a:lnTo>
                  <a:cubicBezTo>
                    <a:pt x="139" y="98"/>
                    <a:pt x="161" y="110"/>
                    <a:pt x="188" y="110"/>
                  </a:cubicBezTo>
                  <a:cubicBezTo>
                    <a:pt x="167" y="89"/>
                    <a:pt x="146" y="82"/>
                    <a:pt x="125" y="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38"/>
            <p:cNvSpPr/>
            <p:nvPr/>
          </p:nvSpPr>
          <p:spPr>
            <a:xfrm>
              <a:off x="2934400" y="3086775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65"/>
                  </a:moveTo>
                  <a:lnTo>
                    <a:pt x="65" y="1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38"/>
            <p:cNvSpPr/>
            <p:nvPr/>
          </p:nvSpPr>
          <p:spPr>
            <a:xfrm>
              <a:off x="2925125" y="309915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1" y="65"/>
                  </a:lnTo>
                  <a:cubicBezTo>
                    <a:pt x="1" y="65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38"/>
            <p:cNvSpPr/>
            <p:nvPr/>
          </p:nvSpPr>
          <p:spPr>
            <a:xfrm>
              <a:off x="2926725" y="3102225"/>
              <a:ext cx="10800" cy="7825"/>
            </a:xfrm>
            <a:custGeom>
              <a:rect b="b" l="l" r="r" t="t"/>
              <a:pathLst>
                <a:path extrusionOk="0" h="313" w="432">
                  <a:moveTo>
                    <a:pt x="184" y="1"/>
                  </a:moveTo>
                  <a:cubicBezTo>
                    <a:pt x="125" y="1"/>
                    <a:pt x="60" y="65"/>
                    <a:pt x="1" y="65"/>
                  </a:cubicBezTo>
                  <a:cubicBezTo>
                    <a:pt x="60" y="125"/>
                    <a:pt x="248" y="248"/>
                    <a:pt x="248" y="312"/>
                  </a:cubicBezTo>
                  <a:cubicBezTo>
                    <a:pt x="431" y="189"/>
                    <a:pt x="125" y="189"/>
                    <a:pt x="125" y="65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38"/>
            <p:cNvSpPr/>
            <p:nvPr/>
          </p:nvSpPr>
          <p:spPr>
            <a:xfrm>
              <a:off x="2926725" y="312240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" y="59"/>
                  </a:lnTo>
                  <a:lnTo>
                    <a:pt x="1" y="124"/>
                  </a:lnTo>
                  <a:cubicBezTo>
                    <a:pt x="60" y="59"/>
                    <a:pt x="125" y="1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38"/>
            <p:cNvSpPr/>
            <p:nvPr/>
          </p:nvSpPr>
          <p:spPr>
            <a:xfrm>
              <a:off x="2925400" y="3123450"/>
              <a:ext cx="1350" cy="925"/>
            </a:xfrm>
            <a:custGeom>
              <a:rect b="b" l="l" r="r" t="t"/>
              <a:pathLst>
                <a:path extrusionOk="0" h="37" w="54">
                  <a:moveTo>
                    <a:pt x="22" y="1"/>
                  </a:moveTo>
                  <a:cubicBezTo>
                    <a:pt x="1" y="1"/>
                    <a:pt x="0" y="36"/>
                    <a:pt x="21" y="36"/>
                  </a:cubicBezTo>
                  <a:cubicBezTo>
                    <a:pt x="29" y="36"/>
                    <a:pt x="40" y="31"/>
                    <a:pt x="54" y="17"/>
                  </a:cubicBezTo>
                  <a:cubicBezTo>
                    <a:pt x="41" y="5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38"/>
            <p:cNvSpPr/>
            <p:nvPr/>
          </p:nvSpPr>
          <p:spPr>
            <a:xfrm>
              <a:off x="2928225" y="3128575"/>
              <a:ext cx="3100" cy="3725"/>
            </a:xfrm>
            <a:custGeom>
              <a:rect b="b" l="l" r="r" t="t"/>
              <a:pathLst>
                <a:path extrusionOk="0" h="149" w="124">
                  <a:moveTo>
                    <a:pt x="0" y="0"/>
                  </a:moveTo>
                  <a:lnTo>
                    <a:pt x="0" y="124"/>
                  </a:lnTo>
                  <a:cubicBezTo>
                    <a:pt x="19" y="141"/>
                    <a:pt x="37" y="148"/>
                    <a:pt x="54" y="148"/>
                  </a:cubicBezTo>
                  <a:cubicBezTo>
                    <a:pt x="94" y="148"/>
                    <a:pt x="124" y="105"/>
                    <a:pt x="124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38"/>
            <p:cNvSpPr/>
            <p:nvPr/>
          </p:nvSpPr>
          <p:spPr>
            <a:xfrm>
              <a:off x="2934575" y="3128575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8" y="0"/>
                  </a:moveTo>
                  <a:cubicBezTo>
                    <a:pt x="15" y="0"/>
                    <a:pt x="1" y="27"/>
                    <a:pt x="15" y="27"/>
                  </a:cubicBezTo>
                  <a:cubicBezTo>
                    <a:pt x="22" y="27"/>
                    <a:pt x="36" y="2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38"/>
            <p:cNvSpPr/>
            <p:nvPr/>
          </p:nvSpPr>
          <p:spPr>
            <a:xfrm>
              <a:off x="2932925" y="3126975"/>
              <a:ext cx="3775" cy="1625"/>
            </a:xfrm>
            <a:custGeom>
              <a:rect b="b" l="l" r="r" t="t"/>
              <a:pathLst>
                <a:path extrusionOk="0" h="65" w="151">
                  <a:moveTo>
                    <a:pt x="0" y="0"/>
                  </a:moveTo>
                  <a:cubicBezTo>
                    <a:pt x="22" y="24"/>
                    <a:pt x="44" y="30"/>
                    <a:pt x="61" y="32"/>
                  </a:cubicBezTo>
                  <a:lnTo>
                    <a:pt x="61" y="32"/>
                  </a:lnTo>
                  <a:lnTo>
                    <a:pt x="0" y="0"/>
                  </a:lnTo>
                  <a:close/>
                  <a:moveTo>
                    <a:pt x="61" y="32"/>
                  </a:moveTo>
                  <a:lnTo>
                    <a:pt x="81" y="42"/>
                  </a:lnTo>
                  <a:lnTo>
                    <a:pt x="81" y="42"/>
                  </a:lnTo>
                  <a:cubicBezTo>
                    <a:pt x="90" y="32"/>
                    <a:pt x="87" y="32"/>
                    <a:pt x="76" y="32"/>
                  </a:cubicBezTo>
                  <a:cubicBezTo>
                    <a:pt x="72" y="32"/>
                    <a:pt x="67" y="32"/>
                    <a:pt x="61" y="32"/>
                  </a:cubicBezTo>
                  <a:close/>
                  <a:moveTo>
                    <a:pt x="131" y="36"/>
                  </a:moveTo>
                  <a:cubicBezTo>
                    <a:pt x="125" y="36"/>
                    <a:pt x="113" y="39"/>
                    <a:pt x="93" y="48"/>
                  </a:cubicBezTo>
                  <a:lnTo>
                    <a:pt x="93" y="48"/>
                  </a:lnTo>
                  <a:lnTo>
                    <a:pt x="81" y="42"/>
                  </a:lnTo>
                  <a:lnTo>
                    <a:pt x="81" y="42"/>
                  </a:lnTo>
                  <a:cubicBezTo>
                    <a:pt x="77" y="47"/>
                    <a:pt x="70" y="54"/>
                    <a:pt x="59" y="64"/>
                  </a:cubicBezTo>
                  <a:cubicBezTo>
                    <a:pt x="72" y="58"/>
                    <a:pt x="83" y="52"/>
                    <a:pt x="93" y="48"/>
                  </a:cubicBezTo>
                  <a:lnTo>
                    <a:pt x="93" y="48"/>
                  </a:lnTo>
                  <a:lnTo>
                    <a:pt x="124" y="64"/>
                  </a:lnTo>
                  <a:cubicBezTo>
                    <a:pt x="124" y="64"/>
                    <a:pt x="150" y="36"/>
                    <a:pt x="131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38"/>
            <p:cNvSpPr/>
            <p:nvPr/>
          </p:nvSpPr>
          <p:spPr>
            <a:xfrm>
              <a:off x="2929600" y="3121100"/>
              <a:ext cx="6425" cy="4400"/>
            </a:xfrm>
            <a:custGeom>
              <a:rect b="b" l="l" r="r" t="t"/>
              <a:pathLst>
                <a:path extrusionOk="0" h="176" w="257">
                  <a:moveTo>
                    <a:pt x="143" y="1"/>
                  </a:moveTo>
                  <a:cubicBezTo>
                    <a:pt x="55" y="1"/>
                    <a:pt x="0" y="88"/>
                    <a:pt x="133" y="176"/>
                  </a:cubicBezTo>
                  <a:cubicBezTo>
                    <a:pt x="133" y="111"/>
                    <a:pt x="133" y="52"/>
                    <a:pt x="257" y="52"/>
                  </a:cubicBezTo>
                  <a:cubicBezTo>
                    <a:pt x="221" y="16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38"/>
            <p:cNvSpPr/>
            <p:nvPr/>
          </p:nvSpPr>
          <p:spPr>
            <a:xfrm>
              <a:off x="2937500" y="3105325"/>
              <a:ext cx="1625" cy="3450"/>
            </a:xfrm>
            <a:custGeom>
              <a:rect b="b" l="l" r="r" t="t"/>
              <a:pathLst>
                <a:path extrusionOk="0" h="138" w="65">
                  <a:moveTo>
                    <a:pt x="0" y="1"/>
                  </a:moveTo>
                  <a:cubicBezTo>
                    <a:pt x="55" y="1"/>
                    <a:pt x="16" y="138"/>
                    <a:pt x="44" y="138"/>
                  </a:cubicBezTo>
                  <a:cubicBezTo>
                    <a:pt x="48" y="138"/>
                    <a:pt x="55" y="134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38"/>
            <p:cNvSpPr/>
            <p:nvPr/>
          </p:nvSpPr>
          <p:spPr>
            <a:xfrm>
              <a:off x="2937500" y="3139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64" y="1"/>
                  </a:moveTo>
                  <a:cubicBezTo>
                    <a:pt x="64" y="65"/>
                    <a:pt x="64" y="124"/>
                    <a:pt x="0" y="189"/>
                  </a:cubicBezTo>
                  <a:cubicBezTo>
                    <a:pt x="64" y="124"/>
                    <a:pt x="124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p38"/>
            <p:cNvSpPr/>
            <p:nvPr/>
          </p:nvSpPr>
          <p:spPr>
            <a:xfrm>
              <a:off x="2940575" y="3138975"/>
              <a:ext cx="3125" cy="1975"/>
            </a:xfrm>
            <a:custGeom>
              <a:rect b="b" l="l" r="r" t="t"/>
              <a:pathLst>
                <a:path extrusionOk="0" h="79" w="125">
                  <a:moveTo>
                    <a:pt x="85" y="0"/>
                  </a:moveTo>
                  <a:cubicBezTo>
                    <a:pt x="63" y="0"/>
                    <a:pt x="32" y="15"/>
                    <a:pt x="1" y="15"/>
                  </a:cubicBezTo>
                  <a:lnTo>
                    <a:pt x="124" y="79"/>
                  </a:lnTo>
                  <a:cubicBezTo>
                    <a:pt x="124" y="16"/>
                    <a:pt x="109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p38"/>
            <p:cNvSpPr/>
            <p:nvPr/>
          </p:nvSpPr>
          <p:spPr>
            <a:xfrm>
              <a:off x="2936000" y="3125475"/>
              <a:ext cx="6225" cy="1525"/>
            </a:xfrm>
            <a:custGeom>
              <a:rect b="b" l="l" r="r" t="t"/>
              <a:pathLst>
                <a:path extrusionOk="0" h="61" w="249">
                  <a:moveTo>
                    <a:pt x="1" y="1"/>
                  </a:moveTo>
                  <a:cubicBezTo>
                    <a:pt x="124" y="1"/>
                    <a:pt x="184" y="1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7" name="Google Shape;3987;p38"/>
            <p:cNvSpPr/>
            <p:nvPr/>
          </p:nvSpPr>
          <p:spPr>
            <a:xfrm>
              <a:off x="2940575" y="3151700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24" y="0"/>
                  </a:moveTo>
                  <a:lnTo>
                    <a:pt x="1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p38"/>
            <p:cNvSpPr/>
            <p:nvPr/>
          </p:nvSpPr>
          <p:spPr>
            <a:xfrm>
              <a:off x="2942200" y="3156400"/>
              <a:ext cx="6200" cy="3775"/>
            </a:xfrm>
            <a:custGeom>
              <a:rect b="b" l="l" r="r" t="t"/>
              <a:pathLst>
                <a:path extrusionOk="0" h="151" w="248">
                  <a:moveTo>
                    <a:pt x="183" y="0"/>
                  </a:moveTo>
                  <a:cubicBezTo>
                    <a:pt x="124" y="0"/>
                    <a:pt x="124" y="124"/>
                    <a:pt x="0" y="124"/>
                  </a:cubicBezTo>
                  <a:cubicBezTo>
                    <a:pt x="20" y="143"/>
                    <a:pt x="47" y="150"/>
                    <a:pt x="76" y="150"/>
                  </a:cubicBezTo>
                  <a:cubicBezTo>
                    <a:pt x="135" y="150"/>
                    <a:pt x="204" y="124"/>
                    <a:pt x="247" y="124"/>
                  </a:cubicBezTo>
                  <a:cubicBezTo>
                    <a:pt x="183" y="124"/>
                    <a:pt x="183" y="59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9" name="Google Shape;3989;p38"/>
            <p:cNvSpPr/>
            <p:nvPr/>
          </p:nvSpPr>
          <p:spPr>
            <a:xfrm>
              <a:off x="2948375" y="3159475"/>
              <a:ext cx="4600" cy="1150"/>
            </a:xfrm>
            <a:custGeom>
              <a:rect b="b" l="l" r="r" t="t"/>
              <a:pathLst>
                <a:path extrusionOk="0" h="46" w="184">
                  <a:moveTo>
                    <a:pt x="0" y="1"/>
                  </a:moveTo>
                  <a:cubicBezTo>
                    <a:pt x="30" y="30"/>
                    <a:pt x="61" y="45"/>
                    <a:pt x="92" y="45"/>
                  </a:cubicBezTo>
                  <a:cubicBezTo>
                    <a:pt x="123" y="45"/>
                    <a:pt x="154" y="3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0" name="Google Shape;3990;p38"/>
            <p:cNvSpPr/>
            <p:nvPr/>
          </p:nvSpPr>
          <p:spPr>
            <a:xfrm>
              <a:off x="2943675" y="31440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24" y="1"/>
                  </a:moveTo>
                  <a:cubicBezTo>
                    <a:pt x="65" y="60"/>
                    <a:pt x="0" y="60"/>
                    <a:pt x="65" y="183"/>
                  </a:cubicBezTo>
                  <a:lnTo>
                    <a:pt x="124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p38"/>
            <p:cNvSpPr/>
            <p:nvPr/>
          </p:nvSpPr>
          <p:spPr>
            <a:xfrm>
              <a:off x="2946775" y="314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1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38"/>
            <p:cNvSpPr/>
            <p:nvPr/>
          </p:nvSpPr>
          <p:spPr>
            <a:xfrm>
              <a:off x="2946775" y="3144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38"/>
            <p:cNvSpPr/>
            <p:nvPr/>
          </p:nvSpPr>
          <p:spPr>
            <a:xfrm>
              <a:off x="2943675" y="3130050"/>
              <a:ext cx="6200" cy="3375"/>
            </a:xfrm>
            <a:custGeom>
              <a:rect b="b" l="l" r="r" t="t"/>
              <a:pathLst>
                <a:path extrusionOk="0" h="135" w="248">
                  <a:moveTo>
                    <a:pt x="248" y="1"/>
                  </a:moveTo>
                  <a:cubicBezTo>
                    <a:pt x="188" y="1"/>
                    <a:pt x="124" y="124"/>
                    <a:pt x="0" y="124"/>
                  </a:cubicBezTo>
                  <a:cubicBezTo>
                    <a:pt x="27" y="124"/>
                    <a:pt x="72" y="135"/>
                    <a:pt x="117" y="135"/>
                  </a:cubicBezTo>
                  <a:cubicBezTo>
                    <a:pt x="183" y="135"/>
                    <a:pt x="248" y="112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38"/>
            <p:cNvSpPr/>
            <p:nvPr/>
          </p:nvSpPr>
          <p:spPr>
            <a:xfrm>
              <a:off x="2945275" y="3137850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60" y="60"/>
                    <a:pt x="1" y="60"/>
                  </a:cubicBezTo>
                  <a:lnTo>
                    <a:pt x="18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38"/>
            <p:cNvSpPr/>
            <p:nvPr/>
          </p:nvSpPr>
          <p:spPr>
            <a:xfrm>
              <a:off x="2949850" y="314092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38"/>
            <p:cNvSpPr/>
            <p:nvPr/>
          </p:nvSpPr>
          <p:spPr>
            <a:xfrm>
              <a:off x="2951450" y="3151700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25" y="0"/>
                  </a:moveTo>
                  <a:cubicBezTo>
                    <a:pt x="60" y="64"/>
                    <a:pt x="1" y="64"/>
                    <a:pt x="60" y="124"/>
                  </a:cubicBezTo>
                  <a:cubicBezTo>
                    <a:pt x="125" y="124"/>
                    <a:pt x="184" y="124"/>
                    <a:pt x="184" y="188"/>
                  </a:cubicBezTo>
                  <a:cubicBezTo>
                    <a:pt x="184" y="124"/>
                    <a:pt x="184" y="64"/>
                    <a:pt x="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38"/>
            <p:cNvSpPr/>
            <p:nvPr/>
          </p:nvSpPr>
          <p:spPr>
            <a:xfrm>
              <a:off x="2949850" y="31486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5"/>
                  </a:moveTo>
                  <a:lnTo>
                    <a:pt x="1" y="65"/>
                  </a:lnTo>
                  <a:cubicBezTo>
                    <a:pt x="1" y="65"/>
                    <a:pt x="1" y="0"/>
                    <a:pt x="1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38"/>
            <p:cNvSpPr/>
            <p:nvPr/>
          </p:nvSpPr>
          <p:spPr>
            <a:xfrm>
              <a:off x="2965300" y="31671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p38"/>
            <p:cNvSpPr/>
            <p:nvPr/>
          </p:nvSpPr>
          <p:spPr>
            <a:xfrm>
              <a:off x="2952950" y="3150200"/>
              <a:ext cx="1625" cy="1525"/>
            </a:xfrm>
            <a:custGeom>
              <a:rect b="b" l="l" r="r" t="t"/>
              <a:pathLst>
                <a:path extrusionOk="0" h="61" w="65">
                  <a:moveTo>
                    <a:pt x="0" y="1"/>
                  </a:moveTo>
                  <a:lnTo>
                    <a:pt x="65" y="60"/>
                  </a:lnTo>
                  <a:cubicBezTo>
                    <a:pt x="65" y="1"/>
                    <a:pt x="6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38"/>
            <p:cNvSpPr/>
            <p:nvPr/>
          </p:nvSpPr>
          <p:spPr>
            <a:xfrm>
              <a:off x="2954550" y="31594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cubicBezTo>
                    <a:pt x="60" y="60"/>
                    <a:pt x="1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38"/>
            <p:cNvSpPr/>
            <p:nvPr/>
          </p:nvSpPr>
          <p:spPr>
            <a:xfrm>
              <a:off x="2949850" y="3150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1"/>
                  </a:lnTo>
                  <a:cubicBezTo>
                    <a:pt x="1" y="60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38"/>
            <p:cNvSpPr/>
            <p:nvPr/>
          </p:nvSpPr>
          <p:spPr>
            <a:xfrm>
              <a:off x="2949850" y="3150200"/>
              <a:ext cx="3125" cy="25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38"/>
            <p:cNvSpPr/>
            <p:nvPr/>
          </p:nvSpPr>
          <p:spPr>
            <a:xfrm>
              <a:off x="2965300" y="3153300"/>
              <a:ext cx="20175" cy="13875"/>
            </a:xfrm>
            <a:custGeom>
              <a:rect b="b" l="l" r="r" t="t"/>
              <a:pathLst>
                <a:path extrusionOk="0" h="555" w="807">
                  <a:moveTo>
                    <a:pt x="560" y="0"/>
                  </a:moveTo>
                  <a:cubicBezTo>
                    <a:pt x="436" y="0"/>
                    <a:pt x="124" y="307"/>
                    <a:pt x="1" y="554"/>
                  </a:cubicBezTo>
                  <a:cubicBezTo>
                    <a:pt x="65" y="495"/>
                    <a:pt x="65" y="495"/>
                    <a:pt x="189" y="495"/>
                  </a:cubicBezTo>
                  <a:cubicBezTo>
                    <a:pt x="248" y="431"/>
                    <a:pt x="189" y="248"/>
                    <a:pt x="372" y="183"/>
                  </a:cubicBezTo>
                  <a:cubicBezTo>
                    <a:pt x="495" y="307"/>
                    <a:pt x="372" y="307"/>
                    <a:pt x="372" y="431"/>
                  </a:cubicBezTo>
                  <a:cubicBezTo>
                    <a:pt x="436" y="307"/>
                    <a:pt x="683" y="431"/>
                    <a:pt x="807" y="248"/>
                  </a:cubicBezTo>
                  <a:cubicBezTo>
                    <a:pt x="807" y="183"/>
                    <a:pt x="743" y="183"/>
                    <a:pt x="683" y="183"/>
                  </a:cubicBezTo>
                  <a:cubicBezTo>
                    <a:pt x="743" y="183"/>
                    <a:pt x="807" y="183"/>
                    <a:pt x="807" y="124"/>
                  </a:cubicBezTo>
                  <a:lnTo>
                    <a:pt x="807" y="124"/>
                  </a:lnTo>
                  <a:cubicBezTo>
                    <a:pt x="762" y="146"/>
                    <a:pt x="709" y="159"/>
                    <a:pt x="662" y="159"/>
                  </a:cubicBezTo>
                  <a:cubicBezTo>
                    <a:pt x="580" y="159"/>
                    <a:pt x="519" y="117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38"/>
            <p:cNvSpPr/>
            <p:nvPr/>
          </p:nvSpPr>
          <p:spPr>
            <a:xfrm>
              <a:off x="2960725" y="3162575"/>
              <a:ext cx="4600" cy="5300"/>
            </a:xfrm>
            <a:custGeom>
              <a:rect b="b" l="l" r="r" t="t"/>
              <a:pathLst>
                <a:path extrusionOk="0" h="212" w="184">
                  <a:moveTo>
                    <a:pt x="1" y="0"/>
                  </a:moveTo>
                  <a:lnTo>
                    <a:pt x="1" y="183"/>
                  </a:lnTo>
                  <a:cubicBezTo>
                    <a:pt x="21" y="205"/>
                    <a:pt x="41" y="212"/>
                    <a:pt x="62" y="212"/>
                  </a:cubicBezTo>
                  <a:cubicBezTo>
                    <a:pt x="103" y="212"/>
                    <a:pt x="144" y="183"/>
                    <a:pt x="184" y="183"/>
                  </a:cubicBezTo>
                  <a:cubicBezTo>
                    <a:pt x="125" y="124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38"/>
            <p:cNvSpPr/>
            <p:nvPr/>
          </p:nvSpPr>
          <p:spPr>
            <a:xfrm>
              <a:off x="2956025" y="3152825"/>
              <a:ext cx="10925" cy="9775"/>
            </a:xfrm>
            <a:custGeom>
              <a:rect b="b" l="l" r="r" t="t"/>
              <a:pathLst>
                <a:path extrusionOk="0" h="391" w="437">
                  <a:moveTo>
                    <a:pt x="387" y="0"/>
                  </a:moveTo>
                  <a:cubicBezTo>
                    <a:pt x="338" y="0"/>
                    <a:pt x="279" y="36"/>
                    <a:pt x="232" y="36"/>
                  </a:cubicBezTo>
                  <a:cubicBezTo>
                    <a:pt x="216" y="36"/>
                    <a:pt x="201" y="32"/>
                    <a:pt x="189" y="19"/>
                  </a:cubicBezTo>
                  <a:lnTo>
                    <a:pt x="189" y="19"/>
                  </a:lnTo>
                  <a:cubicBezTo>
                    <a:pt x="309" y="139"/>
                    <a:pt x="80" y="27"/>
                    <a:pt x="120" y="187"/>
                  </a:cubicBezTo>
                  <a:lnTo>
                    <a:pt x="120" y="187"/>
                  </a:lnTo>
                  <a:cubicBezTo>
                    <a:pt x="263" y="153"/>
                    <a:pt x="326" y="183"/>
                    <a:pt x="436" y="19"/>
                  </a:cubicBezTo>
                  <a:cubicBezTo>
                    <a:pt x="422" y="5"/>
                    <a:pt x="405" y="0"/>
                    <a:pt x="387" y="0"/>
                  </a:cubicBezTo>
                  <a:close/>
                  <a:moveTo>
                    <a:pt x="1" y="143"/>
                  </a:moveTo>
                  <a:lnTo>
                    <a:pt x="1" y="267"/>
                  </a:lnTo>
                  <a:cubicBezTo>
                    <a:pt x="1" y="235"/>
                    <a:pt x="17" y="218"/>
                    <a:pt x="33" y="218"/>
                  </a:cubicBezTo>
                  <a:cubicBezTo>
                    <a:pt x="49" y="218"/>
                    <a:pt x="65" y="235"/>
                    <a:pt x="65" y="267"/>
                  </a:cubicBezTo>
                  <a:lnTo>
                    <a:pt x="65" y="202"/>
                  </a:lnTo>
                  <a:cubicBezTo>
                    <a:pt x="74" y="199"/>
                    <a:pt x="83" y="197"/>
                    <a:pt x="92" y="194"/>
                  </a:cubicBezTo>
                  <a:lnTo>
                    <a:pt x="92" y="194"/>
                  </a:lnTo>
                  <a:cubicBezTo>
                    <a:pt x="100" y="199"/>
                    <a:pt x="111" y="202"/>
                    <a:pt x="125" y="202"/>
                  </a:cubicBezTo>
                  <a:cubicBezTo>
                    <a:pt x="123" y="197"/>
                    <a:pt x="121" y="192"/>
                    <a:pt x="120" y="187"/>
                  </a:cubicBezTo>
                  <a:lnTo>
                    <a:pt x="120" y="187"/>
                  </a:lnTo>
                  <a:cubicBezTo>
                    <a:pt x="111" y="189"/>
                    <a:pt x="101" y="192"/>
                    <a:pt x="92" y="194"/>
                  </a:cubicBezTo>
                  <a:lnTo>
                    <a:pt x="92" y="194"/>
                  </a:lnTo>
                  <a:cubicBezTo>
                    <a:pt x="62" y="178"/>
                    <a:pt x="50" y="143"/>
                    <a:pt x="1" y="143"/>
                  </a:cubicBezTo>
                  <a:close/>
                  <a:moveTo>
                    <a:pt x="65" y="202"/>
                  </a:moveTo>
                  <a:lnTo>
                    <a:pt x="65" y="202"/>
                  </a:lnTo>
                  <a:cubicBezTo>
                    <a:pt x="125" y="267"/>
                    <a:pt x="65" y="267"/>
                    <a:pt x="65" y="267"/>
                  </a:cubicBezTo>
                  <a:lnTo>
                    <a:pt x="1" y="267"/>
                  </a:lnTo>
                  <a:lnTo>
                    <a:pt x="125" y="326"/>
                  </a:lnTo>
                  <a:cubicBezTo>
                    <a:pt x="125" y="326"/>
                    <a:pt x="189" y="326"/>
                    <a:pt x="189" y="390"/>
                  </a:cubicBezTo>
                  <a:lnTo>
                    <a:pt x="189" y="267"/>
                  </a:lnTo>
                  <a:cubicBezTo>
                    <a:pt x="125" y="267"/>
                    <a:pt x="125" y="267"/>
                    <a:pt x="65" y="2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38"/>
            <p:cNvSpPr/>
            <p:nvPr/>
          </p:nvSpPr>
          <p:spPr>
            <a:xfrm>
              <a:off x="2957650" y="31269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38"/>
            <p:cNvSpPr/>
            <p:nvPr/>
          </p:nvSpPr>
          <p:spPr>
            <a:xfrm>
              <a:off x="2951450" y="3128150"/>
              <a:ext cx="6225" cy="9725"/>
            </a:xfrm>
            <a:custGeom>
              <a:rect b="b" l="l" r="r" t="t"/>
              <a:pathLst>
                <a:path extrusionOk="0" h="389" w="249">
                  <a:moveTo>
                    <a:pt x="161" y="1"/>
                  </a:moveTo>
                  <a:cubicBezTo>
                    <a:pt x="139" y="1"/>
                    <a:pt x="125" y="16"/>
                    <a:pt x="125" y="77"/>
                  </a:cubicBezTo>
                  <a:cubicBezTo>
                    <a:pt x="184" y="17"/>
                    <a:pt x="184" y="17"/>
                    <a:pt x="248" y="17"/>
                  </a:cubicBezTo>
                  <a:cubicBezTo>
                    <a:pt x="215" y="17"/>
                    <a:pt x="184" y="1"/>
                    <a:pt x="161" y="1"/>
                  </a:cubicBezTo>
                  <a:close/>
                  <a:moveTo>
                    <a:pt x="125" y="77"/>
                  </a:moveTo>
                  <a:cubicBezTo>
                    <a:pt x="125" y="154"/>
                    <a:pt x="100" y="256"/>
                    <a:pt x="66" y="322"/>
                  </a:cubicBezTo>
                  <a:lnTo>
                    <a:pt x="66" y="322"/>
                  </a:lnTo>
                  <a:cubicBezTo>
                    <a:pt x="148" y="237"/>
                    <a:pt x="196" y="176"/>
                    <a:pt x="248" y="77"/>
                  </a:cubicBezTo>
                  <a:lnTo>
                    <a:pt x="248" y="77"/>
                  </a:lnTo>
                  <a:cubicBezTo>
                    <a:pt x="248" y="77"/>
                    <a:pt x="220" y="105"/>
                    <a:pt x="183" y="105"/>
                  </a:cubicBezTo>
                  <a:cubicBezTo>
                    <a:pt x="165" y="105"/>
                    <a:pt x="144" y="98"/>
                    <a:pt x="125" y="77"/>
                  </a:cubicBezTo>
                  <a:close/>
                  <a:moveTo>
                    <a:pt x="66" y="322"/>
                  </a:moveTo>
                  <a:cubicBezTo>
                    <a:pt x="47" y="342"/>
                    <a:pt x="25" y="364"/>
                    <a:pt x="1" y="388"/>
                  </a:cubicBezTo>
                  <a:cubicBezTo>
                    <a:pt x="23" y="388"/>
                    <a:pt x="46" y="362"/>
                    <a:pt x="66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38"/>
            <p:cNvSpPr/>
            <p:nvPr/>
          </p:nvSpPr>
          <p:spPr>
            <a:xfrm>
              <a:off x="2959125" y="314242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189" y="0"/>
                  </a:moveTo>
                  <a:lnTo>
                    <a:pt x="124" y="65"/>
                  </a:lnTo>
                  <a:cubicBezTo>
                    <a:pt x="124" y="23"/>
                    <a:pt x="118" y="10"/>
                    <a:pt x="106" y="10"/>
                  </a:cubicBezTo>
                  <a:cubicBezTo>
                    <a:pt x="84" y="10"/>
                    <a:pt x="43" y="65"/>
                    <a:pt x="1" y="65"/>
                  </a:cubicBezTo>
                  <a:lnTo>
                    <a:pt x="124" y="12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38"/>
            <p:cNvSpPr/>
            <p:nvPr/>
          </p:nvSpPr>
          <p:spPr>
            <a:xfrm>
              <a:off x="2960725" y="3168750"/>
              <a:ext cx="6225" cy="1500"/>
            </a:xfrm>
            <a:custGeom>
              <a:rect b="b" l="l" r="r" t="t"/>
              <a:pathLst>
                <a:path extrusionOk="0" h="60" w="249">
                  <a:moveTo>
                    <a:pt x="125" y="1"/>
                  </a:moveTo>
                  <a:lnTo>
                    <a:pt x="1" y="6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38"/>
            <p:cNvSpPr/>
            <p:nvPr/>
          </p:nvSpPr>
          <p:spPr>
            <a:xfrm>
              <a:off x="2965300" y="31733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1"/>
                  </a:moveTo>
                  <a:lnTo>
                    <a:pt x="1" y="65"/>
                  </a:lnTo>
                  <a:lnTo>
                    <a:pt x="65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38"/>
            <p:cNvSpPr/>
            <p:nvPr/>
          </p:nvSpPr>
          <p:spPr>
            <a:xfrm>
              <a:off x="3084375" y="3389700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lnTo>
                    <a:pt x="0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38"/>
            <p:cNvSpPr/>
            <p:nvPr/>
          </p:nvSpPr>
          <p:spPr>
            <a:xfrm>
              <a:off x="3092025" y="3383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38"/>
            <p:cNvSpPr/>
            <p:nvPr/>
          </p:nvSpPr>
          <p:spPr>
            <a:xfrm>
              <a:off x="3048650" y="3270750"/>
              <a:ext cx="4825" cy="5625"/>
            </a:xfrm>
            <a:custGeom>
              <a:rect b="b" l="l" r="r" t="t"/>
              <a:pathLst>
                <a:path extrusionOk="0" h="225" w="193">
                  <a:moveTo>
                    <a:pt x="129" y="1"/>
                  </a:moveTo>
                  <a:cubicBezTo>
                    <a:pt x="83" y="95"/>
                    <a:pt x="0" y="225"/>
                    <a:pt x="19" y="225"/>
                  </a:cubicBezTo>
                  <a:cubicBezTo>
                    <a:pt x="25" y="225"/>
                    <a:pt x="40" y="213"/>
                    <a:pt x="69" y="184"/>
                  </a:cubicBezTo>
                  <a:lnTo>
                    <a:pt x="193" y="60"/>
                  </a:lnTo>
                  <a:cubicBezTo>
                    <a:pt x="129" y="60"/>
                    <a:pt x="129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38"/>
            <p:cNvSpPr/>
            <p:nvPr/>
          </p:nvSpPr>
          <p:spPr>
            <a:xfrm>
              <a:off x="3126025" y="3321700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189" y="0"/>
                  </a:moveTo>
                  <a:cubicBezTo>
                    <a:pt x="125" y="0"/>
                    <a:pt x="65" y="64"/>
                    <a:pt x="1" y="64"/>
                  </a:cubicBezTo>
                  <a:lnTo>
                    <a:pt x="125" y="6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p38"/>
            <p:cNvSpPr/>
            <p:nvPr/>
          </p:nvSpPr>
          <p:spPr>
            <a:xfrm>
              <a:off x="3143100" y="3315500"/>
              <a:ext cx="25" cy="4725"/>
            </a:xfrm>
            <a:custGeom>
              <a:rect b="b" l="l" r="r" t="t"/>
              <a:pathLst>
                <a:path extrusionOk="0" h="189" w="1">
                  <a:moveTo>
                    <a:pt x="0" y="1"/>
                  </a:moveTo>
                  <a:lnTo>
                    <a:pt x="0" y="189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p38"/>
            <p:cNvSpPr/>
            <p:nvPr/>
          </p:nvSpPr>
          <p:spPr>
            <a:xfrm>
              <a:off x="3053450" y="3419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lnTo>
                    <a:pt x="60" y="183"/>
                  </a:lnTo>
                  <a:cubicBezTo>
                    <a:pt x="125" y="124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p38"/>
            <p:cNvSpPr/>
            <p:nvPr/>
          </p:nvSpPr>
          <p:spPr>
            <a:xfrm>
              <a:off x="3007100" y="3211575"/>
              <a:ext cx="2575" cy="5050"/>
            </a:xfrm>
            <a:custGeom>
              <a:rect b="b" l="l" r="r" t="t"/>
              <a:pathLst>
                <a:path extrusionOk="0" h="202" w="103">
                  <a:moveTo>
                    <a:pt x="52" y="1"/>
                  </a:moveTo>
                  <a:cubicBezTo>
                    <a:pt x="40" y="1"/>
                    <a:pt x="24" y="6"/>
                    <a:pt x="0" y="19"/>
                  </a:cubicBezTo>
                  <a:cubicBezTo>
                    <a:pt x="0" y="142"/>
                    <a:pt x="0" y="201"/>
                    <a:pt x="60" y="201"/>
                  </a:cubicBezTo>
                  <a:cubicBezTo>
                    <a:pt x="60" y="101"/>
                    <a:pt x="102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p38"/>
            <p:cNvSpPr/>
            <p:nvPr/>
          </p:nvSpPr>
          <p:spPr>
            <a:xfrm>
              <a:off x="3067300" y="33542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0"/>
                    <a:pt x="1" y="60"/>
                    <a:pt x="65" y="124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38"/>
            <p:cNvSpPr/>
            <p:nvPr/>
          </p:nvSpPr>
          <p:spPr>
            <a:xfrm>
              <a:off x="3007400" y="3216600"/>
              <a:ext cx="4300" cy="3575"/>
            </a:xfrm>
            <a:custGeom>
              <a:rect b="b" l="l" r="r" t="t"/>
              <a:pathLst>
                <a:path extrusionOk="0" h="143" w="172">
                  <a:moveTo>
                    <a:pt x="48" y="0"/>
                  </a:moveTo>
                  <a:cubicBezTo>
                    <a:pt x="0" y="52"/>
                    <a:pt x="29" y="142"/>
                    <a:pt x="76" y="142"/>
                  </a:cubicBezTo>
                  <a:cubicBezTo>
                    <a:pt x="87" y="142"/>
                    <a:pt x="99" y="137"/>
                    <a:pt x="112" y="124"/>
                  </a:cubicBezTo>
                  <a:cubicBezTo>
                    <a:pt x="171" y="124"/>
                    <a:pt x="171" y="124"/>
                    <a:pt x="171" y="65"/>
                  </a:cubicBezTo>
                  <a:cubicBezTo>
                    <a:pt x="112" y="65"/>
                    <a:pt x="48" y="6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p38"/>
            <p:cNvSpPr/>
            <p:nvPr/>
          </p:nvSpPr>
          <p:spPr>
            <a:xfrm>
              <a:off x="292365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p38"/>
            <p:cNvSpPr/>
            <p:nvPr/>
          </p:nvSpPr>
          <p:spPr>
            <a:xfrm>
              <a:off x="2863300" y="35334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p38"/>
            <p:cNvSpPr/>
            <p:nvPr/>
          </p:nvSpPr>
          <p:spPr>
            <a:xfrm>
              <a:off x="2980950" y="3190400"/>
              <a:ext cx="1450" cy="675"/>
            </a:xfrm>
            <a:custGeom>
              <a:rect b="b" l="l" r="r" t="t"/>
              <a:pathLst>
                <a:path extrusionOk="0" h="27" w="58">
                  <a:moveTo>
                    <a:pt x="57" y="0"/>
                  </a:moveTo>
                  <a:cubicBezTo>
                    <a:pt x="14" y="0"/>
                    <a:pt x="0" y="26"/>
                    <a:pt x="14" y="26"/>
                  </a:cubicBezTo>
                  <a:cubicBezTo>
                    <a:pt x="22" y="26"/>
                    <a:pt x="36" y="2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p38"/>
            <p:cNvSpPr/>
            <p:nvPr/>
          </p:nvSpPr>
          <p:spPr>
            <a:xfrm>
              <a:off x="2988550" y="31764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p38"/>
            <p:cNvSpPr/>
            <p:nvPr/>
          </p:nvSpPr>
          <p:spPr>
            <a:xfrm>
              <a:off x="3034925" y="3212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p38"/>
            <p:cNvSpPr/>
            <p:nvPr/>
          </p:nvSpPr>
          <p:spPr>
            <a:xfrm>
              <a:off x="2982375" y="3188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1"/>
                  </a:moveTo>
                  <a:lnTo>
                    <a:pt x="0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p38"/>
            <p:cNvSpPr/>
            <p:nvPr/>
          </p:nvSpPr>
          <p:spPr>
            <a:xfrm>
              <a:off x="2979275" y="3188775"/>
              <a:ext cx="1525" cy="1650"/>
            </a:xfrm>
            <a:custGeom>
              <a:rect b="b" l="l" r="r" t="t"/>
              <a:pathLst>
                <a:path extrusionOk="0" h="66" w="61">
                  <a:moveTo>
                    <a:pt x="60" y="1"/>
                  </a:moveTo>
                  <a:cubicBezTo>
                    <a:pt x="1" y="1"/>
                    <a:pt x="1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p38"/>
            <p:cNvSpPr/>
            <p:nvPr/>
          </p:nvSpPr>
          <p:spPr>
            <a:xfrm>
              <a:off x="2982375" y="3190400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5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p38"/>
            <p:cNvSpPr/>
            <p:nvPr/>
          </p:nvSpPr>
          <p:spPr>
            <a:xfrm>
              <a:off x="2986950" y="3465475"/>
              <a:ext cx="25" cy="1525"/>
            </a:xfrm>
            <a:custGeom>
              <a:rect b="b" l="l" r="r" t="t"/>
              <a:pathLst>
                <a:path extrusionOk="0" h="61" w="1">
                  <a:moveTo>
                    <a:pt x="0" y="1"/>
                  </a:moveTo>
                  <a:lnTo>
                    <a:pt x="0" y="1"/>
                  </a:lnTo>
                  <a:cubicBezTo>
                    <a:pt x="0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p38"/>
            <p:cNvSpPr/>
            <p:nvPr/>
          </p:nvSpPr>
          <p:spPr>
            <a:xfrm>
              <a:off x="3099825" y="32707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p38"/>
            <p:cNvSpPr/>
            <p:nvPr/>
          </p:nvSpPr>
          <p:spPr>
            <a:xfrm>
              <a:off x="3092025" y="3270750"/>
              <a:ext cx="12400" cy="7700"/>
            </a:xfrm>
            <a:custGeom>
              <a:rect b="b" l="l" r="r" t="t"/>
              <a:pathLst>
                <a:path extrusionOk="0" h="308" w="496">
                  <a:moveTo>
                    <a:pt x="313" y="1"/>
                  </a:moveTo>
                  <a:lnTo>
                    <a:pt x="1" y="307"/>
                  </a:lnTo>
                  <a:cubicBezTo>
                    <a:pt x="189" y="248"/>
                    <a:pt x="313" y="124"/>
                    <a:pt x="495" y="60"/>
                  </a:cubicBezTo>
                  <a:lnTo>
                    <a:pt x="495" y="60"/>
                  </a:lnTo>
                  <a:cubicBezTo>
                    <a:pt x="441" y="79"/>
                    <a:pt x="403" y="87"/>
                    <a:pt x="377" y="87"/>
                  </a:cubicBezTo>
                  <a:cubicBezTo>
                    <a:pt x="313" y="87"/>
                    <a:pt x="313" y="42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38"/>
            <p:cNvSpPr/>
            <p:nvPr/>
          </p:nvSpPr>
          <p:spPr>
            <a:xfrm>
              <a:off x="2858725" y="3171200"/>
              <a:ext cx="285875" cy="388525"/>
            </a:xfrm>
            <a:custGeom>
              <a:rect b="b" l="l" r="r" t="t"/>
              <a:pathLst>
                <a:path extrusionOk="0" h="15541" w="11435">
                  <a:moveTo>
                    <a:pt x="6925" y="951"/>
                  </a:moveTo>
                  <a:cubicBezTo>
                    <a:pt x="6902" y="963"/>
                    <a:pt x="6884" y="976"/>
                    <a:pt x="6869" y="991"/>
                  </a:cubicBezTo>
                  <a:lnTo>
                    <a:pt x="6869" y="991"/>
                  </a:lnTo>
                  <a:cubicBezTo>
                    <a:pt x="6887" y="983"/>
                    <a:pt x="6906" y="970"/>
                    <a:pt x="6925" y="951"/>
                  </a:cubicBezTo>
                  <a:close/>
                  <a:moveTo>
                    <a:pt x="7659" y="1658"/>
                  </a:moveTo>
                  <a:cubicBezTo>
                    <a:pt x="7658" y="1658"/>
                    <a:pt x="7659" y="1664"/>
                    <a:pt x="7662" y="1672"/>
                  </a:cubicBezTo>
                  <a:lnTo>
                    <a:pt x="7662" y="1672"/>
                  </a:lnTo>
                  <a:cubicBezTo>
                    <a:pt x="7661" y="1662"/>
                    <a:pt x="7660" y="1658"/>
                    <a:pt x="7659" y="1658"/>
                  </a:cubicBezTo>
                  <a:close/>
                  <a:moveTo>
                    <a:pt x="9397" y="3671"/>
                  </a:moveTo>
                  <a:lnTo>
                    <a:pt x="9397" y="3671"/>
                  </a:lnTo>
                  <a:cubicBezTo>
                    <a:pt x="9393" y="3680"/>
                    <a:pt x="9389" y="3688"/>
                    <a:pt x="9385" y="3696"/>
                  </a:cubicBezTo>
                  <a:lnTo>
                    <a:pt x="9385" y="3696"/>
                  </a:lnTo>
                  <a:cubicBezTo>
                    <a:pt x="9393" y="3686"/>
                    <a:pt x="9397" y="3678"/>
                    <a:pt x="9397" y="3671"/>
                  </a:cubicBezTo>
                  <a:close/>
                  <a:moveTo>
                    <a:pt x="7790" y="3859"/>
                  </a:moveTo>
                  <a:cubicBezTo>
                    <a:pt x="7726" y="3859"/>
                    <a:pt x="7726" y="3918"/>
                    <a:pt x="7726" y="3983"/>
                  </a:cubicBezTo>
                  <a:cubicBezTo>
                    <a:pt x="7726" y="3918"/>
                    <a:pt x="7790" y="3859"/>
                    <a:pt x="7790" y="3859"/>
                  </a:cubicBezTo>
                  <a:close/>
                  <a:moveTo>
                    <a:pt x="8532" y="4290"/>
                  </a:moveTo>
                  <a:cubicBezTo>
                    <a:pt x="8532" y="4296"/>
                    <a:pt x="8532" y="4302"/>
                    <a:pt x="8532" y="4307"/>
                  </a:cubicBezTo>
                  <a:lnTo>
                    <a:pt x="8532" y="4307"/>
                  </a:lnTo>
                  <a:cubicBezTo>
                    <a:pt x="8532" y="4303"/>
                    <a:pt x="8532" y="4297"/>
                    <a:pt x="8532" y="4290"/>
                  </a:cubicBezTo>
                  <a:close/>
                  <a:moveTo>
                    <a:pt x="8542" y="4311"/>
                  </a:moveTo>
                  <a:cubicBezTo>
                    <a:pt x="8538" y="4315"/>
                    <a:pt x="8535" y="4318"/>
                    <a:pt x="8534" y="4318"/>
                  </a:cubicBezTo>
                  <a:cubicBezTo>
                    <a:pt x="8533" y="4318"/>
                    <a:pt x="8533" y="4317"/>
                    <a:pt x="8532" y="4314"/>
                  </a:cubicBezTo>
                  <a:lnTo>
                    <a:pt x="8532" y="4314"/>
                  </a:lnTo>
                  <a:cubicBezTo>
                    <a:pt x="8535" y="4313"/>
                    <a:pt x="8539" y="4312"/>
                    <a:pt x="8542" y="4311"/>
                  </a:cubicBezTo>
                  <a:close/>
                  <a:moveTo>
                    <a:pt x="10881" y="5649"/>
                  </a:moveTo>
                  <a:cubicBezTo>
                    <a:pt x="10940" y="5649"/>
                    <a:pt x="10940" y="5714"/>
                    <a:pt x="10940" y="5773"/>
                  </a:cubicBezTo>
                  <a:cubicBezTo>
                    <a:pt x="10940" y="5773"/>
                    <a:pt x="10881" y="5714"/>
                    <a:pt x="10881" y="5649"/>
                  </a:cubicBezTo>
                  <a:close/>
                  <a:moveTo>
                    <a:pt x="10386" y="6391"/>
                  </a:moveTo>
                  <a:lnTo>
                    <a:pt x="10386" y="6391"/>
                  </a:lnTo>
                  <a:cubicBezTo>
                    <a:pt x="10386" y="6391"/>
                    <a:pt x="10386" y="6391"/>
                    <a:pt x="10386" y="6391"/>
                  </a:cubicBezTo>
                  <a:close/>
                  <a:moveTo>
                    <a:pt x="10386" y="6391"/>
                  </a:moveTo>
                  <a:lnTo>
                    <a:pt x="10386" y="6455"/>
                  </a:lnTo>
                  <a:cubicBezTo>
                    <a:pt x="10446" y="6455"/>
                    <a:pt x="10446" y="6391"/>
                    <a:pt x="10446" y="6391"/>
                  </a:cubicBezTo>
                  <a:lnTo>
                    <a:pt x="10446" y="6391"/>
                  </a:lnTo>
                  <a:cubicBezTo>
                    <a:pt x="10446" y="6391"/>
                    <a:pt x="10419" y="6420"/>
                    <a:pt x="10402" y="6420"/>
                  </a:cubicBezTo>
                  <a:cubicBezTo>
                    <a:pt x="10393" y="6420"/>
                    <a:pt x="10386" y="6412"/>
                    <a:pt x="10386" y="6391"/>
                  </a:cubicBezTo>
                  <a:close/>
                  <a:moveTo>
                    <a:pt x="10446" y="6267"/>
                  </a:moveTo>
                  <a:cubicBezTo>
                    <a:pt x="10444" y="6271"/>
                    <a:pt x="10442" y="6275"/>
                    <a:pt x="10440" y="6279"/>
                  </a:cubicBezTo>
                  <a:lnTo>
                    <a:pt x="10440" y="6279"/>
                  </a:lnTo>
                  <a:cubicBezTo>
                    <a:pt x="10427" y="6288"/>
                    <a:pt x="10412" y="6304"/>
                    <a:pt x="10386" y="6332"/>
                  </a:cubicBezTo>
                  <a:lnTo>
                    <a:pt x="10416" y="6332"/>
                  </a:lnTo>
                  <a:cubicBezTo>
                    <a:pt x="10406" y="6359"/>
                    <a:pt x="10408" y="6370"/>
                    <a:pt x="10428" y="6370"/>
                  </a:cubicBezTo>
                  <a:cubicBezTo>
                    <a:pt x="10435" y="6370"/>
                    <a:pt x="10443" y="6369"/>
                    <a:pt x="10454" y="6367"/>
                  </a:cubicBezTo>
                  <a:lnTo>
                    <a:pt x="10454" y="6367"/>
                  </a:lnTo>
                  <a:cubicBezTo>
                    <a:pt x="10456" y="6375"/>
                    <a:pt x="10458" y="6383"/>
                    <a:pt x="10459" y="6390"/>
                  </a:cubicBezTo>
                  <a:lnTo>
                    <a:pt x="10459" y="6390"/>
                  </a:lnTo>
                  <a:cubicBezTo>
                    <a:pt x="10455" y="6391"/>
                    <a:pt x="10450" y="6391"/>
                    <a:pt x="10446" y="6391"/>
                  </a:cubicBezTo>
                  <a:lnTo>
                    <a:pt x="10459" y="6391"/>
                  </a:lnTo>
                  <a:cubicBezTo>
                    <a:pt x="10471" y="6459"/>
                    <a:pt x="10456" y="6470"/>
                    <a:pt x="10427" y="6470"/>
                  </a:cubicBezTo>
                  <a:cubicBezTo>
                    <a:pt x="10413" y="6470"/>
                    <a:pt x="10396" y="6467"/>
                    <a:pt x="10377" y="6467"/>
                  </a:cubicBezTo>
                  <a:cubicBezTo>
                    <a:pt x="10343" y="6467"/>
                    <a:pt x="10303" y="6475"/>
                    <a:pt x="10263" y="6515"/>
                  </a:cubicBezTo>
                  <a:lnTo>
                    <a:pt x="10263" y="6455"/>
                  </a:lnTo>
                  <a:lnTo>
                    <a:pt x="10139" y="6455"/>
                  </a:lnTo>
                  <a:cubicBezTo>
                    <a:pt x="10198" y="6391"/>
                    <a:pt x="10322" y="6332"/>
                    <a:pt x="10446" y="6267"/>
                  </a:cubicBezTo>
                  <a:close/>
                  <a:moveTo>
                    <a:pt x="10602" y="7537"/>
                  </a:moveTo>
                  <a:lnTo>
                    <a:pt x="10602" y="7537"/>
                  </a:lnTo>
                  <a:cubicBezTo>
                    <a:pt x="10618" y="7568"/>
                    <a:pt x="10634" y="7598"/>
                    <a:pt x="10634" y="7627"/>
                  </a:cubicBezTo>
                  <a:cubicBezTo>
                    <a:pt x="10634" y="7581"/>
                    <a:pt x="10634" y="7571"/>
                    <a:pt x="10602" y="7537"/>
                  </a:cubicBezTo>
                  <a:close/>
                  <a:moveTo>
                    <a:pt x="9828" y="8122"/>
                  </a:moveTo>
                  <a:lnTo>
                    <a:pt x="9828" y="8122"/>
                  </a:lnTo>
                  <a:cubicBezTo>
                    <a:pt x="9821" y="8144"/>
                    <a:pt x="9820" y="8163"/>
                    <a:pt x="9825" y="8182"/>
                  </a:cubicBezTo>
                  <a:lnTo>
                    <a:pt x="9825" y="8182"/>
                  </a:lnTo>
                  <a:cubicBezTo>
                    <a:pt x="9828" y="8161"/>
                    <a:pt x="9828" y="8139"/>
                    <a:pt x="9828" y="8122"/>
                  </a:cubicBezTo>
                  <a:close/>
                  <a:moveTo>
                    <a:pt x="9825" y="8182"/>
                  </a:moveTo>
                  <a:cubicBezTo>
                    <a:pt x="9822" y="8211"/>
                    <a:pt x="9814" y="8239"/>
                    <a:pt x="9795" y="8254"/>
                  </a:cubicBezTo>
                  <a:lnTo>
                    <a:pt x="9795" y="8254"/>
                  </a:lnTo>
                  <a:cubicBezTo>
                    <a:pt x="9816" y="8250"/>
                    <a:pt x="9840" y="8247"/>
                    <a:pt x="9867" y="8246"/>
                  </a:cubicBezTo>
                  <a:lnTo>
                    <a:pt x="9867" y="8246"/>
                  </a:lnTo>
                  <a:cubicBezTo>
                    <a:pt x="9846" y="8227"/>
                    <a:pt x="9831" y="8206"/>
                    <a:pt x="9825" y="8182"/>
                  </a:cubicBezTo>
                  <a:close/>
                  <a:moveTo>
                    <a:pt x="9892" y="8246"/>
                  </a:moveTo>
                  <a:cubicBezTo>
                    <a:pt x="9883" y="8246"/>
                    <a:pt x="9875" y="8246"/>
                    <a:pt x="9867" y="8246"/>
                  </a:cubicBezTo>
                  <a:lnTo>
                    <a:pt x="9867" y="8246"/>
                  </a:lnTo>
                  <a:cubicBezTo>
                    <a:pt x="9871" y="8250"/>
                    <a:pt x="9876" y="8254"/>
                    <a:pt x="9880" y="8258"/>
                  </a:cubicBezTo>
                  <a:lnTo>
                    <a:pt x="9880" y="8258"/>
                  </a:lnTo>
                  <a:cubicBezTo>
                    <a:pt x="9884" y="8254"/>
                    <a:pt x="9888" y="8250"/>
                    <a:pt x="9892" y="8246"/>
                  </a:cubicBezTo>
                  <a:close/>
                  <a:moveTo>
                    <a:pt x="9880" y="8258"/>
                  </a:moveTo>
                  <a:cubicBezTo>
                    <a:pt x="9827" y="8317"/>
                    <a:pt x="9824" y="8373"/>
                    <a:pt x="9768" y="8434"/>
                  </a:cubicBezTo>
                  <a:cubicBezTo>
                    <a:pt x="9851" y="8475"/>
                    <a:pt x="9912" y="8488"/>
                    <a:pt x="9965" y="8488"/>
                  </a:cubicBezTo>
                  <a:cubicBezTo>
                    <a:pt x="10069" y="8488"/>
                    <a:pt x="10137" y="8434"/>
                    <a:pt x="10263" y="8434"/>
                  </a:cubicBezTo>
                  <a:cubicBezTo>
                    <a:pt x="10217" y="8388"/>
                    <a:pt x="9989" y="8345"/>
                    <a:pt x="9880" y="8258"/>
                  </a:cubicBezTo>
                  <a:close/>
                  <a:moveTo>
                    <a:pt x="8715" y="9299"/>
                  </a:moveTo>
                  <a:cubicBezTo>
                    <a:pt x="8655" y="9358"/>
                    <a:pt x="8655" y="9358"/>
                    <a:pt x="8655" y="9423"/>
                  </a:cubicBezTo>
                  <a:cubicBezTo>
                    <a:pt x="8655" y="9423"/>
                    <a:pt x="8715" y="9482"/>
                    <a:pt x="8779" y="9482"/>
                  </a:cubicBezTo>
                  <a:cubicBezTo>
                    <a:pt x="8715" y="9423"/>
                    <a:pt x="8715" y="9358"/>
                    <a:pt x="8715" y="9299"/>
                  </a:cubicBezTo>
                  <a:close/>
                  <a:moveTo>
                    <a:pt x="4263" y="10899"/>
                  </a:moveTo>
                  <a:lnTo>
                    <a:pt x="4263" y="10899"/>
                  </a:lnTo>
                  <a:cubicBezTo>
                    <a:pt x="4262" y="10899"/>
                    <a:pt x="4261" y="10903"/>
                    <a:pt x="4260" y="10911"/>
                  </a:cubicBezTo>
                  <a:lnTo>
                    <a:pt x="4260" y="10911"/>
                  </a:lnTo>
                  <a:lnTo>
                    <a:pt x="4264" y="10906"/>
                  </a:lnTo>
                  <a:cubicBezTo>
                    <a:pt x="4264" y="10901"/>
                    <a:pt x="4263" y="10899"/>
                    <a:pt x="4263" y="10899"/>
                  </a:cubicBezTo>
                  <a:close/>
                  <a:moveTo>
                    <a:pt x="4081" y="11213"/>
                  </a:moveTo>
                  <a:lnTo>
                    <a:pt x="4140" y="11277"/>
                  </a:lnTo>
                  <a:cubicBezTo>
                    <a:pt x="4123" y="11294"/>
                    <a:pt x="4111" y="11302"/>
                    <a:pt x="4102" y="11302"/>
                  </a:cubicBezTo>
                  <a:cubicBezTo>
                    <a:pt x="4081" y="11302"/>
                    <a:pt x="4081" y="11259"/>
                    <a:pt x="4081" y="11213"/>
                  </a:cubicBezTo>
                  <a:close/>
                  <a:moveTo>
                    <a:pt x="6306" y="11337"/>
                  </a:moveTo>
                  <a:cubicBezTo>
                    <a:pt x="6306" y="11337"/>
                    <a:pt x="6247" y="11337"/>
                    <a:pt x="6242" y="11393"/>
                  </a:cubicBezTo>
                  <a:lnTo>
                    <a:pt x="6242" y="11393"/>
                  </a:lnTo>
                  <a:cubicBezTo>
                    <a:pt x="6258" y="11385"/>
                    <a:pt x="6274" y="11369"/>
                    <a:pt x="6306" y="11337"/>
                  </a:cubicBezTo>
                  <a:close/>
                  <a:moveTo>
                    <a:pt x="6242" y="11393"/>
                  </a:moveTo>
                  <a:cubicBezTo>
                    <a:pt x="6227" y="11401"/>
                    <a:pt x="6212" y="11401"/>
                    <a:pt x="6183" y="11401"/>
                  </a:cubicBezTo>
                  <a:lnTo>
                    <a:pt x="6242" y="11401"/>
                  </a:lnTo>
                  <a:cubicBezTo>
                    <a:pt x="6242" y="11398"/>
                    <a:pt x="6242" y="11395"/>
                    <a:pt x="6242" y="11393"/>
                  </a:cubicBezTo>
                  <a:close/>
                  <a:moveTo>
                    <a:pt x="2657" y="12390"/>
                  </a:moveTo>
                  <a:cubicBezTo>
                    <a:pt x="2660" y="12393"/>
                    <a:pt x="2664" y="12395"/>
                    <a:pt x="2668" y="12398"/>
                  </a:cubicBezTo>
                  <a:lnTo>
                    <a:pt x="2668" y="12398"/>
                  </a:lnTo>
                  <a:cubicBezTo>
                    <a:pt x="2664" y="12395"/>
                    <a:pt x="2661" y="12393"/>
                    <a:pt x="2657" y="12390"/>
                  </a:cubicBezTo>
                  <a:close/>
                  <a:moveTo>
                    <a:pt x="2659" y="12789"/>
                  </a:moveTo>
                  <a:lnTo>
                    <a:pt x="2659" y="12789"/>
                  </a:lnTo>
                  <a:cubicBezTo>
                    <a:pt x="2675" y="12800"/>
                    <a:pt x="2696" y="12810"/>
                    <a:pt x="2721" y="12820"/>
                  </a:cubicBezTo>
                  <a:cubicBezTo>
                    <a:pt x="2701" y="12820"/>
                    <a:pt x="2681" y="12808"/>
                    <a:pt x="2659" y="12789"/>
                  </a:cubicBezTo>
                  <a:close/>
                  <a:moveTo>
                    <a:pt x="5088" y="1"/>
                  </a:moveTo>
                  <a:cubicBezTo>
                    <a:pt x="5068" y="1"/>
                    <a:pt x="5041" y="8"/>
                    <a:pt x="5006" y="26"/>
                  </a:cubicBezTo>
                  <a:lnTo>
                    <a:pt x="4946" y="209"/>
                  </a:lnTo>
                  <a:cubicBezTo>
                    <a:pt x="4823" y="209"/>
                    <a:pt x="4575" y="209"/>
                    <a:pt x="4511" y="86"/>
                  </a:cubicBezTo>
                  <a:lnTo>
                    <a:pt x="4511" y="86"/>
                  </a:lnTo>
                  <a:cubicBezTo>
                    <a:pt x="4387" y="274"/>
                    <a:pt x="4575" y="86"/>
                    <a:pt x="4452" y="333"/>
                  </a:cubicBezTo>
                  <a:cubicBezTo>
                    <a:pt x="4491" y="280"/>
                    <a:pt x="4522" y="261"/>
                    <a:pt x="4548" y="261"/>
                  </a:cubicBezTo>
                  <a:cubicBezTo>
                    <a:pt x="4613" y="261"/>
                    <a:pt x="4648" y="377"/>
                    <a:pt x="4710" y="377"/>
                  </a:cubicBezTo>
                  <a:cubicBezTo>
                    <a:pt x="4730" y="377"/>
                    <a:pt x="4753" y="365"/>
                    <a:pt x="4781" y="332"/>
                  </a:cubicBezTo>
                  <a:lnTo>
                    <a:pt x="4781" y="332"/>
                  </a:lnTo>
                  <a:cubicBezTo>
                    <a:pt x="4666" y="512"/>
                    <a:pt x="4817" y="478"/>
                    <a:pt x="4758" y="704"/>
                  </a:cubicBezTo>
                  <a:cubicBezTo>
                    <a:pt x="4758" y="704"/>
                    <a:pt x="4787" y="649"/>
                    <a:pt x="4824" y="649"/>
                  </a:cubicBezTo>
                  <a:cubicBezTo>
                    <a:pt x="4842" y="649"/>
                    <a:pt x="4862" y="663"/>
                    <a:pt x="4882" y="704"/>
                  </a:cubicBezTo>
                  <a:lnTo>
                    <a:pt x="4946" y="704"/>
                  </a:lnTo>
                  <a:lnTo>
                    <a:pt x="4946" y="580"/>
                  </a:lnTo>
                  <a:cubicBezTo>
                    <a:pt x="4982" y="569"/>
                    <a:pt x="5015" y="564"/>
                    <a:pt x="5046" y="564"/>
                  </a:cubicBezTo>
                  <a:cubicBezTo>
                    <a:pt x="5175" y="564"/>
                    <a:pt x="5265" y="644"/>
                    <a:pt x="5317" y="644"/>
                  </a:cubicBezTo>
                  <a:cubicBezTo>
                    <a:pt x="5317" y="674"/>
                    <a:pt x="5301" y="674"/>
                    <a:pt x="5278" y="674"/>
                  </a:cubicBezTo>
                  <a:cubicBezTo>
                    <a:pt x="5254" y="674"/>
                    <a:pt x="5223" y="674"/>
                    <a:pt x="5194" y="704"/>
                  </a:cubicBezTo>
                  <a:lnTo>
                    <a:pt x="5377" y="704"/>
                  </a:lnTo>
                  <a:cubicBezTo>
                    <a:pt x="5312" y="769"/>
                    <a:pt x="5299" y="851"/>
                    <a:pt x="5274" y="906"/>
                  </a:cubicBezTo>
                  <a:lnTo>
                    <a:pt x="5274" y="906"/>
                  </a:lnTo>
                  <a:cubicBezTo>
                    <a:pt x="5263" y="915"/>
                    <a:pt x="5257" y="927"/>
                    <a:pt x="5255" y="937"/>
                  </a:cubicBezTo>
                  <a:lnTo>
                    <a:pt x="5255" y="937"/>
                  </a:lnTo>
                  <a:cubicBezTo>
                    <a:pt x="5241" y="954"/>
                    <a:pt x="5222" y="964"/>
                    <a:pt x="5195" y="964"/>
                  </a:cubicBezTo>
                  <a:cubicBezTo>
                    <a:pt x="5177" y="964"/>
                    <a:pt x="5156" y="960"/>
                    <a:pt x="5129" y="951"/>
                  </a:cubicBezTo>
                  <a:lnTo>
                    <a:pt x="5129" y="951"/>
                  </a:lnTo>
                  <a:lnTo>
                    <a:pt x="5253" y="1075"/>
                  </a:lnTo>
                  <a:cubicBezTo>
                    <a:pt x="5194" y="1198"/>
                    <a:pt x="5253" y="1263"/>
                    <a:pt x="5377" y="1263"/>
                  </a:cubicBezTo>
                  <a:cubicBezTo>
                    <a:pt x="5377" y="1292"/>
                    <a:pt x="5438" y="1292"/>
                    <a:pt x="5485" y="1292"/>
                  </a:cubicBezTo>
                  <a:cubicBezTo>
                    <a:pt x="5531" y="1292"/>
                    <a:pt x="5562" y="1292"/>
                    <a:pt x="5500" y="1322"/>
                  </a:cubicBezTo>
                  <a:lnTo>
                    <a:pt x="5688" y="1386"/>
                  </a:lnTo>
                  <a:lnTo>
                    <a:pt x="5688" y="1446"/>
                  </a:lnTo>
                  <a:cubicBezTo>
                    <a:pt x="5812" y="1569"/>
                    <a:pt x="6118" y="1569"/>
                    <a:pt x="6118" y="1881"/>
                  </a:cubicBezTo>
                  <a:cubicBezTo>
                    <a:pt x="6183" y="1940"/>
                    <a:pt x="6242" y="1940"/>
                    <a:pt x="6306" y="2064"/>
                  </a:cubicBezTo>
                  <a:lnTo>
                    <a:pt x="6183" y="2128"/>
                  </a:lnTo>
                  <a:cubicBezTo>
                    <a:pt x="6293" y="2181"/>
                    <a:pt x="6305" y="2384"/>
                    <a:pt x="6395" y="2384"/>
                  </a:cubicBezTo>
                  <a:cubicBezTo>
                    <a:pt x="6405" y="2384"/>
                    <a:pt x="6417" y="2382"/>
                    <a:pt x="6430" y="2375"/>
                  </a:cubicBezTo>
                  <a:lnTo>
                    <a:pt x="6430" y="2375"/>
                  </a:lnTo>
                  <a:cubicBezTo>
                    <a:pt x="6183" y="2682"/>
                    <a:pt x="6613" y="2682"/>
                    <a:pt x="6613" y="2870"/>
                  </a:cubicBezTo>
                  <a:lnTo>
                    <a:pt x="6801" y="2746"/>
                  </a:lnTo>
                  <a:cubicBezTo>
                    <a:pt x="6801" y="2870"/>
                    <a:pt x="6925" y="2870"/>
                    <a:pt x="7048" y="2929"/>
                  </a:cubicBezTo>
                  <a:lnTo>
                    <a:pt x="7172" y="2870"/>
                  </a:lnTo>
                  <a:cubicBezTo>
                    <a:pt x="7355" y="2870"/>
                    <a:pt x="7231" y="3177"/>
                    <a:pt x="7355" y="3300"/>
                  </a:cubicBezTo>
                  <a:cubicBezTo>
                    <a:pt x="7295" y="3300"/>
                    <a:pt x="7295" y="3241"/>
                    <a:pt x="7295" y="3241"/>
                  </a:cubicBezTo>
                  <a:lnTo>
                    <a:pt x="7295" y="3241"/>
                  </a:lnTo>
                  <a:cubicBezTo>
                    <a:pt x="7172" y="3612"/>
                    <a:pt x="7790" y="3424"/>
                    <a:pt x="7726" y="3735"/>
                  </a:cubicBezTo>
                  <a:cubicBezTo>
                    <a:pt x="7790" y="3735"/>
                    <a:pt x="7790" y="3795"/>
                    <a:pt x="7790" y="3859"/>
                  </a:cubicBezTo>
                  <a:cubicBezTo>
                    <a:pt x="7790" y="3918"/>
                    <a:pt x="7849" y="3918"/>
                    <a:pt x="7914" y="3918"/>
                  </a:cubicBezTo>
                  <a:lnTo>
                    <a:pt x="7790" y="4042"/>
                  </a:lnTo>
                  <a:cubicBezTo>
                    <a:pt x="7790" y="4080"/>
                    <a:pt x="7802" y="4095"/>
                    <a:pt x="7820" y="4095"/>
                  </a:cubicBezTo>
                  <a:cubicBezTo>
                    <a:pt x="7861" y="4095"/>
                    <a:pt x="7932" y="4024"/>
                    <a:pt x="7973" y="3983"/>
                  </a:cubicBezTo>
                  <a:lnTo>
                    <a:pt x="8097" y="3983"/>
                  </a:lnTo>
                  <a:cubicBezTo>
                    <a:pt x="7914" y="4166"/>
                    <a:pt x="8285" y="4042"/>
                    <a:pt x="8097" y="4230"/>
                  </a:cubicBezTo>
                  <a:cubicBezTo>
                    <a:pt x="8189" y="4230"/>
                    <a:pt x="8281" y="4332"/>
                    <a:pt x="8425" y="4332"/>
                  </a:cubicBezTo>
                  <a:cubicBezTo>
                    <a:pt x="8458" y="4332"/>
                    <a:pt x="8493" y="4327"/>
                    <a:pt x="8532" y="4314"/>
                  </a:cubicBezTo>
                  <a:lnTo>
                    <a:pt x="8532" y="4314"/>
                  </a:lnTo>
                  <a:cubicBezTo>
                    <a:pt x="8534" y="4368"/>
                    <a:pt x="8548" y="4413"/>
                    <a:pt x="8655" y="4413"/>
                  </a:cubicBezTo>
                  <a:lnTo>
                    <a:pt x="8468" y="4601"/>
                  </a:lnTo>
                  <a:lnTo>
                    <a:pt x="8779" y="4537"/>
                  </a:lnTo>
                  <a:lnTo>
                    <a:pt x="8779" y="4537"/>
                  </a:lnTo>
                  <a:cubicBezTo>
                    <a:pt x="8779" y="4660"/>
                    <a:pt x="8715" y="4724"/>
                    <a:pt x="8532" y="4784"/>
                  </a:cubicBezTo>
                  <a:cubicBezTo>
                    <a:pt x="8838" y="4784"/>
                    <a:pt x="8715" y="4848"/>
                    <a:pt x="9026" y="4848"/>
                  </a:cubicBezTo>
                  <a:lnTo>
                    <a:pt x="8903" y="4907"/>
                  </a:lnTo>
                  <a:cubicBezTo>
                    <a:pt x="8962" y="4972"/>
                    <a:pt x="9150" y="4907"/>
                    <a:pt x="9086" y="5031"/>
                  </a:cubicBezTo>
                  <a:cubicBezTo>
                    <a:pt x="9026" y="5155"/>
                    <a:pt x="9150" y="5278"/>
                    <a:pt x="9274" y="5466"/>
                  </a:cubicBezTo>
                  <a:cubicBezTo>
                    <a:pt x="9397" y="5526"/>
                    <a:pt x="9457" y="5590"/>
                    <a:pt x="9521" y="5714"/>
                  </a:cubicBezTo>
                  <a:cubicBezTo>
                    <a:pt x="9521" y="5714"/>
                    <a:pt x="9580" y="5773"/>
                    <a:pt x="9580" y="5837"/>
                  </a:cubicBezTo>
                  <a:cubicBezTo>
                    <a:pt x="9645" y="5837"/>
                    <a:pt x="9645" y="5897"/>
                    <a:pt x="9645" y="5897"/>
                  </a:cubicBezTo>
                  <a:cubicBezTo>
                    <a:pt x="9645" y="5961"/>
                    <a:pt x="9704" y="5961"/>
                    <a:pt x="9704" y="6020"/>
                  </a:cubicBezTo>
                  <a:cubicBezTo>
                    <a:pt x="9736" y="5929"/>
                    <a:pt x="9752" y="5898"/>
                    <a:pt x="9768" y="5898"/>
                  </a:cubicBezTo>
                  <a:cubicBezTo>
                    <a:pt x="9783" y="5898"/>
                    <a:pt x="9798" y="5929"/>
                    <a:pt x="9828" y="5961"/>
                  </a:cubicBezTo>
                  <a:cubicBezTo>
                    <a:pt x="9828" y="6002"/>
                    <a:pt x="9828" y="6073"/>
                    <a:pt x="9849" y="6073"/>
                  </a:cubicBezTo>
                  <a:cubicBezTo>
                    <a:pt x="9858" y="6073"/>
                    <a:pt x="9872" y="6059"/>
                    <a:pt x="9892" y="6020"/>
                  </a:cubicBezTo>
                  <a:lnTo>
                    <a:pt x="9892" y="6020"/>
                  </a:lnTo>
                  <a:cubicBezTo>
                    <a:pt x="9892" y="6084"/>
                    <a:pt x="9892" y="6144"/>
                    <a:pt x="9768" y="6208"/>
                  </a:cubicBezTo>
                  <a:cubicBezTo>
                    <a:pt x="9907" y="6253"/>
                    <a:pt x="9906" y="6373"/>
                    <a:pt x="10007" y="6373"/>
                  </a:cubicBezTo>
                  <a:cubicBezTo>
                    <a:pt x="10039" y="6373"/>
                    <a:pt x="10080" y="6361"/>
                    <a:pt x="10139" y="6332"/>
                  </a:cubicBezTo>
                  <a:lnTo>
                    <a:pt x="10139" y="6332"/>
                  </a:lnTo>
                  <a:cubicBezTo>
                    <a:pt x="10075" y="6391"/>
                    <a:pt x="10015" y="6391"/>
                    <a:pt x="9951" y="6455"/>
                  </a:cubicBezTo>
                  <a:lnTo>
                    <a:pt x="10015" y="6455"/>
                  </a:lnTo>
                  <a:cubicBezTo>
                    <a:pt x="10015" y="6515"/>
                    <a:pt x="9951" y="6515"/>
                    <a:pt x="9951" y="6515"/>
                  </a:cubicBezTo>
                  <a:cubicBezTo>
                    <a:pt x="9951" y="6534"/>
                    <a:pt x="9962" y="6541"/>
                    <a:pt x="9979" y="6541"/>
                  </a:cubicBezTo>
                  <a:cubicBezTo>
                    <a:pt x="9982" y="6541"/>
                    <a:pt x="9985" y="6541"/>
                    <a:pt x="9989" y="6541"/>
                  </a:cubicBezTo>
                  <a:lnTo>
                    <a:pt x="9989" y="6541"/>
                  </a:lnTo>
                  <a:cubicBezTo>
                    <a:pt x="9948" y="6579"/>
                    <a:pt x="9932" y="6579"/>
                    <a:pt x="9828" y="6579"/>
                  </a:cubicBezTo>
                  <a:lnTo>
                    <a:pt x="9892" y="6703"/>
                  </a:lnTo>
                  <a:cubicBezTo>
                    <a:pt x="10015" y="6826"/>
                    <a:pt x="9951" y="6826"/>
                    <a:pt x="9828" y="6826"/>
                  </a:cubicBezTo>
                  <a:cubicBezTo>
                    <a:pt x="9764" y="6826"/>
                    <a:pt x="9701" y="6810"/>
                    <a:pt x="9647" y="6810"/>
                  </a:cubicBezTo>
                  <a:cubicBezTo>
                    <a:pt x="9595" y="6810"/>
                    <a:pt x="9550" y="6825"/>
                    <a:pt x="9521" y="6886"/>
                  </a:cubicBezTo>
                  <a:lnTo>
                    <a:pt x="9645" y="6950"/>
                  </a:lnTo>
                  <a:cubicBezTo>
                    <a:pt x="9645" y="6968"/>
                    <a:pt x="9634" y="6975"/>
                    <a:pt x="9616" y="6975"/>
                  </a:cubicBezTo>
                  <a:cubicBezTo>
                    <a:pt x="9520" y="6975"/>
                    <a:pt x="9204" y="6755"/>
                    <a:pt x="9107" y="6755"/>
                  </a:cubicBezTo>
                  <a:cubicBezTo>
                    <a:pt x="9098" y="6755"/>
                    <a:pt x="9091" y="6758"/>
                    <a:pt x="9086" y="6762"/>
                  </a:cubicBezTo>
                  <a:cubicBezTo>
                    <a:pt x="9026" y="6703"/>
                    <a:pt x="9086" y="6703"/>
                    <a:pt x="9086" y="6638"/>
                  </a:cubicBezTo>
                  <a:cubicBezTo>
                    <a:pt x="8779" y="6638"/>
                    <a:pt x="9150" y="6826"/>
                    <a:pt x="9086" y="6950"/>
                  </a:cubicBezTo>
                  <a:cubicBezTo>
                    <a:pt x="9034" y="6894"/>
                    <a:pt x="8935" y="6750"/>
                    <a:pt x="8868" y="6750"/>
                  </a:cubicBezTo>
                  <a:cubicBezTo>
                    <a:pt x="8857" y="6750"/>
                    <a:pt x="8847" y="6754"/>
                    <a:pt x="8838" y="6762"/>
                  </a:cubicBezTo>
                  <a:cubicBezTo>
                    <a:pt x="8779" y="6762"/>
                    <a:pt x="8838" y="6886"/>
                    <a:pt x="8779" y="6950"/>
                  </a:cubicBezTo>
                  <a:cubicBezTo>
                    <a:pt x="8779" y="7050"/>
                    <a:pt x="8779" y="7150"/>
                    <a:pt x="8713" y="7150"/>
                  </a:cubicBezTo>
                  <a:cubicBezTo>
                    <a:pt x="8698" y="7150"/>
                    <a:pt x="8679" y="7145"/>
                    <a:pt x="8655" y="7133"/>
                  </a:cubicBezTo>
                  <a:lnTo>
                    <a:pt x="8655" y="7133"/>
                  </a:lnTo>
                  <a:cubicBezTo>
                    <a:pt x="8715" y="7197"/>
                    <a:pt x="8779" y="7257"/>
                    <a:pt x="8779" y="7321"/>
                  </a:cubicBezTo>
                  <a:cubicBezTo>
                    <a:pt x="8769" y="7330"/>
                    <a:pt x="8753" y="7333"/>
                    <a:pt x="8733" y="7333"/>
                  </a:cubicBezTo>
                  <a:cubicBezTo>
                    <a:pt x="8682" y="7333"/>
                    <a:pt x="8607" y="7311"/>
                    <a:pt x="8548" y="7311"/>
                  </a:cubicBezTo>
                  <a:cubicBezTo>
                    <a:pt x="8485" y="7311"/>
                    <a:pt x="8442" y="7337"/>
                    <a:pt x="8468" y="7444"/>
                  </a:cubicBezTo>
                  <a:lnTo>
                    <a:pt x="8408" y="7444"/>
                  </a:lnTo>
                  <a:cubicBezTo>
                    <a:pt x="8344" y="7504"/>
                    <a:pt x="8220" y="7692"/>
                    <a:pt x="8220" y="7815"/>
                  </a:cubicBezTo>
                  <a:cubicBezTo>
                    <a:pt x="8153" y="7746"/>
                    <a:pt x="8101" y="7719"/>
                    <a:pt x="8057" y="7719"/>
                  </a:cubicBezTo>
                  <a:cubicBezTo>
                    <a:pt x="7982" y="7719"/>
                    <a:pt x="7927" y="7797"/>
                    <a:pt x="7849" y="7875"/>
                  </a:cubicBezTo>
                  <a:cubicBezTo>
                    <a:pt x="7811" y="7997"/>
                    <a:pt x="7770" y="8092"/>
                    <a:pt x="7712" y="8092"/>
                  </a:cubicBezTo>
                  <a:cubicBezTo>
                    <a:pt x="7681" y="8092"/>
                    <a:pt x="7645" y="8064"/>
                    <a:pt x="7602" y="7998"/>
                  </a:cubicBezTo>
                  <a:lnTo>
                    <a:pt x="7419" y="8186"/>
                  </a:lnTo>
                  <a:lnTo>
                    <a:pt x="7355" y="8122"/>
                  </a:lnTo>
                  <a:cubicBezTo>
                    <a:pt x="7231" y="8246"/>
                    <a:pt x="7231" y="8369"/>
                    <a:pt x="7295" y="8493"/>
                  </a:cubicBezTo>
                  <a:cubicBezTo>
                    <a:pt x="7231" y="8493"/>
                    <a:pt x="7231" y="8434"/>
                    <a:pt x="7231" y="8434"/>
                  </a:cubicBezTo>
                  <a:cubicBezTo>
                    <a:pt x="6984" y="8493"/>
                    <a:pt x="6984" y="8557"/>
                    <a:pt x="6984" y="8864"/>
                  </a:cubicBezTo>
                  <a:lnTo>
                    <a:pt x="6860" y="8740"/>
                  </a:lnTo>
                  <a:cubicBezTo>
                    <a:pt x="6860" y="8864"/>
                    <a:pt x="6366" y="8804"/>
                    <a:pt x="6366" y="9111"/>
                  </a:cubicBezTo>
                  <a:cubicBezTo>
                    <a:pt x="6306" y="9111"/>
                    <a:pt x="6306" y="9052"/>
                    <a:pt x="6306" y="9052"/>
                  </a:cubicBezTo>
                  <a:cubicBezTo>
                    <a:pt x="6242" y="9175"/>
                    <a:pt x="6059" y="9235"/>
                    <a:pt x="5935" y="9299"/>
                  </a:cubicBezTo>
                  <a:cubicBezTo>
                    <a:pt x="5748" y="9299"/>
                    <a:pt x="5688" y="9423"/>
                    <a:pt x="5871" y="9670"/>
                  </a:cubicBezTo>
                  <a:lnTo>
                    <a:pt x="5812" y="9917"/>
                  </a:lnTo>
                  <a:cubicBezTo>
                    <a:pt x="5842" y="9896"/>
                    <a:pt x="5868" y="9888"/>
                    <a:pt x="5890" y="9888"/>
                  </a:cubicBezTo>
                  <a:cubicBezTo>
                    <a:pt x="5998" y="9888"/>
                    <a:pt x="6016" y="10100"/>
                    <a:pt x="6118" y="10100"/>
                  </a:cubicBezTo>
                  <a:cubicBezTo>
                    <a:pt x="6095" y="10148"/>
                    <a:pt x="6045" y="10168"/>
                    <a:pt x="5994" y="10168"/>
                  </a:cubicBezTo>
                  <a:cubicBezTo>
                    <a:pt x="5914" y="10168"/>
                    <a:pt x="5835" y="10117"/>
                    <a:pt x="5871" y="10041"/>
                  </a:cubicBezTo>
                  <a:lnTo>
                    <a:pt x="5935" y="10041"/>
                  </a:lnTo>
                  <a:cubicBezTo>
                    <a:pt x="5871" y="9976"/>
                    <a:pt x="5819" y="9954"/>
                    <a:pt x="5775" y="9954"/>
                  </a:cubicBezTo>
                  <a:cubicBezTo>
                    <a:pt x="5676" y="9954"/>
                    <a:pt x="5618" y="10067"/>
                    <a:pt x="5553" y="10067"/>
                  </a:cubicBezTo>
                  <a:cubicBezTo>
                    <a:pt x="5536" y="10067"/>
                    <a:pt x="5519" y="10059"/>
                    <a:pt x="5500" y="10041"/>
                  </a:cubicBezTo>
                  <a:cubicBezTo>
                    <a:pt x="5377" y="10100"/>
                    <a:pt x="5317" y="10224"/>
                    <a:pt x="5194" y="10288"/>
                  </a:cubicBezTo>
                  <a:lnTo>
                    <a:pt x="5129" y="10347"/>
                  </a:lnTo>
                  <a:lnTo>
                    <a:pt x="5070" y="10347"/>
                  </a:lnTo>
                  <a:lnTo>
                    <a:pt x="4946" y="10471"/>
                  </a:lnTo>
                  <a:cubicBezTo>
                    <a:pt x="4758" y="10595"/>
                    <a:pt x="4575" y="10718"/>
                    <a:pt x="4452" y="10842"/>
                  </a:cubicBezTo>
                  <a:lnTo>
                    <a:pt x="4635" y="10966"/>
                  </a:lnTo>
                  <a:lnTo>
                    <a:pt x="4511" y="11089"/>
                  </a:lnTo>
                  <a:cubicBezTo>
                    <a:pt x="4452" y="11030"/>
                    <a:pt x="4328" y="10966"/>
                    <a:pt x="4452" y="10906"/>
                  </a:cubicBezTo>
                  <a:cubicBezTo>
                    <a:pt x="4438" y="10899"/>
                    <a:pt x="4426" y="10896"/>
                    <a:pt x="4416" y="10896"/>
                  </a:cubicBezTo>
                  <a:cubicBezTo>
                    <a:pt x="4341" y="10896"/>
                    <a:pt x="4387" y="11097"/>
                    <a:pt x="4387" y="11154"/>
                  </a:cubicBezTo>
                  <a:cubicBezTo>
                    <a:pt x="4374" y="11158"/>
                    <a:pt x="4362" y="11160"/>
                    <a:pt x="4350" y="11160"/>
                  </a:cubicBezTo>
                  <a:cubicBezTo>
                    <a:pt x="4241" y="11160"/>
                    <a:pt x="4251" y="10962"/>
                    <a:pt x="4260" y="10911"/>
                  </a:cubicBezTo>
                  <a:lnTo>
                    <a:pt x="4260" y="10911"/>
                  </a:lnTo>
                  <a:lnTo>
                    <a:pt x="4205" y="10966"/>
                  </a:lnTo>
                  <a:cubicBezTo>
                    <a:pt x="4264" y="11089"/>
                    <a:pt x="4328" y="11213"/>
                    <a:pt x="4205" y="11277"/>
                  </a:cubicBezTo>
                  <a:cubicBezTo>
                    <a:pt x="4081" y="11277"/>
                    <a:pt x="4081" y="11154"/>
                    <a:pt x="4017" y="11154"/>
                  </a:cubicBezTo>
                  <a:lnTo>
                    <a:pt x="4017" y="11213"/>
                  </a:lnTo>
                  <a:lnTo>
                    <a:pt x="3834" y="11277"/>
                  </a:lnTo>
                  <a:lnTo>
                    <a:pt x="4017" y="11401"/>
                  </a:lnTo>
                  <a:cubicBezTo>
                    <a:pt x="4017" y="11511"/>
                    <a:pt x="3918" y="11523"/>
                    <a:pt x="4030" y="11612"/>
                  </a:cubicBezTo>
                  <a:lnTo>
                    <a:pt x="4030" y="11612"/>
                  </a:lnTo>
                  <a:cubicBezTo>
                    <a:pt x="4005" y="11600"/>
                    <a:pt x="3978" y="11595"/>
                    <a:pt x="3951" y="11595"/>
                  </a:cubicBezTo>
                  <a:cubicBezTo>
                    <a:pt x="3847" y="11595"/>
                    <a:pt x="3731" y="11667"/>
                    <a:pt x="3646" y="11707"/>
                  </a:cubicBezTo>
                  <a:cubicBezTo>
                    <a:pt x="3522" y="11831"/>
                    <a:pt x="3398" y="11955"/>
                    <a:pt x="3339" y="11955"/>
                  </a:cubicBezTo>
                  <a:cubicBezTo>
                    <a:pt x="3339" y="12143"/>
                    <a:pt x="3215" y="12202"/>
                    <a:pt x="3092" y="12326"/>
                  </a:cubicBezTo>
                  <a:cubicBezTo>
                    <a:pt x="3151" y="12326"/>
                    <a:pt x="3339" y="12449"/>
                    <a:pt x="3215" y="12514"/>
                  </a:cubicBezTo>
                  <a:cubicBezTo>
                    <a:pt x="3136" y="12413"/>
                    <a:pt x="3075" y="12384"/>
                    <a:pt x="3021" y="12384"/>
                  </a:cubicBezTo>
                  <a:cubicBezTo>
                    <a:pt x="2944" y="12384"/>
                    <a:pt x="2881" y="12443"/>
                    <a:pt x="2796" y="12443"/>
                  </a:cubicBezTo>
                  <a:cubicBezTo>
                    <a:pt x="2759" y="12443"/>
                    <a:pt x="2717" y="12432"/>
                    <a:pt x="2668" y="12398"/>
                  </a:cubicBezTo>
                  <a:lnTo>
                    <a:pt x="2668" y="12398"/>
                  </a:lnTo>
                  <a:cubicBezTo>
                    <a:pt x="2797" y="12499"/>
                    <a:pt x="2546" y="12636"/>
                    <a:pt x="2618" y="12749"/>
                  </a:cubicBezTo>
                  <a:lnTo>
                    <a:pt x="2618" y="12749"/>
                  </a:lnTo>
                  <a:cubicBezTo>
                    <a:pt x="2580" y="12711"/>
                    <a:pt x="2535" y="12666"/>
                    <a:pt x="2474" y="12637"/>
                  </a:cubicBezTo>
                  <a:cubicBezTo>
                    <a:pt x="2474" y="12820"/>
                    <a:pt x="2350" y="12884"/>
                    <a:pt x="2226" y="12944"/>
                  </a:cubicBezTo>
                  <a:cubicBezTo>
                    <a:pt x="2103" y="13008"/>
                    <a:pt x="1979" y="13008"/>
                    <a:pt x="1855" y="13132"/>
                  </a:cubicBezTo>
                  <a:cubicBezTo>
                    <a:pt x="1915" y="13191"/>
                    <a:pt x="1979" y="13191"/>
                    <a:pt x="1979" y="13315"/>
                  </a:cubicBezTo>
                  <a:lnTo>
                    <a:pt x="1667" y="13191"/>
                  </a:lnTo>
                  <a:lnTo>
                    <a:pt x="1667" y="13191"/>
                  </a:lnTo>
                  <a:cubicBezTo>
                    <a:pt x="1667" y="13243"/>
                    <a:pt x="1789" y="13413"/>
                    <a:pt x="1708" y="13413"/>
                  </a:cubicBezTo>
                  <a:cubicBezTo>
                    <a:pt x="1688" y="13413"/>
                    <a:pt x="1656" y="13403"/>
                    <a:pt x="1608" y="13379"/>
                  </a:cubicBezTo>
                  <a:lnTo>
                    <a:pt x="1608" y="13379"/>
                  </a:lnTo>
                  <a:lnTo>
                    <a:pt x="1732" y="13503"/>
                  </a:lnTo>
                  <a:cubicBezTo>
                    <a:pt x="1420" y="13562"/>
                    <a:pt x="1237" y="13809"/>
                    <a:pt x="990" y="13997"/>
                  </a:cubicBezTo>
                  <a:cubicBezTo>
                    <a:pt x="866" y="14121"/>
                    <a:pt x="743" y="14244"/>
                    <a:pt x="619" y="14244"/>
                  </a:cubicBezTo>
                  <a:cubicBezTo>
                    <a:pt x="481" y="14335"/>
                    <a:pt x="378" y="14391"/>
                    <a:pt x="260" y="14391"/>
                  </a:cubicBezTo>
                  <a:cubicBezTo>
                    <a:pt x="218" y="14391"/>
                    <a:pt x="173" y="14384"/>
                    <a:pt x="124" y="14368"/>
                  </a:cubicBezTo>
                  <a:lnTo>
                    <a:pt x="124" y="14368"/>
                  </a:lnTo>
                  <a:cubicBezTo>
                    <a:pt x="248" y="14427"/>
                    <a:pt x="248" y="14427"/>
                    <a:pt x="184" y="14492"/>
                  </a:cubicBezTo>
                  <a:cubicBezTo>
                    <a:pt x="248" y="14492"/>
                    <a:pt x="248" y="14615"/>
                    <a:pt x="307" y="14675"/>
                  </a:cubicBezTo>
                  <a:cubicBezTo>
                    <a:pt x="248" y="14615"/>
                    <a:pt x="248" y="14615"/>
                    <a:pt x="184" y="14615"/>
                  </a:cubicBezTo>
                  <a:cubicBezTo>
                    <a:pt x="184" y="14551"/>
                    <a:pt x="124" y="14551"/>
                    <a:pt x="60" y="14551"/>
                  </a:cubicBezTo>
                  <a:cubicBezTo>
                    <a:pt x="102" y="14631"/>
                    <a:pt x="90" y="14659"/>
                    <a:pt x="60" y="14669"/>
                  </a:cubicBezTo>
                  <a:lnTo>
                    <a:pt x="60" y="14669"/>
                  </a:lnTo>
                  <a:lnTo>
                    <a:pt x="60" y="14615"/>
                  </a:lnTo>
                  <a:cubicBezTo>
                    <a:pt x="1" y="14615"/>
                    <a:pt x="1" y="14615"/>
                    <a:pt x="1" y="14675"/>
                  </a:cubicBezTo>
                  <a:cubicBezTo>
                    <a:pt x="22" y="14675"/>
                    <a:pt x="44" y="14675"/>
                    <a:pt x="60" y="14669"/>
                  </a:cubicBezTo>
                  <a:lnTo>
                    <a:pt x="60" y="14669"/>
                  </a:lnTo>
                  <a:lnTo>
                    <a:pt x="60" y="14675"/>
                  </a:lnTo>
                  <a:lnTo>
                    <a:pt x="60" y="14863"/>
                  </a:lnTo>
                  <a:cubicBezTo>
                    <a:pt x="124" y="14922"/>
                    <a:pt x="124" y="15046"/>
                    <a:pt x="124" y="15110"/>
                  </a:cubicBezTo>
                  <a:cubicBezTo>
                    <a:pt x="248" y="15293"/>
                    <a:pt x="372" y="15417"/>
                    <a:pt x="372" y="15540"/>
                  </a:cubicBezTo>
                  <a:cubicBezTo>
                    <a:pt x="401" y="15480"/>
                    <a:pt x="445" y="15464"/>
                    <a:pt x="498" y="15464"/>
                  </a:cubicBezTo>
                  <a:cubicBezTo>
                    <a:pt x="552" y="15464"/>
                    <a:pt x="615" y="15481"/>
                    <a:pt x="678" y="15481"/>
                  </a:cubicBezTo>
                  <a:cubicBezTo>
                    <a:pt x="866" y="15481"/>
                    <a:pt x="990" y="15481"/>
                    <a:pt x="990" y="15234"/>
                  </a:cubicBezTo>
                  <a:cubicBezTo>
                    <a:pt x="1049" y="15293"/>
                    <a:pt x="990" y="15357"/>
                    <a:pt x="1049" y="15417"/>
                  </a:cubicBezTo>
                  <a:cubicBezTo>
                    <a:pt x="990" y="15293"/>
                    <a:pt x="1049" y="15169"/>
                    <a:pt x="1173" y="15169"/>
                  </a:cubicBezTo>
                  <a:lnTo>
                    <a:pt x="1173" y="15234"/>
                  </a:lnTo>
                  <a:cubicBezTo>
                    <a:pt x="1173" y="15234"/>
                    <a:pt x="1173" y="15169"/>
                    <a:pt x="1237" y="15169"/>
                  </a:cubicBezTo>
                  <a:cubicBezTo>
                    <a:pt x="1297" y="15169"/>
                    <a:pt x="1297" y="15110"/>
                    <a:pt x="1361" y="15110"/>
                  </a:cubicBezTo>
                  <a:cubicBezTo>
                    <a:pt x="1420" y="15110"/>
                    <a:pt x="1420" y="15046"/>
                    <a:pt x="1484" y="15046"/>
                  </a:cubicBezTo>
                  <a:cubicBezTo>
                    <a:pt x="1608" y="14986"/>
                    <a:pt x="1791" y="14986"/>
                    <a:pt x="1915" y="14922"/>
                  </a:cubicBezTo>
                  <a:lnTo>
                    <a:pt x="1791" y="14798"/>
                  </a:lnTo>
                  <a:cubicBezTo>
                    <a:pt x="1832" y="14779"/>
                    <a:pt x="1860" y="14772"/>
                    <a:pt x="1881" y="14772"/>
                  </a:cubicBezTo>
                  <a:cubicBezTo>
                    <a:pt x="1922" y="14772"/>
                    <a:pt x="1936" y="14798"/>
                    <a:pt x="1979" y="14798"/>
                  </a:cubicBezTo>
                  <a:cubicBezTo>
                    <a:pt x="1961" y="14730"/>
                    <a:pt x="1939" y="14709"/>
                    <a:pt x="1915" y="14709"/>
                  </a:cubicBezTo>
                  <a:cubicBezTo>
                    <a:pt x="1876" y="14709"/>
                    <a:pt x="1831" y="14764"/>
                    <a:pt x="1793" y="14764"/>
                  </a:cubicBezTo>
                  <a:cubicBezTo>
                    <a:pt x="1769" y="14764"/>
                    <a:pt x="1748" y="14743"/>
                    <a:pt x="1732" y="14675"/>
                  </a:cubicBezTo>
                  <a:lnTo>
                    <a:pt x="1732" y="14675"/>
                  </a:lnTo>
                  <a:cubicBezTo>
                    <a:pt x="1769" y="14703"/>
                    <a:pt x="1804" y="14714"/>
                    <a:pt x="1838" y="14714"/>
                  </a:cubicBezTo>
                  <a:cubicBezTo>
                    <a:pt x="1992" y="14714"/>
                    <a:pt x="2125" y="14487"/>
                    <a:pt x="2276" y="14487"/>
                  </a:cubicBezTo>
                  <a:cubicBezTo>
                    <a:pt x="2319" y="14487"/>
                    <a:pt x="2363" y="14505"/>
                    <a:pt x="2409" y="14551"/>
                  </a:cubicBezTo>
                  <a:cubicBezTo>
                    <a:pt x="2533" y="14492"/>
                    <a:pt x="2286" y="14427"/>
                    <a:pt x="2350" y="14368"/>
                  </a:cubicBezTo>
                  <a:lnTo>
                    <a:pt x="2350" y="14368"/>
                  </a:lnTo>
                  <a:lnTo>
                    <a:pt x="2474" y="14427"/>
                  </a:lnTo>
                  <a:lnTo>
                    <a:pt x="2409" y="14304"/>
                  </a:lnTo>
                  <a:cubicBezTo>
                    <a:pt x="2474" y="14304"/>
                    <a:pt x="2597" y="14368"/>
                    <a:pt x="2657" y="14427"/>
                  </a:cubicBezTo>
                  <a:cubicBezTo>
                    <a:pt x="2597" y="14427"/>
                    <a:pt x="2597" y="14492"/>
                    <a:pt x="2597" y="14492"/>
                  </a:cubicBezTo>
                  <a:cubicBezTo>
                    <a:pt x="2657" y="14492"/>
                    <a:pt x="2721" y="14492"/>
                    <a:pt x="2780" y="14427"/>
                  </a:cubicBezTo>
                  <a:cubicBezTo>
                    <a:pt x="2780" y="14368"/>
                    <a:pt x="2780" y="14304"/>
                    <a:pt x="2845" y="14304"/>
                  </a:cubicBezTo>
                  <a:lnTo>
                    <a:pt x="2721" y="14304"/>
                  </a:lnTo>
                  <a:lnTo>
                    <a:pt x="2904" y="14121"/>
                  </a:lnTo>
                  <a:lnTo>
                    <a:pt x="3092" y="13933"/>
                  </a:lnTo>
                  <a:cubicBezTo>
                    <a:pt x="3215" y="13809"/>
                    <a:pt x="3339" y="13686"/>
                    <a:pt x="3398" y="13503"/>
                  </a:cubicBezTo>
                  <a:lnTo>
                    <a:pt x="3339" y="13438"/>
                  </a:lnTo>
                  <a:cubicBezTo>
                    <a:pt x="3398" y="13191"/>
                    <a:pt x="3522" y="13379"/>
                    <a:pt x="3646" y="13132"/>
                  </a:cubicBezTo>
                  <a:lnTo>
                    <a:pt x="3646" y="13191"/>
                  </a:lnTo>
                  <a:cubicBezTo>
                    <a:pt x="3646" y="13067"/>
                    <a:pt x="3710" y="13008"/>
                    <a:pt x="3710" y="12944"/>
                  </a:cubicBezTo>
                  <a:cubicBezTo>
                    <a:pt x="3769" y="13067"/>
                    <a:pt x="3957" y="13008"/>
                    <a:pt x="3957" y="13132"/>
                  </a:cubicBezTo>
                  <a:cubicBezTo>
                    <a:pt x="4017" y="12884"/>
                    <a:pt x="3957" y="13008"/>
                    <a:pt x="3893" y="12637"/>
                  </a:cubicBezTo>
                  <a:lnTo>
                    <a:pt x="3893" y="12637"/>
                  </a:lnTo>
                  <a:lnTo>
                    <a:pt x="4017" y="12761"/>
                  </a:lnTo>
                  <a:cubicBezTo>
                    <a:pt x="3957" y="12637"/>
                    <a:pt x="3893" y="12573"/>
                    <a:pt x="4017" y="12449"/>
                  </a:cubicBezTo>
                  <a:cubicBezTo>
                    <a:pt x="4017" y="12637"/>
                    <a:pt x="4205" y="12573"/>
                    <a:pt x="4205" y="12761"/>
                  </a:cubicBezTo>
                  <a:cubicBezTo>
                    <a:pt x="4220" y="12764"/>
                    <a:pt x="4235" y="12765"/>
                    <a:pt x="4248" y="12765"/>
                  </a:cubicBezTo>
                  <a:cubicBezTo>
                    <a:pt x="4446" y="12765"/>
                    <a:pt x="4387" y="12450"/>
                    <a:pt x="4509" y="12450"/>
                  </a:cubicBezTo>
                  <a:cubicBezTo>
                    <a:pt x="4538" y="12450"/>
                    <a:pt x="4578" y="12468"/>
                    <a:pt x="4635" y="12514"/>
                  </a:cubicBezTo>
                  <a:cubicBezTo>
                    <a:pt x="4591" y="12382"/>
                    <a:pt x="4539" y="12344"/>
                    <a:pt x="4494" y="12344"/>
                  </a:cubicBezTo>
                  <a:cubicBezTo>
                    <a:pt x="4432" y="12344"/>
                    <a:pt x="4380" y="12416"/>
                    <a:pt x="4376" y="12416"/>
                  </a:cubicBezTo>
                  <a:cubicBezTo>
                    <a:pt x="4375" y="12416"/>
                    <a:pt x="4378" y="12409"/>
                    <a:pt x="4387" y="12390"/>
                  </a:cubicBezTo>
                  <a:cubicBezTo>
                    <a:pt x="4264" y="12390"/>
                    <a:pt x="4264" y="12143"/>
                    <a:pt x="4387" y="12143"/>
                  </a:cubicBezTo>
                  <a:cubicBezTo>
                    <a:pt x="4394" y="12136"/>
                    <a:pt x="4402" y="12134"/>
                    <a:pt x="4413" y="12134"/>
                  </a:cubicBezTo>
                  <a:cubicBezTo>
                    <a:pt x="4484" y="12134"/>
                    <a:pt x="4648" y="12263"/>
                    <a:pt x="4797" y="12263"/>
                  </a:cubicBezTo>
                  <a:cubicBezTo>
                    <a:pt x="4838" y="12263"/>
                    <a:pt x="4878" y="12253"/>
                    <a:pt x="4914" y="12229"/>
                  </a:cubicBezTo>
                  <a:lnTo>
                    <a:pt x="4914" y="12229"/>
                  </a:lnTo>
                  <a:cubicBezTo>
                    <a:pt x="4914" y="12246"/>
                    <a:pt x="4918" y="12266"/>
                    <a:pt x="4882" y="12266"/>
                  </a:cubicBezTo>
                  <a:cubicBezTo>
                    <a:pt x="4988" y="12266"/>
                    <a:pt x="4960" y="12129"/>
                    <a:pt x="5063" y="12129"/>
                  </a:cubicBezTo>
                  <a:cubicBezTo>
                    <a:pt x="5081" y="12129"/>
                    <a:pt x="5103" y="12133"/>
                    <a:pt x="5129" y="12143"/>
                  </a:cubicBezTo>
                  <a:cubicBezTo>
                    <a:pt x="5006" y="11895"/>
                    <a:pt x="5253" y="12019"/>
                    <a:pt x="5070" y="11831"/>
                  </a:cubicBezTo>
                  <a:lnTo>
                    <a:pt x="5070" y="11831"/>
                  </a:lnTo>
                  <a:lnTo>
                    <a:pt x="4946" y="12019"/>
                  </a:lnTo>
                  <a:cubicBezTo>
                    <a:pt x="5006" y="11895"/>
                    <a:pt x="4882" y="11584"/>
                    <a:pt x="5129" y="11584"/>
                  </a:cubicBezTo>
                  <a:lnTo>
                    <a:pt x="5129" y="11772"/>
                  </a:lnTo>
                  <a:cubicBezTo>
                    <a:pt x="5253" y="11772"/>
                    <a:pt x="5194" y="11648"/>
                    <a:pt x="5317" y="11648"/>
                  </a:cubicBezTo>
                  <a:cubicBezTo>
                    <a:pt x="5441" y="11895"/>
                    <a:pt x="5129" y="11895"/>
                    <a:pt x="5194" y="12078"/>
                  </a:cubicBezTo>
                  <a:cubicBezTo>
                    <a:pt x="5206" y="12085"/>
                    <a:pt x="5216" y="12087"/>
                    <a:pt x="5225" y="12087"/>
                  </a:cubicBezTo>
                  <a:cubicBezTo>
                    <a:pt x="5280" y="12087"/>
                    <a:pt x="5279" y="11981"/>
                    <a:pt x="5307" y="11981"/>
                  </a:cubicBezTo>
                  <a:cubicBezTo>
                    <a:pt x="5320" y="11981"/>
                    <a:pt x="5340" y="12006"/>
                    <a:pt x="5377" y="12078"/>
                  </a:cubicBezTo>
                  <a:cubicBezTo>
                    <a:pt x="5194" y="11707"/>
                    <a:pt x="5565" y="11955"/>
                    <a:pt x="5500" y="11648"/>
                  </a:cubicBezTo>
                  <a:lnTo>
                    <a:pt x="5500" y="11648"/>
                  </a:lnTo>
                  <a:lnTo>
                    <a:pt x="5624" y="11772"/>
                  </a:lnTo>
                  <a:cubicBezTo>
                    <a:pt x="5624" y="11707"/>
                    <a:pt x="5565" y="11648"/>
                    <a:pt x="5624" y="11584"/>
                  </a:cubicBezTo>
                  <a:lnTo>
                    <a:pt x="5688" y="11831"/>
                  </a:lnTo>
                  <a:cubicBezTo>
                    <a:pt x="5688" y="11584"/>
                    <a:pt x="5995" y="11772"/>
                    <a:pt x="5995" y="11584"/>
                  </a:cubicBezTo>
                  <a:lnTo>
                    <a:pt x="5995" y="11584"/>
                  </a:lnTo>
                  <a:cubicBezTo>
                    <a:pt x="5946" y="11634"/>
                    <a:pt x="5910" y="11653"/>
                    <a:pt x="5882" y="11653"/>
                  </a:cubicBezTo>
                  <a:cubicBezTo>
                    <a:pt x="5803" y="11653"/>
                    <a:pt x="5779" y="11507"/>
                    <a:pt x="5688" y="11460"/>
                  </a:cubicBezTo>
                  <a:cubicBezTo>
                    <a:pt x="5688" y="11369"/>
                    <a:pt x="5719" y="11338"/>
                    <a:pt x="5765" y="11338"/>
                  </a:cubicBezTo>
                  <a:cubicBezTo>
                    <a:pt x="5812" y="11338"/>
                    <a:pt x="5874" y="11369"/>
                    <a:pt x="5935" y="11401"/>
                  </a:cubicBezTo>
                  <a:cubicBezTo>
                    <a:pt x="5995" y="11401"/>
                    <a:pt x="6059" y="11460"/>
                    <a:pt x="6118" y="11460"/>
                  </a:cubicBezTo>
                  <a:cubicBezTo>
                    <a:pt x="6183" y="11460"/>
                    <a:pt x="6183" y="11460"/>
                    <a:pt x="6183" y="11401"/>
                  </a:cubicBezTo>
                  <a:cubicBezTo>
                    <a:pt x="6118" y="11401"/>
                    <a:pt x="6118" y="11337"/>
                    <a:pt x="6118" y="11277"/>
                  </a:cubicBezTo>
                  <a:lnTo>
                    <a:pt x="6366" y="11277"/>
                  </a:lnTo>
                  <a:cubicBezTo>
                    <a:pt x="6489" y="11154"/>
                    <a:pt x="6183" y="11213"/>
                    <a:pt x="6183" y="11089"/>
                  </a:cubicBezTo>
                  <a:lnTo>
                    <a:pt x="6183" y="11089"/>
                  </a:lnTo>
                  <a:cubicBezTo>
                    <a:pt x="6208" y="11098"/>
                    <a:pt x="6227" y="11102"/>
                    <a:pt x="6240" y="11102"/>
                  </a:cubicBezTo>
                  <a:cubicBezTo>
                    <a:pt x="6319" y="11102"/>
                    <a:pt x="6191" y="10948"/>
                    <a:pt x="6242" y="10842"/>
                  </a:cubicBezTo>
                  <a:lnTo>
                    <a:pt x="6242" y="10842"/>
                  </a:lnTo>
                  <a:lnTo>
                    <a:pt x="6366" y="10966"/>
                  </a:lnTo>
                  <a:cubicBezTo>
                    <a:pt x="6554" y="10842"/>
                    <a:pt x="6118" y="10659"/>
                    <a:pt x="6366" y="10595"/>
                  </a:cubicBezTo>
                  <a:lnTo>
                    <a:pt x="6366" y="10595"/>
                  </a:lnTo>
                  <a:lnTo>
                    <a:pt x="6489" y="10842"/>
                  </a:lnTo>
                  <a:lnTo>
                    <a:pt x="6489" y="10718"/>
                  </a:lnTo>
                  <a:lnTo>
                    <a:pt x="6613" y="10842"/>
                  </a:lnTo>
                  <a:cubicBezTo>
                    <a:pt x="6613" y="10659"/>
                    <a:pt x="6677" y="10659"/>
                    <a:pt x="6801" y="10595"/>
                  </a:cubicBezTo>
                  <a:cubicBezTo>
                    <a:pt x="6677" y="10535"/>
                    <a:pt x="6613" y="10412"/>
                    <a:pt x="6677" y="10347"/>
                  </a:cubicBezTo>
                  <a:cubicBezTo>
                    <a:pt x="6760" y="10347"/>
                    <a:pt x="6759" y="10402"/>
                    <a:pt x="6785" y="10402"/>
                  </a:cubicBezTo>
                  <a:cubicBezTo>
                    <a:pt x="6799" y="10402"/>
                    <a:pt x="6819" y="10389"/>
                    <a:pt x="6860" y="10347"/>
                  </a:cubicBezTo>
                  <a:cubicBezTo>
                    <a:pt x="6907" y="10438"/>
                    <a:pt x="6920" y="10496"/>
                    <a:pt x="6875" y="10496"/>
                  </a:cubicBezTo>
                  <a:cubicBezTo>
                    <a:pt x="6859" y="10496"/>
                    <a:pt x="6834" y="10488"/>
                    <a:pt x="6801" y="10471"/>
                  </a:cubicBezTo>
                  <a:lnTo>
                    <a:pt x="6801" y="10471"/>
                  </a:lnTo>
                  <a:cubicBezTo>
                    <a:pt x="6860" y="10535"/>
                    <a:pt x="6860" y="10595"/>
                    <a:pt x="6860" y="10659"/>
                  </a:cubicBezTo>
                  <a:cubicBezTo>
                    <a:pt x="6984" y="10659"/>
                    <a:pt x="7048" y="10535"/>
                    <a:pt x="7048" y="10471"/>
                  </a:cubicBezTo>
                  <a:lnTo>
                    <a:pt x="7048" y="10471"/>
                  </a:lnTo>
                  <a:cubicBezTo>
                    <a:pt x="7048" y="10472"/>
                    <a:pt x="7048" y="10500"/>
                    <a:pt x="7029" y="10500"/>
                  </a:cubicBezTo>
                  <a:cubicBezTo>
                    <a:pt x="7020" y="10500"/>
                    <a:pt x="7005" y="10493"/>
                    <a:pt x="6984" y="10471"/>
                  </a:cubicBezTo>
                  <a:lnTo>
                    <a:pt x="7048" y="10164"/>
                  </a:lnTo>
                  <a:cubicBezTo>
                    <a:pt x="7108" y="10224"/>
                    <a:pt x="7108" y="10288"/>
                    <a:pt x="7108" y="10288"/>
                  </a:cubicBezTo>
                  <a:cubicBezTo>
                    <a:pt x="7108" y="10288"/>
                    <a:pt x="7108" y="10164"/>
                    <a:pt x="7172" y="10164"/>
                  </a:cubicBezTo>
                  <a:cubicBezTo>
                    <a:pt x="7231" y="10224"/>
                    <a:pt x="7295" y="10347"/>
                    <a:pt x="7295" y="10471"/>
                  </a:cubicBezTo>
                  <a:lnTo>
                    <a:pt x="7355" y="10224"/>
                  </a:lnTo>
                  <a:cubicBezTo>
                    <a:pt x="7419" y="10224"/>
                    <a:pt x="7543" y="10224"/>
                    <a:pt x="7543" y="10288"/>
                  </a:cubicBezTo>
                  <a:cubicBezTo>
                    <a:pt x="7666" y="10288"/>
                    <a:pt x="7602" y="9917"/>
                    <a:pt x="7790" y="9917"/>
                  </a:cubicBezTo>
                  <a:cubicBezTo>
                    <a:pt x="7726" y="9853"/>
                    <a:pt x="7726" y="9853"/>
                    <a:pt x="7790" y="9794"/>
                  </a:cubicBezTo>
                  <a:cubicBezTo>
                    <a:pt x="7914" y="9729"/>
                    <a:pt x="8097" y="9794"/>
                    <a:pt x="8097" y="9546"/>
                  </a:cubicBezTo>
                  <a:lnTo>
                    <a:pt x="8344" y="9606"/>
                  </a:lnTo>
                  <a:cubicBezTo>
                    <a:pt x="8408" y="9482"/>
                    <a:pt x="8037" y="9482"/>
                    <a:pt x="8161" y="9299"/>
                  </a:cubicBezTo>
                  <a:cubicBezTo>
                    <a:pt x="8177" y="9249"/>
                    <a:pt x="8197" y="9230"/>
                    <a:pt x="8220" y="9230"/>
                  </a:cubicBezTo>
                  <a:cubicBezTo>
                    <a:pt x="8282" y="9230"/>
                    <a:pt x="8361" y="9375"/>
                    <a:pt x="8408" y="9423"/>
                  </a:cubicBezTo>
                  <a:lnTo>
                    <a:pt x="8408" y="9175"/>
                  </a:lnTo>
                  <a:cubicBezTo>
                    <a:pt x="8408" y="9111"/>
                    <a:pt x="8408" y="9052"/>
                    <a:pt x="8468" y="9052"/>
                  </a:cubicBezTo>
                  <a:lnTo>
                    <a:pt x="8591" y="9052"/>
                  </a:lnTo>
                  <a:cubicBezTo>
                    <a:pt x="8591" y="9052"/>
                    <a:pt x="8591" y="9111"/>
                    <a:pt x="8532" y="9111"/>
                  </a:cubicBezTo>
                  <a:lnTo>
                    <a:pt x="8591" y="9175"/>
                  </a:lnTo>
                  <a:lnTo>
                    <a:pt x="8655" y="9175"/>
                  </a:lnTo>
                  <a:cubicBezTo>
                    <a:pt x="8655" y="9175"/>
                    <a:pt x="8655" y="9235"/>
                    <a:pt x="8715" y="9235"/>
                  </a:cubicBezTo>
                  <a:lnTo>
                    <a:pt x="8715" y="9299"/>
                  </a:lnTo>
                  <a:cubicBezTo>
                    <a:pt x="8715" y="9235"/>
                    <a:pt x="8715" y="9235"/>
                    <a:pt x="8779" y="9175"/>
                  </a:cubicBezTo>
                  <a:cubicBezTo>
                    <a:pt x="8779" y="9175"/>
                    <a:pt x="8838" y="9111"/>
                    <a:pt x="8715" y="8928"/>
                  </a:cubicBezTo>
                  <a:lnTo>
                    <a:pt x="8838" y="8928"/>
                  </a:lnTo>
                  <a:lnTo>
                    <a:pt x="8838" y="8987"/>
                  </a:lnTo>
                  <a:cubicBezTo>
                    <a:pt x="8862" y="9003"/>
                    <a:pt x="8877" y="9010"/>
                    <a:pt x="8887" y="9010"/>
                  </a:cubicBezTo>
                  <a:cubicBezTo>
                    <a:pt x="8957" y="9010"/>
                    <a:pt x="8738" y="8673"/>
                    <a:pt x="8903" y="8617"/>
                  </a:cubicBezTo>
                  <a:cubicBezTo>
                    <a:pt x="8962" y="8617"/>
                    <a:pt x="9026" y="8681"/>
                    <a:pt x="9026" y="8740"/>
                  </a:cubicBezTo>
                  <a:cubicBezTo>
                    <a:pt x="9026" y="8681"/>
                    <a:pt x="9086" y="8617"/>
                    <a:pt x="9086" y="8557"/>
                  </a:cubicBezTo>
                  <a:cubicBezTo>
                    <a:pt x="9150" y="8557"/>
                    <a:pt x="9150" y="8617"/>
                    <a:pt x="9150" y="8617"/>
                  </a:cubicBezTo>
                  <a:lnTo>
                    <a:pt x="9333" y="8493"/>
                  </a:lnTo>
                  <a:lnTo>
                    <a:pt x="9333" y="8186"/>
                  </a:lnTo>
                  <a:cubicBezTo>
                    <a:pt x="9457" y="8246"/>
                    <a:pt x="9333" y="8246"/>
                    <a:pt x="9397" y="8310"/>
                  </a:cubicBezTo>
                  <a:cubicBezTo>
                    <a:pt x="9397" y="8246"/>
                    <a:pt x="9397" y="8186"/>
                    <a:pt x="9457" y="8122"/>
                  </a:cubicBezTo>
                  <a:lnTo>
                    <a:pt x="9457" y="8122"/>
                  </a:lnTo>
                  <a:cubicBezTo>
                    <a:pt x="9580" y="8186"/>
                    <a:pt x="9521" y="8369"/>
                    <a:pt x="9397" y="8434"/>
                  </a:cubicBezTo>
                  <a:cubicBezTo>
                    <a:pt x="9474" y="8485"/>
                    <a:pt x="9530" y="8504"/>
                    <a:pt x="9569" y="8504"/>
                  </a:cubicBezTo>
                  <a:cubicBezTo>
                    <a:pt x="9623" y="8504"/>
                    <a:pt x="9645" y="8468"/>
                    <a:pt x="9645" y="8434"/>
                  </a:cubicBezTo>
                  <a:cubicBezTo>
                    <a:pt x="9645" y="8384"/>
                    <a:pt x="9645" y="8300"/>
                    <a:pt x="9757" y="8263"/>
                  </a:cubicBezTo>
                  <a:lnTo>
                    <a:pt x="9757" y="8263"/>
                  </a:lnTo>
                  <a:cubicBezTo>
                    <a:pt x="9759" y="8264"/>
                    <a:pt x="9761" y="8264"/>
                    <a:pt x="9763" y="8264"/>
                  </a:cubicBezTo>
                  <a:cubicBezTo>
                    <a:pt x="9776" y="8264"/>
                    <a:pt x="9787" y="8260"/>
                    <a:pt x="9795" y="8254"/>
                  </a:cubicBezTo>
                  <a:lnTo>
                    <a:pt x="9795" y="8254"/>
                  </a:lnTo>
                  <a:cubicBezTo>
                    <a:pt x="9781" y="8256"/>
                    <a:pt x="9768" y="8260"/>
                    <a:pt x="9757" y="8263"/>
                  </a:cubicBezTo>
                  <a:lnTo>
                    <a:pt x="9757" y="8263"/>
                  </a:lnTo>
                  <a:cubicBezTo>
                    <a:pt x="9742" y="8262"/>
                    <a:pt x="9725" y="8256"/>
                    <a:pt x="9704" y="8246"/>
                  </a:cubicBezTo>
                  <a:cubicBezTo>
                    <a:pt x="9668" y="8135"/>
                    <a:pt x="9699" y="8113"/>
                    <a:pt x="9743" y="8113"/>
                  </a:cubicBezTo>
                  <a:cubicBezTo>
                    <a:pt x="9771" y="8113"/>
                    <a:pt x="9804" y="8122"/>
                    <a:pt x="9828" y="8122"/>
                  </a:cubicBezTo>
                  <a:cubicBezTo>
                    <a:pt x="9892" y="8122"/>
                    <a:pt x="9951" y="8122"/>
                    <a:pt x="9951" y="7998"/>
                  </a:cubicBezTo>
                  <a:cubicBezTo>
                    <a:pt x="9971" y="8037"/>
                    <a:pt x="9991" y="8051"/>
                    <a:pt x="10010" y="8051"/>
                  </a:cubicBezTo>
                  <a:cubicBezTo>
                    <a:pt x="10053" y="8051"/>
                    <a:pt x="10095" y="7980"/>
                    <a:pt x="10139" y="7939"/>
                  </a:cubicBezTo>
                  <a:lnTo>
                    <a:pt x="10263" y="8122"/>
                  </a:lnTo>
                  <a:cubicBezTo>
                    <a:pt x="10322" y="7998"/>
                    <a:pt x="10198" y="7939"/>
                    <a:pt x="10198" y="7815"/>
                  </a:cubicBezTo>
                  <a:cubicBezTo>
                    <a:pt x="10263" y="7815"/>
                    <a:pt x="10386" y="7875"/>
                    <a:pt x="10510" y="7998"/>
                  </a:cubicBezTo>
                  <a:cubicBezTo>
                    <a:pt x="10569" y="7998"/>
                    <a:pt x="10510" y="7939"/>
                    <a:pt x="10446" y="7875"/>
                  </a:cubicBezTo>
                  <a:cubicBezTo>
                    <a:pt x="10386" y="7815"/>
                    <a:pt x="10322" y="7815"/>
                    <a:pt x="10386" y="7692"/>
                  </a:cubicBezTo>
                  <a:cubicBezTo>
                    <a:pt x="10446" y="7692"/>
                    <a:pt x="10446" y="7692"/>
                    <a:pt x="10510" y="7627"/>
                  </a:cubicBezTo>
                  <a:lnTo>
                    <a:pt x="10510" y="7568"/>
                  </a:lnTo>
                  <a:lnTo>
                    <a:pt x="10510" y="7504"/>
                  </a:lnTo>
                  <a:lnTo>
                    <a:pt x="10510" y="7444"/>
                  </a:lnTo>
                  <a:cubicBezTo>
                    <a:pt x="10569" y="7444"/>
                    <a:pt x="10569" y="7504"/>
                    <a:pt x="10569" y="7504"/>
                  </a:cubicBezTo>
                  <a:cubicBezTo>
                    <a:pt x="10583" y="7517"/>
                    <a:pt x="10594" y="7528"/>
                    <a:pt x="10602" y="7537"/>
                  </a:cubicBezTo>
                  <a:lnTo>
                    <a:pt x="10602" y="7537"/>
                  </a:lnTo>
                  <a:cubicBezTo>
                    <a:pt x="10586" y="7506"/>
                    <a:pt x="10569" y="7474"/>
                    <a:pt x="10569" y="7444"/>
                  </a:cubicBezTo>
                  <a:lnTo>
                    <a:pt x="10569" y="7444"/>
                  </a:lnTo>
                  <a:lnTo>
                    <a:pt x="10634" y="7504"/>
                  </a:lnTo>
                  <a:cubicBezTo>
                    <a:pt x="10634" y="7444"/>
                    <a:pt x="10634" y="7444"/>
                    <a:pt x="10569" y="7380"/>
                  </a:cubicBezTo>
                  <a:cubicBezTo>
                    <a:pt x="10569" y="7321"/>
                    <a:pt x="10569" y="7257"/>
                    <a:pt x="10634" y="7197"/>
                  </a:cubicBezTo>
                  <a:cubicBezTo>
                    <a:pt x="10606" y="7144"/>
                    <a:pt x="10613" y="7125"/>
                    <a:pt x="10635" y="7125"/>
                  </a:cubicBezTo>
                  <a:cubicBezTo>
                    <a:pt x="10664" y="7125"/>
                    <a:pt x="10720" y="7160"/>
                    <a:pt x="10757" y="7197"/>
                  </a:cubicBezTo>
                  <a:cubicBezTo>
                    <a:pt x="10817" y="7197"/>
                    <a:pt x="10881" y="7257"/>
                    <a:pt x="10940" y="7257"/>
                  </a:cubicBezTo>
                  <a:cubicBezTo>
                    <a:pt x="11005" y="7197"/>
                    <a:pt x="11064" y="7197"/>
                    <a:pt x="11064" y="7074"/>
                  </a:cubicBezTo>
                  <a:cubicBezTo>
                    <a:pt x="11188" y="7074"/>
                    <a:pt x="11128" y="7197"/>
                    <a:pt x="11188" y="7257"/>
                  </a:cubicBezTo>
                  <a:cubicBezTo>
                    <a:pt x="11252" y="7197"/>
                    <a:pt x="11311" y="7074"/>
                    <a:pt x="11375" y="7009"/>
                  </a:cubicBezTo>
                  <a:cubicBezTo>
                    <a:pt x="11375" y="6950"/>
                    <a:pt x="11435" y="6886"/>
                    <a:pt x="11435" y="6826"/>
                  </a:cubicBezTo>
                  <a:lnTo>
                    <a:pt x="11435" y="6762"/>
                  </a:lnTo>
                  <a:lnTo>
                    <a:pt x="11435" y="6515"/>
                  </a:lnTo>
                  <a:cubicBezTo>
                    <a:pt x="11435" y="6515"/>
                    <a:pt x="11435" y="6455"/>
                    <a:pt x="11375" y="6455"/>
                  </a:cubicBezTo>
                  <a:cubicBezTo>
                    <a:pt x="11375" y="6391"/>
                    <a:pt x="11375" y="6332"/>
                    <a:pt x="11311" y="6267"/>
                  </a:cubicBezTo>
                  <a:cubicBezTo>
                    <a:pt x="11375" y="6208"/>
                    <a:pt x="11375" y="6084"/>
                    <a:pt x="11375" y="5961"/>
                  </a:cubicBezTo>
                  <a:lnTo>
                    <a:pt x="11375" y="5961"/>
                  </a:lnTo>
                  <a:cubicBezTo>
                    <a:pt x="11328" y="6052"/>
                    <a:pt x="11284" y="6108"/>
                    <a:pt x="11215" y="6108"/>
                  </a:cubicBezTo>
                  <a:cubicBezTo>
                    <a:pt x="11189" y="6108"/>
                    <a:pt x="11161" y="6100"/>
                    <a:pt x="11128" y="6084"/>
                  </a:cubicBezTo>
                  <a:lnTo>
                    <a:pt x="10817" y="6084"/>
                  </a:lnTo>
                  <a:cubicBezTo>
                    <a:pt x="10817" y="6144"/>
                    <a:pt x="10757" y="6208"/>
                    <a:pt x="10757" y="6267"/>
                  </a:cubicBezTo>
                  <a:cubicBezTo>
                    <a:pt x="10693" y="6208"/>
                    <a:pt x="10634" y="6208"/>
                    <a:pt x="10569" y="6208"/>
                  </a:cubicBezTo>
                  <a:cubicBezTo>
                    <a:pt x="10569" y="6144"/>
                    <a:pt x="10634" y="6084"/>
                    <a:pt x="10693" y="6084"/>
                  </a:cubicBezTo>
                  <a:lnTo>
                    <a:pt x="10634" y="6084"/>
                  </a:lnTo>
                  <a:cubicBezTo>
                    <a:pt x="10693" y="5961"/>
                    <a:pt x="10817" y="5897"/>
                    <a:pt x="10940" y="5897"/>
                  </a:cubicBezTo>
                  <a:cubicBezTo>
                    <a:pt x="10881" y="5961"/>
                    <a:pt x="10881" y="5961"/>
                    <a:pt x="10881" y="6020"/>
                  </a:cubicBezTo>
                  <a:cubicBezTo>
                    <a:pt x="11005" y="5961"/>
                    <a:pt x="11128" y="5961"/>
                    <a:pt x="11252" y="5897"/>
                  </a:cubicBezTo>
                  <a:cubicBezTo>
                    <a:pt x="11188" y="5897"/>
                    <a:pt x="11188" y="5837"/>
                    <a:pt x="11128" y="5837"/>
                  </a:cubicBezTo>
                  <a:lnTo>
                    <a:pt x="11252" y="5837"/>
                  </a:lnTo>
                  <a:cubicBezTo>
                    <a:pt x="11252" y="5773"/>
                    <a:pt x="11188" y="5773"/>
                    <a:pt x="11128" y="5773"/>
                  </a:cubicBezTo>
                  <a:cubicBezTo>
                    <a:pt x="11188" y="5714"/>
                    <a:pt x="11252" y="5649"/>
                    <a:pt x="11252" y="5590"/>
                  </a:cubicBezTo>
                  <a:lnTo>
                    <a:pt x="11252" y="5590"/>
                  </a:lnTo>
                  <a:lnTo>
                    <a:pt x="11188" y="5649"/>
                  </a:lnTo>
                  <a:cubicBezTo>
                    <a:pt x="11128" y="5526"/>
                    <a:pt x="11128" y="5402"/>
                    <a:pt x="11064" y="5343"/>
                  </a:cubicBezTo>
                  <a:cubicBezTo>
                    <a:pt x="10800" y="5343"/>
                    <a:pt x="10533" y="5478"/>
                    <a:pt x="10268" y="5478"/>
                  </a:cubicBezTo>
                  <a:cubicBezTo>
                    <a:pt x="10225" y="5478"/>
                    <a:pt x="10182" y="5475"/>
                    <a:pt x="10139" y="5466"/>
                  </a:cubicBezTo>
                  <a:cubicBezTo>
                    <a:pt x="10322" y="5343"/>
                    <a:pt x="10322" y="5219"/>
                    <a:pt x="10446" y="5095"/>
                  </a:cubicBezTo>
                  <a:lnTo>
                    <a:pt x="10446" y="5095"/>
                  </a:lnTo>
                  <a:cubicBezTo>
                    <a:pt x="10386" y="5278"/>
                    <a:pt x="10693" y="5155"/>
                    <a:pt x="10757" y="5278"/>
                  </a:cubicBezTo>
                  <a:cubicBezTo>
                    <a:pt x="10757" y="5219"/>
                    <a:pt x="10817" y="5155"/>
                    <a:pt x="10881" y="5095"/>
                  </a:cubicBezTo>
                  <a:lnTo>
                    <a:pt x="10510" y="5095"/>
                  </a:lnTo>
                  <a:cubicBezTo>
                    <a:pt x="10634" y="4972"/>
                    <a:pt x="10569" y="4972"/>
                    <a:pt x="10569" y="4907"/>
                  </a:cubicBezTo>
                  <a:lnTo>
                    <a:pt x="10569" y="4907"/>
                  </a:lnTo>
                  <a:cubicBezTo>
                    <a:pt x="10510" y="4972"/>
                    <a:pt x="10510" y="5031"/>
                    <a:pt x="10446" y="5031"/>
                  </a:cubicBezTo>
                  <a:lnTo>
                    <a:pt x="10386" y="5031"/>
                  </a:lnTo>
                  <a:cubicBezTo>
                    <a:pt x="10322" y="5031"/>
                    <a:pt x="10263" y="4972"/>
                    <a:pt x="10198" y="4972"/>
                  </a:cubicBezTo>
                  <a:cubicBezTo>
                    <a:pt x="10244" y="4926"/>
                    <a:pt x="10287" y="4883"/>
                    <a:pt x="10331" y="4883"/>
                  </a:cubicBezTo>
                  <a:cubicBezTo>
                    <a:pt x="10349" y="4883"/>
                    <a:pt x="10368" y="4890"/>
                    <a:pt x="10386" y="4907"/>
                  </a:cubicBezTo>
                  <a:cubicBezTo>
                    <a:pt x="10415" y="4847"/>
                    <a:pt x="10416" y="4831"/>
                    <a:pt x="10394" y="4831"/>
                  </a:cubicBezTo>
                  <a:cubicBezTo>
                    <a:pt x="10372" y="4831"/>
                    <a:pt x="10326" y="4848"/>
                    <a:pt x="10263" y="4848"/>
                  </a:cubicBezTo>
                  <a:cubicBezTo>
                    <a:pt x="10191" y="4883"/>
                    <a:pt x="10139" y="4919"/>
                    <a:pt x="10108" y="4919"/>
                  </a:cubicBezTo>
                  <a:cubicBezTo>
                    <a:pt x="10086" y="4919"/>
                    <a:pt x="10075" y="4900"/>
                    <a:pt x="10075" y="4848"/>
                  </a:cubicBezTo>
                  <a:lnTo>
                    <a:pt x="10075" y="4848"/>
                  </a:lnTo>
                  <a:cubicBezTo>
                    <a:pt x="10075" y="4848"/>
                    <a:pt x="10075" y="4874"/>
                    <a:pt x="10094" y="4874"/>
                  </a:cubicBezTo>
                  <a:cubicBezTo>
                    <a:pt x="10103" y="4874"/>
                    <a:pt x="10118" y="4868"/>
                    <a:pt x="10139" y="4848"/>
                  </a:cubicBezTo>
                  <a:cubicBezTo>
                    <a:pt x="10015" y="4848"/>
                    <a:pt x="9951" y="4724"/>
                    <a:pt x="10075" y="4660"/>
                  </a:cubicBezTo>
                  <a:cubicBezTo>
                    <a:pt x="10029" y="4564"/>
                    <a:pt x="9829" y="4356"/>
                    <a:pt x="9626" y="4356"/>
                  </a:cubicBezTo>
                  <a:cubicBezTo>
                    <a:pt x="9608" y="4356"/>
                    <a:pt x="9589" y="4358"/>
                    <a:pt x="9571" y="4361"/>
                  </a:cubicBezTo>
                  <a:lnTo>
                    <a:pt x="9571" y="4361"/>
                  </a:lnTo>
                  <a:cubicBezTo>
                    <a:pt x="9667" y="4302"/>
                    <a:pt x="9788" y="4208"/>
                    <a:pt x="9828" y="4166"/>
                  </a:cubicBezTo>
                  <a:lnTo>
                    <a:pt x="9828" y="4166"/>
                  </a:lnTo>
                  <a:cubicBezTo>
                    <a:pt x="9457" y="4289"/>
                    <a:pt x="9150" y="4413"/>
                    <a:pt x="8838" y="4537"/>
                  </a:cubicBezTo>
                  <a:cubicBezTo>
                    <a:pt x="9015" y="4420"/>
                    <a:pt x="9405" y="3977"/>
                    <a:pt x="9608" y="3977"/>
                  </a:cubicBezTo>
                  <a:cubicBezTo>
                    <a:pt x="9621" y="3977"/>
                    <a:pt x="9633" y="3979"/>
                    <a:pt x="9645" y="3983"/>
                  </a:cubicBezTo>
                  <a:cubicBezTo>
                    <a:pt x="9645" y="3918"/>
                    <a:pt x="9645" y="3859"/>
                    <a:pt x="9521" y="3795"/>
                  </a:cubicBezTo>
                  <a:cubicBezTo>
                    <a:pt x="9521" y="3859"/>
                    <a:pt x="9274" y="4106"/>
                    <a:pt x="9209" y="4106"/>
                  </a:cubicBezTo>
                  <a:cubicBezTo>
                    <a:pt x="9391" y="3806"/>
                    <a:pt x="9282" y="3910"/>
                    <a:pt x="9385" y="3696"/>
                  </a:cubicBezTo>
                  <a:lnTo>
                    <a:pt x="9385" y="3696"/>
                  </a:lnTo>
                  <a:cubicBezTo>
                    <a:pt x="9331" y="3760"/>
                    <a:pt x="9111" y="3871"/>
                    <a:pt x="9045" y="3871"/>
                  </a:cubicBezTo>
                  <a:cubicBezTo>
                    <a:pt x="9033" y="3871"/>
                    <a:pt x="9026" y="3867"/>
                    <a:pt x="9026" y="3859"/>
                  </a:cubicBezTo>
                  <a:cubicBezTo>
                    <a:pt x="9086" y="3859"/>
                    <a:pt x="9333" y="3612"/>
                    <a:pt x="9333" y="3612"/>
                  </a:cubicBezTo>
                  <a:lnTo>
                    <a:pt x="9333" y="3612"/>
                  </a:lnTo>
                  <a:lnTo>
                    <a:pt x="8999" y="3723"/>
                  </a:lnTo>
                  <a:lnTo>
                    <a:pt x="8999" y="3723"/>
                  </a:lnTo>
                  <a:cubicBezTo>
                    <a:pt x="9080" y="3679"/>
                    <a:pt x="9219" y="3528"/>
                    <a:pt x="9274" y="3424"/>
                  </a:cubicBezTo>
                  <a:lnTo>
                    <a:pt x="9274" y="3424"/>
                  </a:lnTo>
                  <a:cubicBezTo>
                    <a:pt x="9264" y="3433"/>
                    <a:pt x="9255" y="3437"/>
                    <a:pt x="9246" y="3437"/>
                  </a:cubicBezTo>
                  <a:cubicBezTo>
                    <a:pt x="9192" y="3437"/>
                    <a:pt x="9141" y="3300"/>
                    <a:pt x="9086" y="3300"/>
                  </a:cubicBezTo>
                  <a:lnTo>
                    <a:pt x="9086" y="3364"/>
                  </a:lnTo>
                  <a:cubicBezTo>
                    <a:pt x="9073" y="3324"/>
                    <a:pt x="9041" y="3310"/>
                    <a:pt x="8996" y="3310"/>
                  </a:cubicBezTo>
                  <a:cubicBezTo>
                    <a:pt x="8876" y="3310"/>
                    <a:pt x="8668" y="3417"/>
                    <a:pt x="8527" y="3417"/>
                  </a:cubicBezTo>
                  <a:cubicBezTo>
                    <a:pt x="8476" y="3417"/>
                    <a:pt x="8434" y="3403"/>
                    <a:pt x="8408" y="3364"/>
                  </a:cubicBezTo>
                  <a:cubicBezTo>
                    <a:pt x="8532" y="3300"/>
                    <a:pt x="8838" y="3117"/>
                    <a:pt x="8838" y="2994"/>
                  </a:cubicBezTo>
                  <a:lnTo>
                    <a:pt x="8838" y="2994"/>
                  </a:lnTo>
                  <a:cubicBezTo>
                    <a:pt x="8672" y="3047"/>
                    <a:pt x="8046" y="3309"/>
                    <a:pt x="7791" y="3309"/>
                  </a:cubicBezTo>
                  <a:cubicBezTo>
                    <a:pt x="7765" y="3309"/>
                    <a:pt x="7743" y="3306"/>
                    <a:pt x="7726" y="3300"/>
                  </a:cubicBezTo>
                  <a:lnTo>
                    <a:pt x="7790" y="3177"/>
                  </a:lnTo>
                  <a:lnTo>
                    <a:pt x="7602" y="3177"/>
                  </a:lnTo>
                  <a:cubicBezTo>
                    <a:pt x="7849" y="3053"/>
                    <a:pt x="8532" y="2929"/>
                    <a:pt x="8779" y="2870"/>
                  </a:cubicBezTo>
                  <a:cubicBezTo>
                    <a:pt x="8838" y="2746"/>
                    <a:pt x="8903" y="2806"/>
                    <a:pt x="8838" y="2682"/>
                  </a:cubicBezTo>
                  <a:cubicBezTo>
                    <a:pt x="8860" y="2662"/>
                    <a:pt x="8881" y="2656"/>
                    <a:pt x="8901" y="2656"/>
                  </a:cubicBezTo>
                  <a:cubicBezTo>
                    <a:pt x="8943" y="2656"/>
                    <a:pt x="8983" y="2682"/>
                    <a:pt x="9026" y="2682"/>
                  </a:cubicBezTo>
                  <a:lnTo>
                    <a:pt x="8903" y="2435"/>
                  </a:lnTo>
                  <a:cubicBezTo>
                    <a:pt x="8850" y="2469"/>
                    <a:pt x="8803" y="2480"/>
                    <a:pt x="8757" y="2480"/>
                  </a:cubicBezTo>
                  <a:cubicBezTo>
                    <a:pt x="8686" y="2480"/>
                    <a:pt x="8621" y="2454"/>
                    <a:pt x="8551" y="2454"/>
                  </a:cubicBezTo>
                  <a:cubicBezTo>
                    <a:pt x="8506" y="2454"/>
                    <a:pt x="8459" y="2464"/>
                    <a:pt x="8408" y="2499"/>
                  </a:cubicBezTo>
                  <a:lnTo>
                    <a:pt x="8838" y="2623"/>
                  </a:lnTo>
                  <a:cubicBezTo>
                    <a:pt x="8738" y="2690"/>
                    <a:pt x="8545" y="2739"/>
                    <a:pt x="8380" y="2739"/>
                  </a:cubicBezTo>
                  <a:cubicBezTo>
                    <a:pt x="8243" y="2739"/>
                    <a:pt x="8126" y="2705"/>
                    <a:pt x="8097" y="2623"/>
                  </a:cubicBezTo>
                  <a:cubicBezTo>
                    <a:pt x="8161" y="2558"/>
                    <a:pt x="8468" y="2435"/>
                    <a:pt x="8532" y="2375"/>
                  </a:cubicBezTo>
                  <a:lnTo>
                    <a:pt x="8532" y="2375"/>
                  </a:lnTo>
                  <a:cubicBezTo>
                    <a:pt x="8509" y="2386"/>
                    <a:pt x="8486" y="2391"/>
                    <a:pt x="8464" y="2391"/>
                  </a:cubicBezTo>
                  <a:cubicBezTo>
                    <a:pt x="8367" y="2391"/>
                    <a:pt x="8285" y="2300"/>
                    <a:pt x="8285" y="2252"/>
                  </a:cubicBezTo>
                  <a:lnTo>
                    <a:pt x="8468" y="2252"/>
                  </a:lnTo>
                  <a:cubicBezTo>
                    <a:pt x="8468" y="2209"/>
                    <a:pt x="8424" y="2203"/>
                    <a:pt x="8372" y="2203"/>
                  </a:cubicBezTo>
                  <a:cubicBezTo>
                    <a:pt x="8349" y="2203"/>
                    <a:pt x="8325" y="2204"/>
                    <a:pt x="8302" y="2204"/>
                  </a:cubicBezTo>
                  <a:cubicBezTo>
                    <a:pt x="8223" y="2204"/>
                    <a:pt x="8157" y="2190"/>
                    <a:pt x="8220" y="2064"/>
                  </a:cubicBezTo>
                  <a:cubicBezTo>
                    <a:pt x="8172" y="2016"/>
                    <a:pt x="8282" y="1847"/>
                    <a:pt x="8262" y="1847"/>
                  </a:cubicBezTo>
                  <a:cubicBezTo>
                    <a:pt x="8257" y="1847"/>
                    <a:pt x="8244" y="1857"/>
                    <a:pt x="8220" y="1881"/>
                  </a:cubicBezTo>
                  <a:cubicBezTo>
                    <a:pt x="8097" y="2064"/>
                    <a:pt x="7419" y="2558"/>
                    <a:pt x="7231" y="2623"/>
                  </a:cubicBezTo>
                  <a:cubicBezTo>
                    <a:pt x="7231" y="2623"/>
                    <a:pt x="7295" y="2311"/>
                    <a:pt x="7355" y="2187"/>
                  </a:cubicBezTo>
                  <a:cubicBezTo>
                    <a:pt x="7478" y="2004"/>
                    <a:pt x="7849" y="2004"/>
                    <a:pt x="7914" y="1816"/>
                  </a:cubicBezTo>
                  <a:lnTo>
                    <a:pt x="7914" y="1816"/>
                  </a:lnTo>
                  <a:cubicBezTo>
                    <a:pt x="7849" y="1881"/>
                    <a:pt x="7790" y="1881"/>
                    <a:pt x="7726" y="1881"/>
                  </a:cubicBezTo>
                  <a:cubicBezTo>
                    <a:pt x="7790" y="1816"/>
                    <a:pt x="7914" y="1757"/>
                    <a:pt x="7849" y="1693"/>
                  </a:cubicBezTo>
                  <a:lnTo>
                    <a:pt x="7849" y="1693"/>
                  </a:lnTo>
                  <a:cubicBezTo>
                    <a:pt x="7805" y="1715"/>
                    <a:pt x="7770" y="1724"/>
                    <a:pt x="7743" y="1724"/>
                  </a:cubicBezTo>
                  <a:cubicBezTo>
                    <a:pt x="7691" y="1724"/>
                    <a:pt x="7670" y="1692"/>
                    <a:pt x="7662" y="1672"/>
                  </a:cubicBezTo>
                  <a:lnTo>
                    <a:pt x="7662" y="1672"/>
                  </a:lnTo>
                  <a:cubicBezTo>
                    <a:pt x="7664" y="1687"/>
                    <a:pt x="7666" y="1713"/>
                    <a:pt x="7666" y="1757"/>
                  </a:cubicBezTo>
                  <a:cubicBezTo>
                    <a:pt x="7543" y="1757"/>
                    <a:pt x="7602" y="1634"/>
                    <a:pt x="7543" y="1569"/>
                  </a:cubicBezTo>
                  <a:cubicBezTo>
                    <a:pt x="7419" y="1693"/>
                    <a:pt x="7048" y="1816"/>
                    <a:pt x="6925" y="1816"/>
                  </a:cubicBezTo>
                  <a:cubicBezTo>
                    <a:pt x="6984" y="1757"/>
                    <a:pt x="7048" y="1693"/>
                    <a:pt x="7048" y="1634"/>
                  </a:cubicBezTo>
                  <a:cubicBezTo>
                    <a:pt x="6925" y="1510"/>
                    <a:pt x="6925" y="1322"/>
                    <a:pt x="6801" y="1198"/>
                  </a:cubicBezTo>
                  <a:cubicBezTo>
                    <a:pt x="6801" y="1150"/>
                    <a:pt x="6801" y="1058"/>
                    <a:pt x="6869" y="991"/>
                  </a:cubicBezTo>
                  <a:lnTo>
                    <a:pt x="6869" y="991"/>
                  </a:lnTo>
                  <a:cubicBezTo>
                    <a:pt x="6856" y="997"/>
                    <a:pt x="6843" y="999"/>
                    <a:pt x="6831" y="999"/>
                  </a:cubicBezTo>
                  <a:cubicBezTo>
                    <a:pt x="6800" y="999"/>
                    <a:pt x="6769" y="983"/>
                    <a:pt x="6737" y="951"/>
                  </a:cubicBezTo>
                  <a:cubicBezTo>
                    <a:pt x="6753" y="904"/>
                    <a:pt x="6769" y="889"/>
                    <a:pt x="6785" y="889"/>
                  </a:cubicBezTo>
                  <a:cubicBezTo>
                    <a:pt x="6812" y="889"/>
                    <a:pt x="6838" y="929"/>
                    <a:pt x="6864" y="929"/>
                  </a:cubicBezTo>
                  <a:cubicBezTo>
                    <a:pt x="6884" y="929"/>
                    <a:pt x="6904" y="906"/>
                    <a:pt x="6925" y="827"/>
                  </a:cubicBezTo>
                  <a:lnTo>
                    <a:pt x="6925" y="827"/>
                  </a:lnTo>
                  <a:cubicBezTo>
                    <a:pt x="6903" y="849"/>
                    <a:pt x="6875" y="856"/>
                    <a:pt x="6843" y="856"/>
                  </a:cubicBezTo>
                  <a:cubicBezTo>
                    <a:pt x="6778" y="856"/>
                    <a:pt x="6695" y="827"/>
                    <a:pt x="6613" y="827"/>
                  </a:cubicBezTo>
                  <a:cubicBezTo>
                    <a:pt x="6489" y="1015"/>
                    <a:pt x="6677" y="1015"/>
                    <a:pt x="6801" y="1015"/>
                  </a:cubicBezTo>
                  <a:cubicBezTo>
                    <a:pt x="6645" y="1167"/>
                    <a:pt x="6408" y="1278"/>
                    <a:pt x="6191" y="1278"/>
                  </a:cubicBezTo>
                  <a:cubicBezTo>
                    <a:pt x="6146" y="1278"/>
                    <a:pt x="6102" y="1273"/>
                    <a:pt x="6059" y="1263"/>
                  </a:cubicBezTo>
                  <a:cubicBezTo>
                    <a:pt x="5871" y="1198"/>
                    <a:pt x="6118" y="1075"/>
                    <a:pt x="6118" y="1075"/>
                  </a:cubicBezTo>
                  <a:cubicBezTo>
                    <a:pt x="6073" y="1013"/>
                    <a:pt x="6016" y="994"/>
                    <a:pt x="5955" y="994"/>
                  </a:cubicBezTo>
                  <a:cubicBezTo>
                    <a:pt x="5852" y="994"/>
                    <a:pt x="5737" y="1049"/>
                    <a:pt x="5647" y="1049"/>
                  </a:cubicBezTo>
                  <a:cubicBezTo>
                    <a:pt x="5577" y="1049"/>
                    <a:pt x="5522" y="1015"/>
                    <a:pt x="5500" y="892"/>
                  </a:cubicBezTo>
                  <a:cubicBezTo>
                    <a:pt x="5565" y="704"/>
                    <a:pt x="5812" y="644"/>
                    <a:pt x="5871" y="580"/>
                  </a:cubicBezTo>
                  <a:cubicBezTo>
                    <a:pt x="5995" y="580"/>
                    <a:pt x="5935" y="768"/>
                    <a:pt x="5995" y="827"/>
                  </a:cubicBezTo>
                  <a:lnTo>
                    <a:pt x="5995" y="704"/>
                  </a:lnTo>
                  <a:cubicBezTo>
                    <a:pt x="6059" y="704"/>
                    <a:pt x="6118" y="704"/>
                    <a:pt x="6118" y="768"/>
                  </a:cubicBezTo>
                  <a:cubicBezTo>
                    <a:pt x="6183" y="644"/>
                    <a:pt x="5812" y="397"/>
                    <a:pt x="5748" y="150"/>
                  </a:cubicBezTo>
                  <a:cubicBezTo>
                    <a:pt x="5688" y="150"/>
                    <a:pt x="5565" y="150"/>
                    <a:pt x="5565" y="209"/>
                  </a:cubicBezTo>
                  <a:lnTo>
                    <a:pt x="5624" y="274"/>
                  </a:lnTo>
                  <a:cubicBezTo>
                    <a:pt x="5594" y="335"/>
                    <a:pt x="5532" y="335"/>
                    <a:pt x="5478" y="335"/>
                  </a:cubicBezTo>
                  <a:cubicBezTo>
                    <a:pt x="5424" y="335"/>
                    <a:pt x="5377" y="335"/>
                    <a:pt x="5377" y="397"/>
                  </a:cubicBezTo>
                  <a:cubicBezTo>
                    <a:pt x="5253" y="397"/>
                    <a:pt x="5070" y="397"/>
                    <a:pt x="5006" y="274"/>
                  </a:cubicBezTo>
                  <a:lnTo>
                    <a:pt x="5113" y="110"/>
                  </a:lnTo>
                  <a:lnTo>
                    <a:pt x="5113" y="110"/>
                  </a:lnTo>
                  <a:cubicBezTo>
                    <a:pt x="5090" y="161"/>
                    <a:pt x="5117" y="227"/>
                    <a:pt x="5157" y="227"/>
                  </a:cubicBezTo>
                  <a:cubicBezTo>
                    <a:pt x="5169" y="227"/>
                    <a:pt x="5181" y="222"/>
                    <a:pt x="5194" y="209"/>
                  </a:cubicBezTo>
                  <a:lnTo>
                    <a:pt x="5194" y="209"/>
                  </a:lnTo>
                  <a:cubicBezTo>
                    <a:pt x="5184" y="214"/>
                    <a:pt x="5176" y="217"/>
                    <a:pt x="5169" y="217"/>
                  </a:cubicBezTo>
                  <a:cubicBezTo>
                    <a:pt x="5108" y="217"/>
                    <a:pt x="5195" y="1"/>
                    <a:pt x="5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38"/>
            <p:cNvSpPr/>
            <p:nvPr/>
          </p:nvSpPr>
          <p:spPr>
            <a:xfrm>
              <a:off x="3140000" y="3317125"/>
              <a:ext cx="1525" cy="1500"/>
            </a:xfrm>
            <a:custGeom>
              <a:rect b="b" l="l" r="r" t="t"/>
              <a:pathLst>
                <a:path extrusionOk="0" h="60" w="61">
                  <a:moveTo>
                    <a:pt x="60" y="0"/>
                  </a:moveTo>
                  <a:cubicBezTo>
                    <a:pt x="60" y="0"/>
                    <a:pt x="1" y="0"/>
                    <a:pt x="1" y="60"/>
                  </a:cubicBezTo>
                  <a:cubicBezTo>
                    <a:pt x="1" y="60"/>
                    <a:pt x="6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38"/>
            <p:cNvSpPr/>
            <p:nvPr/>
          </p:nvSpPr>
          <p:spPr>
            <a:xfrm>
              <a:off x="3053450" y="34191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p38"/>
            <p:cNvSpPr/>
            <p:nvPr/>
          </p:nvSpPr>
          <p:spPr>
            <a:xfrm>
              <a:off x="3056550" y="3213500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60" y="1"/>
                  </a:moveTo>
                  <a:lnTo>
                    <a:pt x="60" y="1"/>
                  </a:lnTo>
                  <a:cubicBezTo>
                    <a:pt x="60" y="65"/>
                    <a:pt x="1" y="124"/>
                    <a:pt x="1" y="124"/>
                  </a:cubicBezTo>
                  <a:cubicBezTo>
                    <a:pt x="60" y="124"/>
                    <a:pt x="60" y="65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p38"/>
            <p:cNvSpPr/>
            <p:nvPr/>
          </p:nvSpPr>
          <p:spPr>
            <a:xfrm>
              <a:off x="2971500" y="318260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124" y="0"/>
                  </a:moveTo>
                  <a:cubicBezTo>
                    <a:pt x="88" y="0"/>
                    <a:pt x="74" y="24"/>
                    <a:pt x="54" y="28"/>
                  </a:cubicBezTo>
                  <a:lnTo>
                    <a:pt x="54" y="28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2" y="22"/>
                    <a:pt x="36" y="29"/>
                    <a:pt x="48" y="29"/>
                  </a:cubicBezTo>
                  <a:cubicBezTo>
                    <a:pt x="50" y="29"/>
                    <a:pt x="52" y="29"/>
                    <a:pt x="54" y="28"/>
                  </a:cubicBezTo>
                  <a:lnTo>
                    <a:pt x="54" y="28"/>
                  </a:lnTo>
                  <a:lnTo>
                    <a:pt x="98" y="51"/>
                  </a:lnTo>
                  <a:lnTo>
                    <a:pt x="98" y="51"/>
                  </a:lnTo>
                  <a:cubicBezTo>
                    <a:pt x="94" y="32"/>
                    <a:pt x="124" y="0"/>
                    <a:pt x="124" y="0"/>
                  </a:cubicBezTo>
                  <a:close/>
                  <a:moveTo>
                    <a:pt x="98" y="51"/>
                  </a:moveTo>
                  <a:lnTo>
                    <a:pt x="98" y="51"/>
                  </a:lnTo>
                  <a:cubicBezTo>
                    <a:pt x="99" y="59"/>
                    <a:pt x="106" y="65"/>
                    <a:pt x="124" y="65"/>
                  </a:cubicBezTo>
                  <a:lnTo>
                    <a:pt x="98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38"/>
            <p:cNvSpPr/>
            <p:nvPr/>
          </p:nvSpPr>
          <p:spPr>
            <a:xfrm>
              <a:off x="2974575" y="3150200"/>
              <a:ext cx="3125" cy="1150"/>
            </a:xfrm>
            <a:custGeom>
              <a:rect b="b" l="l" r="r" t="t"/>
              <a:pathLst>
                <a:path extrusionOk="0" h="46" w="125">
                  <a:moveTo>
                    <a:pt x="1" y="1"/>
                  </a:moveTo>
                  <a:cubicBezTo>
                    <a:pt x="33" y="30"/>
                    <a:pt x="64" y="45"/>
                    <a:pt x="87" y="45"/>
                  </a:cubicBezTo>
                  <a:cubicBezTo>
                    <a:pt x="110" y="45"/>
                    <a:pt x="124" y="3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38"/>
            <p:cNvSpPr/>
            <p:nvPr/>
          </p:nvSpPr>
          <p:spPr>
            <a:xfrm>
              <a:off x="2976200" y="316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0" y="124"/>
                    <a:pt x="59" y="124"/>
                    <a:pt x="183" y="124"/>
                  </a:cubicBezTo>
                  <a:cubicBezTo>
                    <a:pt x="247" y="60"/>
                    <a:pt x="183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Google Shape;4038;p38"/>
            <p:cNvSpPr/>
            <p:nvPr/>
          </p:nvSpPr>
          <p:spPr>
            <a:xfrm>
              <a:off x="2976200" y="31671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59" y="0"/>
                  </a:moveTo>
                  <a:lnTo>
                    <a:pt x="59" y="0"/>
                  </a:lnTo>
                  <a:cubicBezTo>
                    <a:pt x="0" y="65"/>
                    <a:pt x="59" y="65"/>
                    <a:pt x="124" y="6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Google Shape;4039;p38"/>
            <p:cNvSpPr/>
            <p:nvPr/>
          </p:nvSpPr>
          <p:spPr>
            <a:xfrm>
              <a:off x="2982525" y="3191575"/>
              <a:ext cx="7775" cy="2550"/>
            </a:xfrm>
            <a:custGeom>
              <a:rect b="b" l="l" r="r" t="t"/>
              <a:pathLst>
                <a:path extrusionOk="0" h="102" w="311">
                  <a:moveTo>
                    <a:pt x="167" y="0"/>
                  </a:moveTo>
                  <a:cubicBezTo>
                    <a:pt x="136" y="0"/>
                    <a:pt x="43" y="89"/>
                    <a:pt x="42" y="89"/>
                  </a:cubicBezTo>
                  <a:cubicBezTo>
                    <a:pt x="42" y="89"/>
                    <a:pt x="45" y="85"/>
                    <a:pt x="54" y="77"/>
                  </a:cubicBezTo>
                  <a:lnTo>
                    <a:pt x="54" y="77"/>
                  </a:lnTo>
                  <a:cubicBezTo>
                    <a:pt x="1" y="94"/>
                    <a:pt x="5" y="101"/>
                    <a:pt x="32" y="101"/>
                  </a:cubicBezTo>
                  <a:cubicBezTo>
                    <a:pt x="100" y="101"/>
                    <a:pt x="311" y="58"/>
                    <a:pt x="177" y="12"/>
                  </a:cubicBezTo>
                  <a:cubicBezTo>
                    <a:pt x="177" y="4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38"/>
            <p:cNvSpPr/>
            <p:nvPr/>
          </p:nvSpPr>
          <p:spPr>
            <a:xfrm>
              <a:off x="2985450" y="316405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125" y="1"/>
                  </a:moveTo>
                  <a:lnTo>
                    <a:pt x="1" y="124"/>
                  </a:lnTo>
                  <a:lnTo>
                    <a:pt x="125" y="65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38"/>
            <p:cNvSpPr/>
            <p:nvPr/>
          </p:nvSpPr>
          <p:spPr>
            <a:xfrm>
              <a:off x="2991650" y="31733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cubicBezTo>
                    <a:pt x="60" y="65"/>
                    <a:pt x="60" y="124"/>
                    <a:pt x="124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38"/>
            <p:cNvSpPr/>
            <p:nvPr/>
          </p:nvSpPr>
          <p:spPr>
            <a:xfrm>
              <a:off x="2990025" y="3172675"/>
              <a:ext cx="1650" cy="675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37" y="0"/>
                    <a:pt x="22" y="7"/>
                    <a:pt x="1" y="27"/>
                  </a:cubicBezTo>
                  <a:lnTo>
                    <a:pt x="65" y="27"/>
                  </a:lnTo>
                  <a:cubicBezTo>
                    <a:pt x="65" y="27"/>
                    <a:pt x="65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p38"/>
            <p:cNvSpPr/>
            <p:nvPr/>
          </p:nvSpPr>
          <p:spPr>
            <a:xfrm>
              <a:off x="2991650" y="31656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6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p38"/>
            <p:cNvSpPr/>
            <p:nvPr/>
          </p:nvSpPr>
          <p:spPr>
            <a:xfrm>
              <a:off x="3014775" y="3196575"/>
              <a:ext cx="4700" cy="3100"/>
            </a:xfrm>
            <a:custGeom>
              <a:rect b="b" l="l" r="r" t="t"/>
              <a:pathLst>
                <a:path extrusionOk="0" h="124" w="188">
                  <a:moveTo>
                    <a:pt x="124" y="0"/>
                  </a:moveTo>
                  <a:cubicBezTo>
                    <a:pt x="64" y="0"/>
                    <a:pt x="0" y="0"/>
                    <a:pt x="0" y="60"/>
                  </a:cubicBezTo>
                  <a:lnTo>
                    <a:pt x="124" y="124"/>
                  </a:lnTo>
                  <a:cubicBezTo>
                    <a:pt x="188" y="60"/>
                    <a:pt x="188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p38"/>
            <p:cNvSpPr/>
            <p:nvPr/>
          </p:nvSpPr>
          <p:spPr>
            <a:xfrm>
              <a:off x="3014775" y="3182600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64" y="0"/>
                  </a:moveTo>
                  <a:cubicBezTo>
                    <a:pt x="64" y="33"/>
                    <a:pt x="64" y="64"/>
                    <a:pt x="56" y="87"/>
                  </a:cubicBezTo>
                  <a:lnTo>
                    <a:pt x="56" y="87"/>
                  </a:lnTo>
                  <a:lnTo>
                    <a:pt x="188" y="0"/>
                  </a:lnTo>
                  <a:close/>
                  <a:moveTo>
                    <a:pt x="56" y="87"/>
                  </a:moveTo>
                  <a:lnTo>
                    <a:pt x="0" y="124"/>
                  </a:lnTo>
                  <a:cubicBezTo>
                    <a:pt x="32" y="124"/>
                    <a:pt x="48" y="110"/>
                    <a:pt x="56" y="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p38"/>
            <p:cNvSpPr/>
            <p:nvPr/>
          </p:nvSpPr>
          <p:spPr>
            <a:xfrm>
              <a:off x="3022550" y="3185700"/>
              <a:ext cx="7700" cy="3100"/>
            </a:xfrm>
            <a:custGeom>
              <a:rect b="b" l="l" r="r" t="t"/>
              <a:pathLst>
                <a:path extrusionOk="0" h="124" w="308">
                  <a:moveTo>
                    <a:pt x="184" y="0"/>
                  </a:moveTo>
                  <a:lnTo>
                    <a:pt x="184" y="0"/>
                  </a:lnTo>
                  <a:cubicBezTo>
                    <a:pt x="124" y="64"/>
                    <a:pt x="1" y="0"/>
                    <a:pt x="60" y="124"/>
                  </a:cubicBezTo>
                  <a:cubicBezTo>
                    <a:pt x="124" y="64"/>
                    <a:pt x="307" y="124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38"/>
            <p:cNvSpPr/>
            <p:nvPr/>
          </p:nvSpPr>
          <p:spPr>
            <a:xfrm>
              <a:off x="3041100" y="3225875"/>
              <a:ext cx="7700" cy="6200"/>
            </a:xfrm>
            <a:custGeom>
              <a:rect b="b" l="l" r="r" t="t"/>
              <a:pathLst>
                <a:path extrusionOk="0" h="248" w="308">
                  <a:moveTo>
                    <a:pt x="307" y="0"/>
                  </a:moveTo>
                  <a:lnTo>
                    <a:pt x="0" y="248"/>
                  </a:lnTo>
                  <a:lnTo>
                    <a:pt x="307" y="6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38"/>
            <p:cNvSpPr/>
            <p:nvPr/>
          </p:nvSpPr>
          <p:spPr>
            <a:xfrm>
              <a:off x="3082775" y="3244425"/>
              <a:ext cx="6200" cy="4950"/>
            </a:xfrm>
            <a:custGeom>
              <a:rect b="b" l="l" r="r" t="t"/>
              <a:pathLst>
                <a:path extrusionOk="0" h="198" w="248">
                  <a:moveTo>
                    <a:pt x="64" y="0"/>
                  </a:moveTo>
                  <a:cubicBezTo>
                    <a:pt x="0" y="65"/>
                    <a:pt x="64" y="124"/>
                    <a:pt x="0" y="188"/>
                  </a:cubicBezTo>
                  <a:cubicBezTo>
                    <a:pt x="49" y="188"/>
                    <a:pt x="69" y="197"/>
                    <a:pt x="87" y="197"/>
                  </a:cubicBezTo>
                  <a:cubicBezTo>
                    <a:pt x="115" y="197"/>
                    <a:pt x="136" y="176"/>
                    <a:pt x="247" y="65"/>
                  </a:cubicBezTo>
                  <a:cubicBezTo>
                    <a:pt x="247" y="37"/>
                    <a:pt x="239" y="28"/>
                    <a:pt x="225" y="28"/>
                  </a:cubicBezTo>
                  <a:cubicBezTo>
                    <a:pt x="195" y="28"/>
                    <a:pt x="141" y="74"/>
                    <a:pt x="104" y="74"/>
                  </a:cubicBezTo>
                  <a:cubicBezTo>
                    <a:pt x="81" y="74"/>
                    <a:pt x="64" y="5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38"/>
            <p:cNvSpPr/>
            <p:nvPr/>
          </p:nvSpPr>
          <p:spPr>
            <a:xfrm>
              <a:off x="3081275" y="32491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38"/>
            <p:cNvSpPr/>
            <p:nvPr/>
          </p:nvSpPr>
          <p:spPr>
            <a:xfrm>
              <a:off x="2857125" y="3528775"/>
              <a:ext cx="25" cy="3125"/>
            </a:xfrm>
            <a:custGeom>
              <a:rect b="b" l="l" r="r" t="t"/>
              <a:pathLst>
                <a:path extrusionOk="0" h="125" w="1">
                  <a:moveTo>
                    <a:pt x="1" y="65"/>
                  </a:moveTo>
                  <a:lnTo>
                    <a:pt x="1" y="65"/>
                  </a:lnTo>
                  <a:lnTo>
                    <a:pt x="1" y="65"/>
                  </a:lnTo>
                  <a:lnTo>
                    <a:pt x="1" y="1"/>
                  </a:lnTo>
                  <a:lnTo>
                    <a:pt x="1" y="124"/>
                  </a:lnTo>
                  <a:lnTo>
                    <a:pt x="1" y="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38"/>
            <p:cNvSpPr/>
            <p:nvPr/>
          </p:nvSpPr>
          <p:spPr>
            <a:xfrm>
              <a:off x="2858725" y="353040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83"/>
                  </a:moveTo>
                  <a:cubicBezTo>
                    <a:pt x="60" y="124"/>
                    <a:pt x="1" y="59"/>
                    <a:pt x="1" y="0"/>
                  </a:cubicBezTo>
                  <a:cubicBezTo>
                    <a:pt x="1" y="59"/>
                    <a:pt x="60" y="124"/>
                    <a:pt x="60" y="183"/>
                  </a:cubicBezTo>
                  <a:cubicBezTo>
                    <a:pt x="60" y="124"/>
                    <a:pt x="60" y="124"/>
                    <a:pt x="60" y="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38"/>
            <p:cNvSpPr/>
            <p:nvPr/>
          </p:nvSpPr>
          <p:spPr>
            <a:xfrm>
              <a:off x="3113675" y="3376675"/>
              <a:ext cx="3125" cy="2275"/>
            </a:xfrm>
            <a:custGeom>
              <a:rect b="b" l="l" r="r" t="t"/>
              <a:pathLst>
                <a:path extrusionOk="0" h="91" w="125">
                  <a:moveTo>
                    <a:pt x="66" y="0"/>
                  </a:moveTo>
                  <a:cubicBezTo>
                    <a:pt x="29" y="0"/>
                    <a:pt x="0" y="27"/>
                    <a:pt x="0" y="27"/>
                  </a:cubicBezTo>
                  <a:lnTo>
                    <a:pt x="124" y="91"/>
                  </a:lnTo>
                  <a:lnTo>
                    <a:pt x="124" y="27"/>
                  </a:lnTo>
                  <a:cubicBezTo>
                    <a:pt x="104" y="7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38"/>
            <p:cNvSpPr/>
            <p:nvPr/>
          </p:nvSpPr>
          <p:spPr>
            <a:xfrm>
              <a:off x="3082775" y="3391300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64" y="183"/>
                  </a:lnTo>
                  <a:lnTo>
                    <a:pt x="124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38"/>
            <p:cNvSpPr/>
            <p:nvPr/>
          </p:nvSpPr>
          <p:spPr>
            <a:xfrm>
              <a:off x="3070000" y="3409850"/>
              <a:ext cx="5125" cy="3100"/>
            </a:xfrm>
            <a:custGeom>
              <a:rect b="b" l="l" r="r" t="t"/>
              <a:pathLst>
                <a:path extrusionOk="0" h="124" w="205">
                  <a:moveTo>
                    <a:pt x="204" y="0"/>
                  </a:moveTo>
                  <a:lnTo>
                    <a:pt x="204" y="0"/>
                  </a:lnTo>
                  <a:cubicBezTo>
                    <a:pt x="193" y="11"/>
                    <a:pt x="184" y="21"/>
                    <a:pt x="176" y="32"/>
                  </a:cubicBezTo>
                  <a:lnTo>
                    <a:pt x="176" y="32"/>
                  </a:lnTo>
                  <a:cubicBezTo>
                    <a:pt x="187" y="25"/>
                    <a:pt x="197" y="15"/>
                    <a:pt x="204" y="0"/>
                  </a:cubicBezTo>
                  <a:close/>
                  <a:moveTo>
                    <a:pt x="176" y="32"/>
                  </a:moveTo>
                  <a:cubicBezTo>
                    <a:pt x="158" y="43"/>
                    <a:pt x="137" y="46"/>
                    <a:pt x="116" y="46"/>
                  </a:cubicBezTo>
                  <a:cubicBezTo>
                    <a:pt x="78" y="46"/>
                    <a:pt x="40" y="35"/>
                    <a:pt x="22" y="35"/>
                  </a:cubicBezTo>
                  <a:cubicBezTo>
                    <a:pt x="1" y="35"/>
                    <a:pt x="8" y="51"/>
                    <a:pt x="81" y="124"/>
                  </a:cubicBezTo>
                  <a:cubicBezTo>
                    <a:pt x="130" y="124"/>
                    <a:pt x="138" y="80"/>
                    <a:pt x="17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055" name="Google Shape;4055;p38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975" y="1210150"/>
            <a:ext cx="3436549" cy="310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9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🎯 ВАШЕ ЗАДАНИЕ: Раскройте дело за 7 минут!</a:t>
            </a:r>
            <a:endParaRPr sz="3000"/>
          </a:p>
        </p:txBody>
      </p:sp>
      <p:sp>
        <p:nvSpPr>
          <p:cNvPr id="4061" name="Google Shape;4061;p39"/>
          <p:cNvSpPr txBox="1"/>
          <p:nvPr/>
        </p:nvSpPr>
        <p:spPr>
          <a:xfrm>
            <a:off x="588428" y="1912850"/>
            <a:ext cx="2182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Откройте конверт с материалами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(желтая или красная папка)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2" name="Google Shape;4062;p39"/>
          <p:cNvSpPr txBox="1"/>
          <p:nvPr/>
        </p:nvSpPr>
        <p:spPr>
          <a:xfrm>
            <a:off x="423525" y="1642525"/>
            <a:ext cx="23472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Шаг 1: ПОЛУЧИТЕ ДЕЛО</a:t>
            </a:r>
            <a:endParaRPr b="1" sz="19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3" name="Google Shape;4063;p39"/>
          <p:cNvSpPr txBox="1"/>
          <p:nvPr/>
        </p:nvSpPr>
        <p:spPr>
          <a:xfrm>
            <a:off x="423526" y="3371400"/>
            <a:ext cx="28833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● Выделите маркером (2 шт. на команду)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● Наклейте стикеры (3 шт. на команду)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● Запишите пояснения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4" name="Google Shape;4064;p39"/>
          <p:cNvSpPr txBox="1"/>
          <p:nvPr/>
        </p:nvSpPr>
        <p:spPr>
          <a:xfrm>
            <a:off x="1200925" y="3101075"/>
            <a:ext cx="21057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Шаг 3: ОТМЕТЬТЕ НАХОДКИ</a:t>
            </a:r>
            <a:endParaRPr b="1" sz="19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5" name="Google Shape;4065;p39"/>
          <p:cNvSpPr txBox="1"/>
          <p:nvPr/>
        </p:nvSpPr>
        <p:spPr>
          <a:xfrm>
            <a:off x="5588818" y="2183175"/>
            <a:ext cx="2773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Прочитайте письмо/СМС внимательно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Найдите подозрительные моменты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6" name="Google Shape;4066;p39"/>
          <p:cNvSpPr txBox="1"/>
          <p:nvPr/>
        </p:nvSpPr>
        <p:spPr>
          <a:xfrm>
            <a:off x="5588850" y="1912850"/>
            <a:ext cx="2538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Шаг 2: ИЗУЧИТЕ УЛИКИ</a:t>
            </a:r>
            <a:endParaRPr b="1" sz="19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7" name="Google Shape;4067;p39"/>
          <p:cNvSpPr txBox="1"/>
          <p:nvPr/>
        </p:nvSpPr>
        <p:spPr>
          <a:xfrm>
            <a:off x="6388678" y="3905525"/>
            <a:ext cx="2182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Не даем данные сразу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Нашли официальный контакт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□ Переспросили через другой канал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8" name="Google Shape;4068;p39"/>
          <p:cNvSpPr txBox="1"/>
          <p:nvPr/>
        </p:nvSpPr>
        <p:spPr>
          <a:xfrm>
            <a:off x="6388678" y="3635200"/>
            <a:ext cx="22329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Шаг 4: ПРОВЕРЬТЕ ПО АЛГОРИТМУ</a:t>
            </a:r>
            <a:endParaRPr b="1" sz="1900">
              <a:solidFill>
                <a:schemeClr val="accent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69" name="Google Shape;4069;p39"/>
          <p:cNvSpPr/>
          <p:nvPr/>
        </p:nvSpPr>
        <p:spPr>
          <a:xfrm>
            <a:off x="2887881" y="1642525"/>
            <a:ext cx="621900" cy="621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0" name="Google Shape;4070;p39"/>
          <p:cNvSpPr/>
          <p:nvPr/>
        </p:nvSpPr>
        <p:spPr>
          <a:xfrm>
            <a:off x="4849856" y="1912838"/>
            <a:ext cx="621900" cy="621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1" name="Google Shape;4071;p39"/>
          <p:cNvSpPr/>
          <p:nvPr/>
        </p:nvSpPr>
        <p:spPr>
          <a:xfrm>
            <a:off x="3423819" y="3101075"/>
            <a:ext cx="621900" cy="621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2" name="Google Shape;4072;p39"/>
          <p:cNvSpPr/>
          <p:nvPr/>
        </p:nvSpPr>
        <p:spPr>
          <a:xfrm>
            <a:off x="5649669" y="3635200"/>
            <a:ext cx="621900" cy="621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73" name="Google Shape;4073;p39"/>
          <p:cNvCxnSpPr>
            <a:stCxn id="4070" idx="4"/>
            <a:endCxn id="4071" idx="0"/>
          </p:cNvCxnSpPr>
          <p:nvPr/>
        </p:nvCxnSpPr>
        <p:spPr>
          <a:xfrm rot="5400000">
            <a:off x="4164656" y="2104988"/>
            <a:ext cx="566400" cy="14259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4074" name="Google Shape;4074;p39"/>
          <p:cNvCxnSpPr>
            <a:stCxn id="4071" idx="6"/>
            <a:endCxn id="4072" idx="2"/>
          </p:cNvCxnSpPr>
          <p:nvPr/>
        </p:nvCxnSpPr>
        <p:spPr>
          <a:xfrm>
            <a:off x="4045719" y="3412025"/>
            <a:ext cx="1604100" cy="534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stealth"/>
          </a:ln>
        </p:spPr>
      </p:cxnSp>
      <p:grpSp>
        <p:nvGrpSpPr>
          <p:cNvPr id="4075" name="Google Shape;4075;p39"/>
          <p:cNvGrpSpPr/>
          <p:nvPr/>
        </p:nvGrpSpPr>
        <p:grpSpPr>
          <a:xfrm>
            <a:off x="871748" y="1111593"/>
            <a:ext cx="1087665" cy="105970"/>
            <a:chOff x="609671" y="3834469"/>
            <a:chExt cx="3433285" cy="145403"/>
          </a:xfrm>
        </p:grpSpPr>
        <p:sp>
          <p:nvSpPr>
            <p:cNvPr id="4076" name="Google Shape;4076;p39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Google Shape;4077;p39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p39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p39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p39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p39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p39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39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39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39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39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39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39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39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39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39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39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39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39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39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p39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2" name="Google Shape;4112;p39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p39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p39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p39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6" name="Google Shape;4116;p39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7" name="Google Shape;4117;p39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8" name="Google Shape;4118;p39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p39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39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39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39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39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39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39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39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39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39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39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0" name="Google Shape;4130;p39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1" name="Google Shape;4131;p39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2" name="Google Shape;4132;p39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3" name="Google Shape;4133;p39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p39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p39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p39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7" name="Google Shape;4137;p39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8" name="Google Shape;4138;p39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p39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p39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p39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2" name="Google Shape;4142;p39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3" name="Google Shape;4143;p39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p39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p39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6" name="Google Shape;4146;p39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7" name="Google Shape;4147;p39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8" name="Google Shape;4148;p39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9" name="Google Shape;4149;p39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p39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1" name="Google Shape;4151;p39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2" name="Google Shape;4152;p39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3" name="Google Shape;4153;p39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4" name="Google Shape;4154;p39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5" name="Google Shape;4155;p39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6" name="Google Shape;4156;p39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7" name="Google Shape;4157;p39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158" name="Google Shape;4158;p39"/>
          <p:cNvCxnSpPr>
            <a:stCxn id="4069" idx="6"/>
            <a:endCxn id="4070" idx="2"/>
          </p:cNvCxnSpPr>
          <p:nvPr/>
        </p:nvCxnSpPr>
        <p:spPr>
          <a:xfrm>
            <a:off x="3509781" y="1953475"/>
            <a:ext cx="1340100" cy="2703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chemeClr val="accent3"/>
            </a:solidFill>
            <a:prstDash val="dot"/>
            <a:round/>
            <a:headEnd len="med" w="med" type="none"/>
            <a:tailEnd len="med" w="med" type="stealth"/>
          </a:ln>
        </p:spPr>
      </p:cxnSp>
      <p:sp>
        <p:nvSpPr>
          <p:cNvPr id="4159" name="Google Shape;4159;p39"/>
          <p:cNvSpPr/>
          <p:nvPr/>
        </p:nvSpPr>
        <p:spPr>
          <a:xfrm>
            <a:off x="3073666" y="1747038"/>
            <a:ext cx="250319" cy="412865"/>
          </a:xfrm>
          <a:custGeom>
            <a:rect b="b" l="l" r="r" t="t"/>
            <a:pathLst>
              <a:path extrusionOk="0" h="17371" w="10532">
                <a:moveTo>
                  <a:pt x="7760" y="3104"/>
                </a:moveTo>
                <a:cubicBezTo>
                  <a:pt x="7813" y="3215"/>
                  <a:pt x="7813" y="3326"/>
                  <a:pt x="7813" y="3437"/>
                </a:cubicBezTo>
                <a:cubicBezTo>
                  <a:pt x="6928" y="3638"/>
                  <a:pt x="6042" y="3749"/>
                  <a:pt x="5162" y="3749"/>
                </a:cubicBezTo>
                <a:cubicBezTo>
                  <a:pt x="4337" y="3749"/>
                  <a:pt x="3519" y="3651"/>
                  <a:pt x="2714" y="3437"/>
                </a:cubicBezTo>
                <a:cubicBezTo>
                  <a:pt x="2714" y="3326"/>
                  <a:pt x="2772" y="3215"/>
                  <a:pt x="2772" y="3104"/>
                </a:cubicBezTo>
                <a:cubicBezTo>
                  <a:pt x="3603" y="3215"/>
                  <a:pt x="4435" y="3270"/>
                  <a:pt x="5266" y="3270"/>
                </a:cubicBezTo>
                <a:cubicBezTo>
                  <a:pt x="6097" y="3270"/>
                  <a:pt x="6929" y="3215"/>
                  <a:pt x="7760" y="3104"/>
                </a:cubicBezTo>
                <a:close/>
                <a:moveTo>
                  <a:pt x="2271" y="3104"/>
                </a:moveTo>
                <a:lnTo>
                  <a:pt x="2271" y="3104"/>
                </a:lnTo>
                <a:cubicBezTo>
                  <a:pt x="2217" y="3215"/>
                  <a:pt x="2217" y="3383"/>
                  <a:pt x="2217" y="3547"/>
                </a:cubicBezTo>
                <a:cubicBezTo>
                  <a:pt x="2217" y="3658"/>
                  <a:pt x="2160" y="3769"/>
                  <a:pt x="2271" y="3827"/>
                </a:cubicBezTo>
                <a:cubicBezTo>
                  <a:pt x="2328" y="3880"/>
                  <a:pt x="2328" y="3880"/>
                  <a:pt x="2381" y="3880"/>
                </a:cubicBezTo>
                <a:cubicBezTo>
                  <a:pt x="3324" y="4130"/>
                  <a:pt x="4280" y="4256"/>
                  <a:pt x="5244" y="4256"/>
                </a:cubicBezTo>
                <a:cubicBezTo>
                  <a:pt x="6207" y="4256"/>
                  <a:pt x="7177" y="4130"/>
                  <a:pt x="8146" y="3880"/>
                </a:cubicBezTo>
                <a:cubicBezTo>
                  <a:pt x="8314" y="3880"/>
                  <a:pt x="8368" y="3769"/>
                  <a:pt x="8368" y="3605"/>
                </a:cubicBezTo>
                <a:cubicBezTo>
                  <a:pt x="8368" y="3437"/>
                  <a:pt x="8314" y="3272"/>
                  <a:pt x="8314" y="3104"/>
                </a:cubicBezTo>
                <a:lnTo>
                  <a:pt x="8314" y="3104"/>
                </a:lnTo>
                <a:cubicBezTo>
                  <a:pt x="9698" y="3383"/>
                  <a:pt x="10031" y="3716"/>
                  <a:pt x="10031" y="3769"/>
                </a:cubicBezTo>
                <a:cubicBezTo>
                  <a:pt x="10031" y="3827"/>
                  <a:pt x="9809" y="4102"/>
                  <a:pt x="8758" y="4323"/>
                </a:cubicBezTo>
                <a:cubicBezTo>
                  <a:pt x="7816" y="4545"/>
                  <a:pt x="6554" y="4656"/>
                  <a:pt x="5286" y="4656"/>
                </a:cubicBezTo>
                <a:cubicBezTo>
                  <a:pt x="4018" y="4656"/>
                  <a:pt x="2743" y="4545"/>
                  <a:pt x="1774" y="4323"/>
                </a:cubicBezTo>
                <a:cubicBezTo>
                  <a:pt x="719" y="4102"/>
                  <a:pt x="497" y="3827"/>
                  <a:pt x="497" y="3769"/>
                </a:cubicBezTo>
                <a:cubicBezTo>
                  <a:pt x="497" y="3716"/>
                  <a:pt x="830" y="3383"/>
                  <a:pt x="2271" y="3104"/>
                </a:cubicBezTo>
                <a:close/>
                <a:moveTo>
                  <a:pt x="7481" y="5046"/>
                </a:moveTo>
                <a:lnTo>
                  <a:pt x="7481" y="6155"/>
                </a:lnTo>
                <a:cubicBezTo>
                  <a:pt x="7481" y="6762"/>
                  <a:pt x="7259" y="7316"/>
                  <a:pt x="6873" y="7707"/>
                </a:cubicBezTo>
                <a:cubicBezTo>
                  <a:pt x="6402" y="8159"/>
                  <a:pt x="5830" y="8363"/>
                  <a:pt x="5274" y="8363"/>
                </a:cubicBezTo>
                <a:cubicBezTo>
                  <a:pt x="4128" y="8363"/>
                  <a:pt x="3047" y="7498"/>
                  <a:pt x="3047" y="6155"/>
                </a:cubicBezTo>
                <a:lnTo>
                  <a:pt x="3047" y="5046"/>
                </a:lnTo>
                <a:cubicBezTo>
                  <a:pt x="3741" y="5128"/>
                  <a:pt x="4503" y="5169"/>
                  <a:pt x="5265" y="5169"/>
                </a:cubicBezTo>
                <a:cubicBezTo>
                  <a:pt x="6028" y="5169"/>
                  <a:pt x="6789" y="5128"/>
                  <a:pt x="7481" y="5046"/>
                </a:cubicBezTo>
                <a:close/>
                <a:moveTo>
                  <a:pt x="5929" y="8815"/>
                </a:moveTo>
                <a:lnTo>
                  <a:pt x="5929" y="9312"/>
                </a:lnTo>
                <a:cubicBezTo>
                  <a:pt x="5736" y="9452"/>
                  <a:pt x="5514" y="9521"/>
                  <a:pt x="5293" y="9521"/>
                </a:cubicBezTo>
                <a:cubicBezTo>
                  <a:pt x="5071" y="9521"/>
                  <a:pt x="4849" y="9452"/>
                  <a:pt x="4656" y="9312"/>
                </a:cubicBezTo>
                <a:lnTo>
                  <a:pt x="4656" y="8815"/>
                </a:lnTo>
                <a:cubicBezTo>
                  <a:pt x="4849" y="8871"/>
                  <a:pt x="5056" y="8898"/>
                  <a:pt x="5271" y="8898"/>
                </a:cubicBezTo>
                <a:cubicBezTo>
                  <a:pt x="5485" y="8898"/>
                  <a:pt x="5707" y="8871"/>
                  <a:pt x="5929" y="8815"/>
                </a:cubicBezTo>
                <a:close/>
                <a:moveTo>
                  <a:pt x="3047" y="7707"/>
                </a:moveTo>
                <a:cubicBezTo>
                  <a:pt x="3268" y="8092"/>
                  <a:pt x="3659" y="8425"/>
                  <a:pt x="4102" y="8647"/>
                </a:cubicBezTo>
                <a:lnTo>
                  <a:pt x="4102" y="9423"/>
                </a:lnTo>
                <a:cubicBezTo>
                  <a:pt x="3880" y="10310"/>
                  <a:pt x="4213" y="11307"/>
                  <a:pt x="4656" y="12305"/>
                </a:cubicBezTo>
                <a:lnTo>
                  <a:pt x="3104" y="11365"/>
                </a:lnTo>
                <a:lnTo>
                  <a:pt x="3769" y="11086"/>
                </a:lnTo>
                <a:cubicBezTo>
                  <a:pt x="3933" y="11032"/>
                  <a:pt x="3991" y="10864"/>
                  <a:pt x="3880" y="10753"/>
                </a:cubicBezTo>
                <a:cubicBezTo>
                  <a:pt x="3659" y="10367"/>
                  <a:pt x="2439" y="8372"/>
                  <a:pt x="2160" y="7982"/>
                </a:cubicBezTo>
                <a:lnTo>
                  <a:pt x="3047" y="7707"/>
                </a:lnTo>
                <a:close/>
                <a:moveTo>
                  <a:pt x="7538" y="7707"/>
                </a:moveTo>
                <a:lnTo>
                  <a:pt x="8368" y="7982"/>
                </a:lnTo>
                <a:cubicBezTo>
                  <a:pt x="7982" y="8594"/>
                  <a:pt x="6984" y="10199"/>
                  <a:pt x="6652" y="10753"/>
                </a:cubicBezTo>
                <a:cubicBezTo>
                  <a:pt x="6594" y="10864"/>
                  <a:pt x="6652" y="11032"/>
                  <a:pt x="6816" y="11086"/>
                </a:cubicBezTo>
                <a:lnTo>
                  <a:pt x="7428" y="11365"/>
                </a:lnTo>
                <a:lnTo>
                  <a:pt x="5876" y="12305"/>
                </a:lnTo>
                <a:cubicBezTo>
                  <a:pt x="6372" y="11307"/>
                  <a:pt x="6652" y="10310"/>
                  <a:pt x="6430" y="9423"/>
                </a:cubicBezTo>
                <a:lnTo>
                  <a:pt x="6430" y="8647"/>
                </a:lnTo>
                <a:cubicBezTo>
                  <a:pt x="6873" y="8425"/>
                  <a:pt x="7259" y="8092"/>
                  <a:pt x="7538" y="7707"/>
                </a:cubicBezTo>
                <a:close/>
                <a:moveTo>
                  <a:pt x="4545" y="9866"/>
                </a:moveTo>
                <a:lnTo>
                  <a:pt x="4545" y="9866"/>
                </a:lnTo>
                <a:cubicBezTo>
                  <a:pt x="4794" y="9977"/>
                  <a:pt x="5043" y="10032"/>
                  <a:pt x="5286" y="10032"/>
                </a:cubicBezTo>
                <a:cubicBezTo>
                  <a:pt x="5529" y="10032"/>
                  <a:pt x="5765" y="9977"/>
                  <a:pt x="5987" y="9866"/>
                </a:cubicBezTo>
                <a:lnTo>
                  <a:pt x="5987" y="9866"/>
                </a:lnTo>
                <a:cubicBezTo>
                  <a:pt x="6040" y="10642"/>
                  <a:pt x="5707" y="11587"/>
                  <a:pt x="5264" y="12416"/>
                </a:cubicBezTo>
                <a:cubicBezTo>
                  <a:pt x="4878" y="11587"/>
                  <a:pt x="4488" y="10642"/>
                  <a:pt x="4545" y="9866"/>
                </a:cubicBezTo>
                <a:close/>
                <a:moveTo>
                  <a:pt x="7703" y="10088"/>
                </a:moveTo>
                <a:cubicBezTo>
                  <a:pt x="8314" y="10420"/>
                  <a:pt x="8758" y="10975"/>
                  <a:pt x="8922" y="11697"/>
                </a:cubicBezTo>
                <a:lnTo>
                  <a:pt x="9645" y="14633"/>
                </a:lnTo>
                <a:cubicBezTo>
                  <a:pt x="9698" y="15076"/>
                  <a:pt x="9534" y="15520"/>
                  <a:pt x="9144" y="15741"/>
                </a:cubicBezTo>
                <a:cubicBezTo>
                  <a:pt x="7924" y="16464"/>
                  <a:pt x="6762" y="16797"/>
                  <a:pt x="5543" y="16850"/>
                </a:cubicBezTo>
                <a:lnTo>
                  <a:pt x="5543" y="13139"/>
                </a:lnTo>
                <a:lnTo>
                  <a:pt x="8146" y="11476"/>
                </a:lnTo>
                <a:cubicBezTo>
                  <a:pt x="8314" y="11365"/>
                  <a:pt x="8314" y="11143"/>
                  <a:pt x="8093" y="11032"/>
                </a:cubicBezTo>
                <a:lnTo>
                  <a:pt x="7259" y="10753"/>
                </a:lnTo>
                <a:lnTo>
                  <a:pt x="7703" y="10088"/>
                </a:lnTo>
                <a:close/>
                <a:moveTo>
                  <a:pt x="6261" y="0"/>
                </a:moveTo>
                <a:cubicBezTo>
                  <a:pt x="5876" y="0"/>
                  <a:pt x="5543" y="222"/>
                  <a:pt x="5264" y="501"/>
                </a:cubicBezTo>
                <a:cubicBezTo>
                  <a:pt x="5009" y="188"/>
                  <a:pt x="4652" y="35"/>
                  <a:pt x="4290" y="35"/>
                </a:cubicBezTo>
                <a:cubicBezTo>
                  <a:pt x="3946" y="35"/>
                  <a:pt x="3596" y="173"/>
                  <a:pt x="3326" y="443"/>
                </a:cubicBezTo>
                <a:cubicBezTo>
                  <a:pt x="2883" y="1055"/>
                  <a:pt x="2550" y="1720"/>
                  <a:pt x="2381" y="2607"/>
                </a:cubicBezTo>
                <a:cubicBezTo>
                  <a:pt x="776" y="2829"/>
                  <a:pt x="0" y="3215"/>
                  <a:pt x="0" y="3769"/>
                </a:cubicBezTo>
                <a:cubicBezTo>
                  <a:pt x="0" y="4545"/>
                  <a:pt x="1774" y="4878"/>
                  <a:pt x="2550" y="4988"/>
                </a:cubicBezTo>
                <a:cubicBezTo>
                  <a:pt x="2603" y="5875"/>
                  <a:pt x="2439" y="6487"/>
                  <a:pt x="2772" y="7263"/>
                </a:cubicBezTo>
                <a:lnTo>
                  <a:pt x="1716" y="7596"/>
                </a:lnTo>
                <a:cubicBezTo>
                  <a:pt x="1552" y="7649"/>
                  <a:pt x="1495" y="7871"/>
                  <a:pt x="1552" y="7982"/>
                </a:cubicBezTo>
                <a:lnTo>
                  <a:pt x="2603" y="9644"/>
                </a:lnTo>
                <a:cubicBezTo>
                  <a:pt x="1220" y="10478"/>
                  <a:pt x="1109" y="11862"/>
                  <a:pt x="1051" y="12083"/>
                </a:cubicBezTo>
                <a:cubicBezTo>
                  <a:pt x="998" y="12252"/>
                  <a:pt x="1109" y="12416"/>
                  <a:pt x="1273" y="12416"/>
                </a:cubicBezTo>
                <a:cubicBezTo>
                  <a:pt x="1384" y="12416"/>
                  <a:pt x="1495" y="12305"/>
                  <a:pt x="1552" y="12194"/>
                </a:cubicBezTo>
                <a:cubicBezTo>
                  <a:pt x="1605" y="11972"/>
                  <a:pt x="1663" y="10753"/>
                  <a:pt x="2883" y="10088"/>
                </a:cubicBezTo>
                <a:lnTo>
                  <a:pt x="3268" y="10753"/>
                </a:lnTo>
                <a:lnTo>
                  <a:pt x="2439" y="11032"/>
                </a:lnTo>
                <a:cubicBezTo>
                  <a:pt x="2271" y="11143"/>
                  <a:pt x="2217" y="11365"/>
                  <a:pt x="2439" y="11476"/>
                </a:cubicBezTo>
                <a:lnTo>
                  <a:pt x="5042" y="13139"/>
                </a:lnTo>
                <a:lnTo>
                  <a:pt x="5042" y="16850"/>
                </a:lnTo>
                <a:cubicBezTo>
                  <a:pt x="3823" y="16797"/>
                  <a:pt x="2603" y="16464"/>
                  <a:pt x="1384" y="15741"/>
                </a:cubicBezTo>
                <a:cubicBezTo>
                  <a:pt x="1051" y="15520"/>
                  <a:pt x="830" y="15076"/>
                  <a:pt x="940" y="14633"/>
                </a:cubicBezTo>
                <a:lnTo>
                  <a:pt x="1331" y="13139"/>
                </a:lnTo>
                <a:cubicBezTo>
                  <a:pt x="1331" y="13028"/>
                  <a:pt x="1273" y="12859"/>
                  <a:pt x="1109" y="12859"/>
                </a:cubicBezTo>
                <a:cubicBezTo>
                  <a:pt x="1089" y="12850"/>
                  <a:pt x="1068" y="12845"/>
                  <a:pt x="1045" y="12845"/>
                </a:cubicBezTo>
                <a:cubicBezTo>
                  <a:pt x="943" y="12845"/>
                  <a:pt x="830" y="12937"/>
                  <a:pt x="830" y="13028"/>
                </a:cubicBezTo>
                <a:lnTo>
                  <a:pt x="444" y="14522"/>
                </a:lnTo>
                <a:cubicBezTo>
                  <a:pt x="275" y="15187"/>
                  <a:pt x="608" y="15852"/>
                  <a:pt x="1162" y="16185"/>
                </a:cubicBezTo>
                <a:cubicBezTo>
                  <a:pt x="2504" y="16968"/>
                  <a:pt x="3875" y="17371"/>
                  <a:pt x="5267" y="17371"/>
                </a:cubicBezTo>
                <a:cubicBezTo>
                  <a:pt x="6634" y="17371"/>
                  <a:pt x="8021" y="16982"/>
                  <a:pt x="9423" y="16185"/>
                </a:cubicBezTo>
                <a:cubicBezTo>
                  <a:pt x="9977" y="15852"/>
                  <a:pt x="10252" y="15187"/>
                  <a:pt x="10088" y="14522"/>
                </a:cubicBezTo>
                <a:lnTo>
                  <a:pt x="9423" y="11587"/>
                </a:lnTo>
                <a:cubicBezTo>
                  <a:pt x="9201" y="10753"/>
                  <a:pt x="8700" y="10035"/>
                  <a:pt x="7924" y="9644"/>
                </a:cubicBezTo>
                <a:lnTo>
                  <a:pt x="8980" y="7982"/>
                </a:lnTo>
                <a:cubicBezTo>
                  <a:pt x="9090" y="7871"/>
                  <a:pt x="8980" y="7649"/>
                  <a:pt x="8869" y="7596"/>
                </a:cubicBezTo>
                <a:lnTo>
                  <a:pt x="7760" y="7263"/>
                </a:lnTo>
                <a:cubicBezTo>
                  <a:pt x="8146" y="6487"/>
                  <a:pt x="7982" y="5875"/>
                  <a:pt x="8035" y="4988"/>
                </a:cubicBezTo>
                <a:cubicBezTo>
                  <a:pt x="8811" y="4878"/>
                  <a:pt x="10532" y="4545"/>
                  <a:pt x="10532" y="3769"/>
                </a:cubicBezTo>
                <a:cubicBezTo>
                  <a:pt x="10532" y="3215"/>
                  <a:pt x="9756" y="2829"/>
                  <a:pt x="8204" y="2607"/>
                </a:cubicBezTo>
                <a:cubicBezTo>
                  <a:pt x="8146" y="2275"/>
                  <a:pt x="8035" y="1995"/>
                  <a:pt x="7924" y="1720"/>
                </a:cubicBezTo>
                <a:cubicBezTo>
                  <a:pt x="7881" y="1629"/>
                  <a:pt x="7798" y="1538"/>
                  <a:pt x="7676" y="1538"/>
                </a:cubicBezTo>
                <a:cubicBezTo>
                  <a:pt x="7650" y="1538"/>
                  <a:pt x="7622" y="1543"/>
                  <a:pt x="7592" y="1552"/>
                </a:cubicBezTo>
                <a:cubicBezTo>
                  <a:pt x="7481" y="1610"/>
                  <a:pt x="7428" y="1774"/>
                  <a:pt x="7481" y="1885"/>
                </a:cubicBezTo>
                <a:cubicBezTo>
                  <a:pt x="7538" y="2106"/>
                  <a:pt x="7649" y="2328"/>
                  <a:pt x="7703" y="2607"/>
                </a:cubicBezTo>
                <a:cubicBezTo>
                  <a:pt x="6900" y="2718"/>
                  <a:pt x="6096" y="2774"/>
                  <a:pt x="5293" y="2774"/>
                </a:cubicBezTo>
                <a:cubicBezTo>
                  <a:pt x="4489" y="2774"/>
                  <a:pt x="3685" y="2718"/>
                  <a:pt x="2883" y="2607"/>
                </a:cubicBezTo>
                <a:cubicBezTo>
                  <a:pt x="3047" y="1885"/>
                  <a:pt x="3326" y="1277"/>
                  <a:pt x="3712" y="776"/>
                </a:cubicBezTo>
                <a:cubicBezTo>
                  <a:pt x="3857" y="607"/>
                  <a:pt x="4066" y="522"/>
                  <a:pt x="4279" y="522"/>
                </a:cubicBezTo>
                <a:cubicBezTo>
                  <a:pt x="4552" y="522"/>
                  <a:pt x="4832" y="663"/>
                  <a:pt x="4989" y="944"/>
                </a:cubicBezTo>
                <a:cubicBezTo>
                  <a:pt x="5044" y="1055"/>
                  <a:pt x="5168" y="1111"/>
                  <a:pt x="5293" y="1111"/>
                </a:cubicBezTo>
                <a:cubicBezTo>
                  <a:pt x="5417" y="1111"/>
                  <a:pt x="5541" y="1055"/>
                  <a:pt x="5596" y="944"/>
                </a:cubicBezTo>
                <a:cubicBezTo>
                  <a:pt x="5707" y="665"/>
                  <a:pt x="5987" y="554"/>
                  <a:pt x="6261" y="554"/>
                </a:cubicBezTo>
                <a:cubicBezTo>
                  <a:pt x="6652" y="554"/>
                  <a:pt x="6816" y="776"/>
                  <a:pt x="7037" y="1055"/>
                </a:cubicBezTo>
                <a:cubicBezTo>
                  <a:pt x="7080" y="1137"/>
                  <a:pt x="7179" y="1187"/>
                  <a:pt x="7273" y="1187"/>
                </a:cubicBezTo>
                <a:cubicBezTo>
                  <a:pt x="7307" y="1187"/>
                  <a:pt x="7340" y="1180"/>
                  <a:pt x="7370" y="1166"/>
                </a:cubicBezTo>
                <a:cubicBezTo>
                  <a:pt x="7481" y="1055"/>
                  <a:pt x="7538" y="887"/>
                  <a:pt x="7428" y="776"/>
                </a:cubicBezTo>
                <a:cubicBezTo>
                  <a:pt x="7148" y="333"/>
                  <a:pt x="6873" y="0"/>
                  <a:pt x="62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60" name="Google Shape;4160;p39"/>
          <p:cNvGrpSpPr/>
          <p:nvPr/>
        </p:nvGrpSpPr>
        <p:grpSpPr>
          <a:xfrm>
            <a:off x="3609606" y="3205818"/>
            <a:ext cx="250343" cy="412414"/>
            <a:chOff x="4066975" y="2093250"/>
            <a:chExt cx="263325" cy="433800"/>
          </a:xfrm>
        </p:grpSpPr>
        <p:sp>
          <p:nvSpPr>
            <p:cNvPr id="4161" name="Google Shape;4161;p39"/>
            <p:cNvSpPr/>
            <p:nvPr/>
          </p:nvSpPr>
          <p:spPr>
            <a:xfrm>
              <a:off x="4116875" y="2248450"/>
              <a:ext cx="158000" cy="87375"/>
            </a:xfrm>
            <a:custGeom>
              <a:rect b="b" l="l" r="r" t="t"/>
              <a:pathLst>
                <a:path extrusionOk="0" h="3495" w="6320">
                  <a:moveTo>
                    <a:pt x="5818" y="501"/>
                  </a:moveTo>
                  <a:lnTo>
                    <a:pt x="5818" y="2993"/>
                  </a:lnTo>
                  <a:lnTo>
                    <a:pt x="497" y="2993"/>
                  </a:lnTo>
                  <a:lnTo>
                    <a:pt x="497" y="501"/>
                  </a:lnTo>
                  <a:close/>
                  <a:moveTo>
                    <a:pt x="275" y="0"/>
                  </a:moveTo>
                  <a:cubicBezTo>
                    <a:pt x="111" y="0"/>
                    <a:pt x="0" y="111"/>
                    <a:pt x="0" y="222"/>
                  </a:cubicBezTo>
                  <a:lnTo>
                    <a:pt x="0" y="3273"/>
                  </a:lnTo>
                  <a:cubicBezTo>
                    <a:pt x="0" y="3383"/>
                    <a:pt x="111" y="3494"/>
                    <a:pt x="275" y="3494"/>
                  </a:cubicBezTo>
                  <a:lnTo>
                    <a:pt x="6040" y="3494"/>
                  </a:lnTo>
                  <a:cubicBezTo>
                    <a:pt x="6208" y="3494"/>
                    <a:pt x="6319" y="3383"/>
                    <a:pt x="6319" y="3273"/>
                  </a:cubicBezTo>
                  <a:lnTo>
                    <a:pt x="6319" y="222"/>
                  </a:lnTo>
                  <a:cubicBezTo>
                    <a:pt x="6319" y="111"/>
                    <a:pt x="6208" y="0"/>
                    <a:pt x="6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p39"/>
            <p:cNvSpPr/>
            <p:nvPr/>
          </p:nvSpPr>
          <p:spPr>
            <a:xfrm>
              <a:off x="4136275" y="2377375"/>
              <a:ext cx="34600" cy="33275"/>
            </a:xfrm>
            <a:custGeom>
              <a:rect b="b" l="l" r="r" t="t"/>
              <a:pathLst>
                <a:path extrusionOk="0" h="1331" w="1384">
                  <a:moveTo>
                    <a:pt x="887" y="497"/>
                  </a:moveTo>
                  <a:lnTo>
                    <a:pt x="887" y="829"/>
                  </a:lnTo>
                  <a:lnTo>
                    <a:pt x="497" y="829"/>
                  </a:lnTo>
                  <a:lnTo>
                    <a:pt x="497" y="497"/>
                  </a:lnTo>
                  <a:close/>
                  <a:moveTo>
                    <a:pt x="497" y="0"/>
                  </a:moveTo>
                  <a:cubicBezTo>
                    <a:pt x="222" y="0"/>
                    <a:pt x="0" y="222"/>
                    <a:pt x="0" y="444"/>
                  </a:cubicBezTo>
                  <a:lnTo>
                    <a:pt x="0" y="887"/>
                  </a:lnTo>
                  <a:cubicBezTo>
                    <a:pt x="0" y="1162"/>
                    <a:pt x="222" y="1330"/>
                    <a:pt x="497" y="1330"/>
                  </a:cubicBezTo>
                  <a:lnTo>
                    <a:pt x="887" y="1330"/>
                  </a:lnTo>
                  <a:cubicBezTo>
                    <a:pt x="1162" y="1330"/>
                    <a:pt x="1384" y="1162"/>
                    <a:pt x="1384" y="887"/>
                  </a:cubicBezTo>
                  <a:lnTo>
                    <a:pt x="1384" y="444"/>
                  </a:lnTo>
                  <a:cubicBezTo>
                    <a:pt x="1384" y="222"/>
                    <a:pt x="1162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p39"/>
            <p:cNvSpPr/>
            <p:nvPr/>
          </p:nvSpPr>
          <p:spPr>
            <a:xfrm>
              <a:off x="4179175" y="2377375"/>
              <a:ext cx="33275" cy="33275"/>
            </a:xfrm>
            <a:custGeom>
              <a:rect b="b" l="l" r="r" t="t"/>
              <a:pathLst>
                <a:path extrusionOk="0" h="1331" w="1331">
                  <a:moveTo>
                    <a:pt x="834" y="497"/>
                  </a:moveTo>
                  <a:lnTo>
                    <a:pt x="834" y="829"/>
                  </a:lnTo>
                  <a:lnTo>
                    <a:pt x="501" y="829"/>
                  </a:lnTo>
                  <a:lnTo>
                    <a:pt x="501" y="497"/>
                  </a:lnTo>
                  <a:close/>
                  <a:moveTo>
                    <a:pt x="444" y="0"/>
                  </a:moveTo>
                  <a:cubicBezTo>
                    <a:pt x="222" y="0"/>
                    <a:pt x="0" y="222"/>
                    <a:pt x="0" y="444"/>
                  </a:cubicBezTo>
                  <a:lnTo>
                    <a:pt x="0" y="887"/>
                  </a:lnTo>
                  <a:cubicBezTo>
                    <a:pt x="0" y="1162"/>
                    <a:pt x="222" y="1330"/>
                    <a:pt x="444" y="1330"/>
                  </a:cubicBezTo>
                  <a:lnTo>
                    <a:pt x="887" y="1330"/>
                  </a:lnTo>
                  <a:cubicBezTo>
                    <a:pt x="1109" y="1330"/>
                    <a:pt x="1331" y="1162"/>
                    <a:pt x="1331" y="887"/>
                  </a:cubicBezTo>
                  <a:lnTo>
                    <a:pt x="1331" y="444"/>
                  </a:lnTo>
                  <a:cubicBezTo>
                    <a:pt x="1331" y="222"/>
                    <a:pt x="1109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4" name="Google Shape;4164;p39"/>
            <p:cNvSpPr/>
            <p:nvPr/>
          </p:nvSpPr>
          <p:spPr>
            <a:xfrm>
              <a:off x="4220750" y="2377375"/>
              <a:ext cx="34725" cy="33275"/>
            </a:xfrm>
            <a:custGeom>
              <a:rect b="b" l="l" r="r" t="t"/>
              <a:pathLst>
                <a:path extrusionOk="0" h="1331" w="1389">
                  <a:moveTo>
                    <a:pt x="887" y="497"/>
                  </a:moveTo>
                  <a:lnTo>
                    <a:pt x="887" y="829"/>
                  </a:lnTo>
                  <a:lnTo>
                    <a:pt x="501" y="829"/>
                  </a:lnTo>
                  <a:lnTo>
                    <a:pt x="501" y="497"/>
                  </a:lnTo>
                  <a:close/>
                  <a:moveTo>
                    <a:pt x="501" y="0"/>
                  </a:moveTo>
                  <a:cubicBezTo>
                    <a:pt x="222" y="0"/>
                    <a:pt x="0" y="222"/>
                    <a:pt x="0" y="444"/>
                  </a:cubicBezTo>
                  <a:lnTo>
                    <a:pt x="0" y="887"/>
                  </a:lnTo>
                  <a:cubicBezTo>
                    <a:pt x="0" y="1162"/>
                    <a:pt x="222" y="1330"/>
                    <a:pt x="501" y="1330"/>
                  </a:cubicBezTo>
                  <a:lnTo>
                    <a:pt x="887" y="1330"/>
                  </a:lnTo>
                  <a:cubicBezTo>
                    <a:pt x="1166" y="1330"/>
                    <a:pt x="1388" y="1162"/>
                    <a:pt x="1388" y="887"/>
                  </a:cubicBezTo>
                  <a:lnTo>
                    <a:pt x="1388" y="444"/>
                  </a:lnTo>
                  <a:cubicBezTo>
                    <a:pt x="1388" y="222"/>
                    <a:pt x="1166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5" name="Google Shape;4165;p39"/>
            <p:cNvSpPr/>
            <p:nvPr/>
          </p:nvSpPr>
          <p:spPr>
            <a:xfrm>
              <a:off x="4136275" y="2420275"/>
              <a:ext cx="34600" cy="34725"/>
            </a:xfrm>
            <a:custGeom>
              <a:rect b="b" l="l" r="r" t="t"/>
              <a:pathLst>
                <a:path extrusionOk="0" h="1389" w="1384">
                  <a:moveTo>
                    <a:pt x="887" y="501"/>
                  </a:moveTo>
                  <a:lnTo>
                    <a:pt x="887" y="834"/>
                  </a:lnTo>
                  <a:lnTo>
                    <a:pt x="497" y="834"/>
                  </a:lnTo>
                  <a:lnTo>
                    <a:pt x="497" y="501"/>
                  </a:lnTo>
                  <a:close/>
                  <a:moveTo>
                    <a:pt x="497" y="0"/>
                  </a:moveTo>
                  <a:cubicBezTo>
                    <a:pt x="222" y="0"/>
                    <a:pt x="0" y="222"/>
                    <a:pt x="0" y="501"/>
                  </a:cubicBezTo>
                  <a:lnTo>
                    <a:pt x="0" y="887"/>
                  </a:lnTo>
                  <a:cubicBezTo>
                    <a:pt x="0" y="1166"/>
                    <a:pt x="222" y="1388"/>
                    <a:pt x="497" y="1388"/>
                  </a:cubicBezTo>
                  <a:lnTo>
                    <a:pt x="887" y="1388"/>
                  </a:lnTo>
                  <a:cubicBezTo>
                    <a:pt x="1162" y="1388"/>
                    <a:pt x="1384" y="1166"/>
                    <a:pt x="1384" y="887"/>
                  </a:cubicBezTo>
                  <a:lnTo>
                    <a:pt x="1384" y="501"/>
                  </a:lnTo>
                  <a:cubicBezTo>
                    <a:pt x="1384" y="222"/>
                    <a:pt x="1162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6" name="Google Shape;4166;p39"/>
            <p:cNvSpPr/>
            <p:nvPr/>
          </p:nvSpPr>
          <p:spPr>
            <a:xfrm>
              <a:off x="4179175" y="2420275"/>
              <a:ext cx="33275" cy="34725"/>
            </a:xfrm>
            <a:custGeom>
              <a:rect b="b" l="l" r="r" t="t"/>
              <a:pathLst>
                <a:path extrusionOk="0" h="1389" w="1331">
                  <a:moveTo>
                    <a:pt x="834" y="501"/>
                  </a:moveTo>
                  <a:lnTo>
                    <a:pt x="834" y="834"/>
                  </a:lnTo>
                  <a:lnTo>
                    <a:pt x="501" y="834"/>
                  </a:lnTo>
                  <a:lnTo>
                    <a:pt x="501" y="501"/>
                  </a:lnTo>
                  <a:close/>
                  <a:moveTo>
                    <a:pt x="444" y="0"/>
                  </a:moveTo>
                  <a:cubicBezTo>
                    <a:pt x="222" y="0"/>
                    <a:pt x="0" y="222"/>
                    <a:pt x="0" y="501"/>
                  </a:cubicBezTo>
                  <a:lnTo>
                    <a:pt x="0" y="887"/>
                  </a:lnTo>
                  <a:cubicBezTo>
                    <a:pt x="0" y="1166"/>
                    <a:pt x="222" y="1388"/>
                    <a:pt x="444" y="1388"/>
                  </a:cubicBezTo>
                  <a:lnTo>
                    <a:pt x="887" y="1388"/>
                  </a:lnTo>
                  <a:cubicBezTo>
                    <a:pt x="1109" y="1388"/>
                    <a:pt x="1331" y="1166"/>
                    <a:pt x="1331" y="887"/>
                  </a:cubicBezTo>
                  <a:lnTo>
                    <a:pt x="1331" y="501"/>
                  </a:lnTo>
                  <a:cubicBezTo>
                    <a:pt x="1331" y="222"/>
                    <a:pt x="1109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p39"/>
            <p:cNvSpPr/>
            <p:nvPr/>
          </p:nvSpPr>
          <p:spPr>
            <a:xfrm>
              <a:off x="4220750" y="2420275"/>
              <a:ext cx="34725" cy="34725"/>
            </a:xfrm>
            <a:custGeom>
              <a:rect b="b" l="l" r="r" t="t"/>
              <a:pathLst>
                <a:path extrusionOk="0" h="1389" w="1389">
                  <a:moveTo>
                    <a:pt x="887" y="501"/>
                  </a:moveTo>
                  <a:lnTo>
                    <a:pt x="887" y="834"/>
                  </a:lnTo>
                  <a:lnTo>
                    <a:pt x="501" y="834"/>
                  </a:lnTo>
                  <a:lnTo>
                    <a:pt x="501" y="501"/>
                  </a:lnTo>
                  <a:close/>
                  <a:moveTo>
                    <a:pt x="501" y="0"/>
                  </a:moveTo>
                  <a:cubicBezTo>
                    <a:pt x="222" y="0"/>
                    <a:pt x="0" y="222"/>
                    <a:pt x="0" y="501"/>
                  </a:cubicBezTo>
                  <a:lnTo>
                    <a:pt x="0" y="887"/>
                  </a:lnTo>
                  <a:cubicBezTo>
                    <a:pt x="0" y="1166"/>
                    <a:pt x="222" y="1388"/>
                    <a:pt x="501" y="1388"/>
                  </a:cubicBezTo>
                  <a:lnTo>
                    <a:pt x="887" y="1388"/>
                  </a:lnTo>
                  <a:cubicBezTo>
                    <a:pt x="1166" y="1388"/>
                    <a:pt x="1388" y="1166"/>
                    <a:pt x="1388" y="887"/>
                  </a:cubicBezTo>
                  <a:lnTo>
                    <a:pt x="1388" y="501"/>
                  </a:lnTo>
                  <a:cubicBezTo>
                    <a:pt x="1388" y="222"/>
                    <a:pt x="1166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39"/>
            <p:cNvSpPr/>
            <p:nvPr/>
          </p:nvSpPr>
          <p:spPr>
            <a:xfrm>
              <a:off x="4136275" y="2463275"/>
              <a:ext cx="34600" cy="34625"/>
            </a:xfrm>
            <a:custGeom>
              <a:rect b="b" l="l" r="r" t="t"/>
              <a:pathLst>
                <a:path extrusionOk="0" h="1385" w="1384">
                  <a:moveTo>
                    <a:pt x="887" y="497"/>
                  </a:moveTo>
                  <a:lnTo>
                    <a:pt x="887" y="888"/>
                  </a:lnTo>
                  <a:lnTo>
                    <a:pt x="497" y="888"/>
                  </a:lnTo>
                  <a:lnTo>
                    <a:pt x="497" y="497"/>
                  </a:lnTo>
                  <a:close/>
                  <a:moveTo>
                    <a:pt x="497" y="1"/>
                  </a:moveTo>
                  <a:cubicBezTo>
                    <a:pt x="222" y="1"/>
                    <a:pt x="0" y="222"/>
                    <a:pt x="0" y="497"/>
                  </a:cubicBezTo>
                  <a:lnTo>
                    <a:pt x="0" y="888"/>
                  </a:lnTo>
                  <a:cubicBezTo>
                    <a:pt x="0" y="1162"/>
                    <a:pt x="222" y="1384"/>
                    <a:pt x="497" y="1384"/>
                  </a:cubicBezTo>
                  <a:lnTo>
                    <a:pt x="887" y="1384"/>
                  </a:lnTo>
                  <a:cubicBezTo>
                    <a:pt x="1162" y="1384"/>
                    <a:pt x="1384" y="1162"/>
                    <a:pt x="1384" y="888"/>
                  </a:cubicBezTo>
                  <a:lnTo>
                    <a:pt x="1384" y="497"/>
                  </a:lnTo>
                  <a:cubicBezTo>
                    <a:pt x="1384" y="222"/>
                    <a:pt x="1162" y="1"/>
                    <a:pt x="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p39"/>
            <p:cNvSpPr/>
            <p:nvPr/>
          </p:nvSpPr>
          <p:spPr>
            <a:xfrm>
              <a:off x="4179175" y="2463275"/>
              <a:ext cx="33275" cy="34625"/>
            </a:xfrm>
            <a:custGeom>
              <a:rect b="b" l="l" r="r" t="t"/>
              <a:pathLst>
                <a:path extrusionOk="0" h="1385" w="1331">
                  <a:moveTo>
                    <a:pt x="834" y="497"/>
                  </a:moveTo>
                  <a:lnTo>
                    <a:pt x="834" y="888"/>
                  </a:lnTo>
                  <a:lnTo>
                    <a:pt x="501" y="888"/>
                  </a:lnTo>
                  <a:lnTo>
                    <a:pt x="501" y="497"/>
                  </a:lnTo>
                  <a:close/>
                  <a:moveTo>
                    <a:pt x="444" y="1"/>
                  </a:moveTo>
                  <a:cubicBezTo>
                    <a:pt x="222" y="1"/>
                    <a:pt x="0" y="222"/>
                    <a:pt x="0" y="497"/>
                  </a:cubicBezTo>
                  <a:lnTo>
                    <a:pt x="0" y="888"/>
                  </a:lnTo>
                  <a:cubicBezTo>
                    <a:pt x="0" y="1162"/>
                    <a:pt x="222" y="1384"/>
                    <a:pt x="444" y="1384"/>
                  </a:cubicBezTo>
                  <a:lnTo>
                    <a:pt x="887" y="1384"/>
                  </a:lnTo>
                  <a:cubicBezTo>
                    <a:pt x="1109" y="1384"/>
                    <a:pt x="1331" y="1162"/>
                    <a:pt x="1331" y="888"/>
                  </a:cubicBezTo>
                  <a:lnTo>
                    <a:pt x="1331" y="497"/>
                  </a:lnTo>
                  <a:cubicBezTo>
                    <a:pt x="1331" y="222"/>
                    <a:pt x="1109" y="1"/>
                    <a:pt x="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0" name="Google Shape;4170;p39"/>
            <p:cNvSpPr/>
            <p:nvPr/>
          </p:nvSpPr>
          <p:spPr>
            <a:xfrm>
              <a:off x="4220750" y="2463275"/>
              <a:ext cx="34725" cy="34625"/>
            </a:xfrm>
            <a:custGeom>
              <a:rect b="b" l="l" r="r" t="t"/>
              <a:pathLst>
                <a:path extrusionOk="0" h="1385" w="1389">
                  <a:moveTo>
                    <a:pt x="887" y="497"/>
                  </a:moveTo>
                  <a:lnTo>
                    <a:pt x="887" y="888"/>
                  </a:lnTo>
                  <a:lnTo>
                    <a:pt x="501" y="888"/>
                  </a:lnTo>
                  <a:lnTo>
                    <a:pt x="501" y="497"/>
                  </a:lnTo>
                  <a:close/>
                  <a:moveTo>
                    <a:pt x="501" y="1"/>
                  </a:moveTo>
                  <a:cubicBezTo>
                    <a:pt x="222" y="1"/>
                    <a:pt x="0" y="222"/>
                    <a:pt x="0" y="497"/>
                  </a:cubicBezTo>
                  <a:lnTo>
                    <a:pt x="0" y="888"/>
                  </a:lnTo>
                  <a:cubicBezTo>
                    <a:pt x="0" y="1162"/>
                    <a:pt x="222" y="1384"/>
                    <a:pt x="501" y="1384"/>
                  </a:cubicBezTo>
                  <a:lnTo>
                    <a:pt x="887" y="1384"/>
                  </a:lnTo>
                  <a:cubicBezTo>
                    <a:pt x="1166" y="1384"/>
                    <a:pt x="1388" y="1162"/>
                    <a:pt x="1388" y="888"/>
                  </a:cubicBezTo>
                  <a:lnTo>
                    <a:pt x="1388" y="497"/>
                  </a:lnTo>
                  <a:cubicBezTo>
                    <a:pt x="1388" y="222"/>
                    <a:pt x="1166" y="1"/>
                    <a:pt x="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1" name="Google Shape;4171;p39"/>
            <p:cNvSpPr/>
            <p:nvPr/>
          </p:nvSpPr>
          <p:spPr>
            <a:xfrm>
              <a:off x="4066975" y="2093250"/>
              <a:ext cx="263325" cy="433800"/>
            </a:xfrm>
            <a:custGeom>
              <a:rect b="b" l="l" r="r" t="t"/>
              <a:pathLst>
                <a:path extrusionOk="0" h="17352" w="10533">
                  <a:moveTo>
                    <a:pt x="3216" y="501"/>
                  </a:moveTo>
                  <a:cubicBezTo>
                    <a:pt x="3380" y="501"/>
                    <a:pt x="3491" y="612"/>
                    <a:pt x="3491" y="776"/>
                  </a:cubicBezTo>
                  <a:lnTo>
                    <a:pt x="1939" y="776"/>
                  </a:lnTo>
                  <a:cubicBezTo>
                    <a:pt x="1939" y="612"/>
                    <a:pt x="2050" y="501"/>
                    <a:pt x="2218" y="501"/>
                  </a:cubicBezTo>
                  <a:close/>
                  <a:moveTo>
                    <a:pt x="3216" y="4545"/>
                  </a:moveTo>
                  <a:lnTo>
                    <a:pt x="3216" y="4825"/>
                  </a:lnTo>
                  <a:lnTo>
                    <a:pt x="2218" y="4825"/>
                  </a:lnTo>
                  <a:lnTo>
                    <a:pt x="2218" y="4545"/>
                  </a:lnTo>
                  <a:close/>
                  <a:moveTo>
                    <a:pt x="5597" y="4160"/>
                  </a:moveTo>
                  <a:lnTo>
                    <a:pt x="5655" y="4213"/>
                  </a:lnTo>
                  <a:lnTo>
                    <a:pt x="5655" y="4825"/>
                  </a:lnTo>
                  <a:lnTo>
                    <a:pt x="4657" y="4825"/>
                  </a:lnTo>
                  <a:lnTo>
                    <a:pt x="4657" y="4213"/>
                  </a:lnTo>
                  <a:lnTo>
                    <a:pt x="4710" y="4160"/>
                  </a:lnTo>
                  <a:close/>
                  <a:moveTo>
                    <a:pt x="7872" y="3769"/>
                  </a:moveTo>
                  <a:lnTo>
                    <a:pt x="8147" y="4270"/>
                  </a:lnTo>
                  <a:lnTo>
                    <a:pt x="8147" y="4825"/>
                  </a:lnTo>
                  <a:lnTo>
                    <a:pt x="7096" y="4825"/>
                  </a:lnTo>
                  <a:lnTo>
                    <a:pt x="7096" y="4270"/>
                  </a:lnTo>
                  <a:lnTo>
                    <a:pt x="7428" y="3769"/>
                  </a:lnTo>
                  <a:close/>
                  <a:moveTo>
                    <a:pt x="492" y="6984"/>
                  </a:moveTo>
                  <a:cubicBezTo>
                    <a:pt x="494" y="6984"/>
                    <a:pt x="496" y="6984"/>
                    <a:pt x="498" y="6984"/>
                  </a:cubicBezTo>
                  <a:lnTo>
                    <a:pt x="666" y="6984"/>
                  </a:lnTo>
                  <a:lnTo>
                    <a:pt x="666" y="9702"/>
                  </a:lnTo>
                  <a:cubicBezTo>
                    <a:pt x="592" y="9702"/>
                    <a:pt x="542" y="9726"/>
                    <a:pt x="517" y="9726"/>
                  </a:cubicBezTo>
                  <a:cubicBezTo>
                    <a:pt x="504" y="9726"/>
                    <a:pt x="498" y="9720"/>
                    <a:pt x="498" y="9702"/>
                  </a:cubicBezTo>
                  <a:cubicBezTo>
                    <a:pt x="498" y="7033"/>
                    <a:pt x="448" y="6984"/>
                    <a:pt x="492" y="6984"/>
                  </a:cubicBezTo>
                  <a:close/>
                  <a:moveTo>
                    <a:pt x="9645" y="8261"/>
                  </a:moveTo>
                  <a:cubicBezTo>
                    <a:pt x="9867" y="8372"/>
                    <a:pt x="10031" y="8594"/>
                    <a:pt x="10031" y="8869"/>
                  </a:cubicBezTo>
                  <a:lnTo>
                    <a:pt x="10031" y="10922"/>
                  </a:lnTo>
                  <a:cubicBezTo>
                    <a:pt x="10031" y="11197"/>
                    <a:pt x="9867" y="11418"/>
                    <a:pt x="9645" y="11529"/>
                  </a:cubicBezTo>
                  <a:lnTo>
                    <a:pt x="9645" y="8261"/>
                  </a:lnTo>
                  <a:close/>
                  <a:moveTo>
                    <a:pt x="666" y="14079"/>
                  </a:moveTo>
                  <a:lnTo>
                    <a:pt x="666" y="15520"/>
                  </a:lnTo>
                  <a:lnTo>
                    <a:pt x="555" y="15520"/>
                  </a:lnTo>
                  <a:cubicBezTo>
                    <a:pt x="498" y="15520"/>
                    <a:pt x="498" y="15467"/>
                    <a:pt x="498" y="15409"/>
                  </a:cubicBezTo>
                  <a:lnTo>
                    <a:pt x="498" y="14137"/>
                  </a:lnTo>
                  <a:cubicBezTo>
                    <a:pt x="498" y="14137"/>
                    <a:pt x="498" y="14079"/>
                    <a:pt x="555" y="14079"/>
                  </a:cubicBezTo>
                  <a:close/>
                  <a:moveTo>
                    <a:pt x="8812" y="5321"/>
                  </a:moveTo>
                  <a:cubicBezTo>
                    <a:pt x="8980" y="5321"/>
                    <a:pt x="9091" y="5490"/>
                    <a:pt x="9091" y="5654"/>
                  </a:cubicBezTo>
                  <a:lnTo>
                    <a:pt x="9091" y="16518"/>
                  </a:lnTo>
                  <a:cubicBezTo>
                    <a:pt x="9091" y="16686"/>
                    <a:pt x="8980" y="16850"/>
                    <a:pt x="8812" y="16850"/>
                  </a:cubicBezTo>
                  <a:lnTo>
                    <a:pt x="8315" y="16850"/>
                  </a:lnTo>
                  <a:lnTo>
                    <a:pt x="8315" y="11143"/>
                  </a:lnTo>
                  <a:cubicBezTo>
                    <a:pt x="8315" y="10642"/>
                    <a:pt x="7872" y="10199"/>
                    <a:pt x="7317" y="10199"/>
                  </a:cubicBezTo>
                  <a:lnTo>
                    <a:pt x="6209" y="10199"/>
                  </a:lnTo>
                  <a:cubicBezTo>
                    <a:pt x="6040" y="10199"/>
                    <a:pt x="5930" y="10310"/>
                    <a:pt x="5930" y="10421"/>
                  </a:cubicBezTo>
                  <a:cubicBezTo>
                    <a:pt x="5930" y="10589"/>
                    <a:pt x="6040" y="10700"/>
                    <a:pt x="6209" y="10700"/>
                  </a:cubicBezTo>
                  <a:lnTo>
                    <a:pt x="7317" y="10700"/>
                  </a:lnTo>
                  <a:cubicBezTo>
                    <a:pt x="7592" y="10700"/>
                    <a:pt x="7814" y="10922"/>
                    <a:pt x="7814" y="11143"/>
                  </a:cubicBezTo>
                  <a:lnTo>
                    <a:pt x="7814" y="16850"/>
                  </a:lnTo>
                  <a:lnTo>
                    <a:pt x="2493" y="16850"/>
                  </a:lnTo>
                  <a:lnTo>
                    <a:pt x="2493" y="11143"/>
                  </a:lnTo>
                  <a:cubicBezTo>
                    <a:pt x="2493" y="10922"/>
                    <a:pt x="2715" y="10700"/>
                    <a:pt x="2994" y="10700"/>
                  </a:cubicBezTo>
                  <a:lnTo>
                    <a:pt x="5264" y="10700"/>
                  </a:lnTo>
                  <a:cubicBezTo>
                    <a:pt x="5375" y="10700"/>
                    <a:pt x="5486" y="10589"/>
                    <a:pt x="5486" y="10421"/>
                  </a:cubicBezTo>
                  <a:cubicBezTo>
                    <a:pt x="5486" y="10310"/>
                    <a:pt x="5375" y="10199"/>
                    <a:pt x="5264" y="10199"/>
                  </a:cubicBezTo>
                  <a:lnTo>
                    <a:pt x="2994" y="10199"/>
                  </a:lnTo>
                  <a:cubicBezTo>
                    <a:pt x="2440" y="10199"/>
                    <a:pt x="1996" y="10642"/>
                    <a:pt x="1996" y="11143"/>
                  </a:cubicBezTo>
                  <a:lnTo>
                    <a:pt x="1996" y="16850"/>
                  </a:lnTo>
                  <a:lnTo>
                    <a:pt x="1495" y="16850"/>
                  </a:lnTo>
                  <a:cubicBezTo>
                    <a:pt x="1331" y="16850"/>
                    <a:pt x="1220" y="16686"/>
                    <a:pt x="1220" y="16518"/>
                  </a:cubicBezTo>
                  <a:lnTo>
                    <a:pt x="1220" y="5654"/>
                  </a:lnTo>
                  <a:cubicBezTo>
                    <a:pt x="1220" y="5490"/>
                    <a:pt x="1331" y="5321"/>
                    <a:pt x="1495" y="5321"/>
                  </a:cubicBezTo>
                  <a:close/>
                  <a:moveTo>
                    <a:pt x="2218" y="0"/>
                  </a:moveTo>
                  <a:cubicBezTo>
                    <a:pt x="1775" y="0"/>
                    <a:pt x="1442" y="333"/>
                    <a:pt x="1442" y="776"/>
                  </a:cubicBezTo>
                  <a:cubicBezTo>
                    <a:pt x="1442" y="1056"/>
                    <a:pt x="1664" y="1277"/>
                    <a:pt x="1939" y="1277"/>
                  </a:cubicBezTo>
                  <a:lnTo>
                    <a:pt x="2050" y="1277"/>
                  </a:lnTo>
                  <a:lnTo>
                    <a:pt x="2050" y="2275"/>
                  </a:lnTo>
                  <a:cubicBezTo>
                    <a:pt x="2050" y="2439"/>
                    <a:pt x="2160" y="2550"/>
                    <a:pt x="2271" y="2550"/>
                  </a:cubicBezTo>
                  <a:cubicBezTo>
                    <a:pt x="2440" y="2550"/>
                    <a:pt x="2551" y="2439"/>
                    <a:pt x="2551" y="2275"/>
                  </a:cubicBezTo>
                  <a:lnTo>
                    <a:pt x="2551" y="1277"/>
                  </a:lnTo>
                  <a:lnTo>
                    <a:pt x="2883" y="1277"/>
                  </a:lnTo>
                  <a:lnTo>
                    <a:pt x="2883" y="4049"/>
                  </a:lnTo>
                  <a:lnTo>
                    <a:pt x="2551" y="4049"/>
                  </a:lnTo>
                  <a:lnTo>
                    <a:pt x="2551" y="3215"/>
                  </a:lnTo>
                  <a:cubicBezTo>
                    <a:pt x="2551" y="3104"/>
                    <a:pt x="2440" y="2993"/>
                    <a:pt x="2271" y="2993"/>
                  </a:cubicBezTo>
                  <a:cubicBezTo>
                    <a:pt x="2160" y="2993"/>
                    <a:pt x="2050" y="3104"/>
                    <a:pt x="2050" y="3215"/>
                  </a:cubicBezTo>
                  <a:lnTo>
                    <a:pt x="2050" y="4049"/>
                  </a:lnTo>
                  <a:lnTo>
                    <a:pt x="1996" y="4049"/>
                  </a:lnTo>
                  <a:cubicBezTo>
                    <a:pt x="1828" y="4049"/>
                    <a:pt x="1717" y="4160"/>
                    <a:pt x="1717" y="4324"/>
                  </a:cubicBezTo>
                  <a:lnTo>
                    <a:pt x="1717" y="4825"/>
                  </a:lnTo>
                  <a:lnTo>
                    <a:pt x="1495" y="4825"/>
                  </a:lnTo>
                  <a:cubicBezTo>
                    <a:pt x="1052" y="4825"/>
                    <a:pt x="666" y="5210"/>
                    <a:pt x="666" y="5654"/>
                  </a:cubicBezTo>
                  <a:lnTo>
                    <a:pt x="666" y="6430"/>
                  </a:lnTo>
                  <a:lnTo>
                    <a:pt x="498" y="6430"/>
                  </a:lnTo>
                  <a:cubicBezTo>
                    <a:pt x="223" y="6430"/>
                    <a:pt x="1" y="6709"/>
                    <a:pt x="1" y="6984"/>
                  </a:cubicBezTo>
                  <a:lnTo>
                    <a:pt x="1" y="9702"/>
                  </a:lnTo>
                  <a:cubicBezTo>
                    <a:pt x="1" y="9977"/>
                    <a:pt x="223" y="10199"/>
                    <a:pt x="498" y="10199"/>
                  </a:cubicBezTo>
                  <a:lnTo>
                    <a:pt x="666" y="10199"/>
                  </a:lnTo>
                  <a:lnTo>
                    <a:pt x="666" y="13582"/>
                  </a:lnTo>
                  <a:lnTo>
                    <a:pt x="555" y="13582"/>
                  </a:lnTo>
                  <a:cubicBezTo>
                    <a:pt x="223" y="13582"/>
                    <a:pt x="1" y="13804"/>
                    <a:pt x="1" y="14137"/>
                  </a:cubicBezTo>
                  <a:lnTo>
                    <a:pt x="1" y="15409"/>
                  </a:lnTo>
                  <a:cubicBezTo>
                    <a:pt x="1" y="15742"/>
                    <a:pt x="223" y="16021"/>
                    <a:pt x="555" y="16021"/>
                  </a:cubicBezTo>
                  <a:lnTo>
                    <a:pt x="666" y="16021"/>
                  </a:lnTo>
                  <a:lnTo>
                    <a:pt x="666" y="16518"/>
                  </a:lnTo>
                  <a:cubicBezTo>
                    <a:pt x="666" y="16961"/>
                    <a:pt x="1052" y="17351"/>
                    <a:pt x="1495" y="17351"/>
                  </a:cubicBezTo>
                  <a:lnTo>
                    <a:pt x="8812" y="17351"/>
                  </a:lnTo>
                  <a:cubicBezTo>
                    <a:pt x="9255" y="17351"/>
                    <a:pt x="9645" y="16961"/>
                    <a:pt x="9645" y="16518"/>
                  </a:cubicBezTo>
                  <a:lnTo>
                    <a:pt x="9645" y="12084"/>
                  </a:lnTo>
                  <a:cubicBezTo>
                    <a:pt x="10142" y="11973"/>
                    <a:pt x="10532" y="11476"/>
                    <a:pt x="10532" y="10922"/>
                  </a:cubicBezTo>
                  <a:lnTo>
                    <a:pt x="10532" y="8869"/>
                  </a:lnTo>
                  <a:cubicBezTo>
                    <a:pt x="10532" y="8314"/>
                    <a:pt x="10142" y="7818"/>
                    <a:pt x="9645" y="7707"/>
                  </a:cubicBezTo>
                  <a:lnTo>
                    <a:pt x="9645" y="5654"/>
                  </a:lnTo>
                  <a:cubicBezTo>
                    <a:pt x="9645" y="5210"/>
                    <a:pt x="9255" y="4825"/>
                    <a:pt x="8812" y="4825"/>
                  </a:cubicBezTo>
                  <a:lnTo>
                    <a:pt x="8701" y="4825"/>
                  </a:lnTo>
                  <a:cubicBezTo>
                    <a:pt x="8648" y="4213"/>
                    <a:pt x="8701" y="4160"/>
                    <a:pt x="8648" y="4049"/>
                  </a:cubicBezTo>
                  <a:lnTo>
                    <a:pt x="8204" y="3384"/>
                  </a:lnTo>
                  <a:cubicBezTo>
                    <a:pt x="8147" y="3326"/>
                    <a:pt x="8093" y="3273"/>
                    <a:pt x="7983" y="3273"/>
                  </a:cubicBezTo>
                  <a:lnTo>
                    <a:pt x="7260" y="3273"/>
                  </a:lnTo>
                  <a:cubicBezTo>
                    <a:pt x="7207" y="3273"/>
                    <a:pt x="7149" y="3326"/>
                    <a:pt x="7096" y="3384"/>
                  </a:cubicBezTo>
                  <a:cubicBezTo>
                    <a:pt x="6652" y="4049"/>
                    <a:pt x="6595" y="4049"/>
                    <a:pt x="6595" y="4160"/>
                  </a:cubicBezTo>
                  <a:lnTo>
                    <a:pt x="6595" y="4825"/>
                  </a:lnTo>
                  <a:lnTo>
                    <a:pt x="6151" y="4825"/>
                  </a:lnTo>
                  <a:lnTo>
                    <a:pt x="6151" y="4213"/>
                  </a:lnTo>
                  <a:cubicBezTo>
                    <a:pt x="6151" y="3938"/>
                    <a:pt x="5876" y="3659"/>
                    <a:pt x="5597" y="3659"/>
                  </a:cubicBezTo>
                  <a:lnTo>
                    <a:pt x="4710" y="3659"/>
                  </a:lnTo>
                  <a:cubicBezTo>
                    <a:pt x="4435" y="3659"/>
                    <a:pt x="4156" y="3938"/>
                    <a:pt x="4156" y="4213"/>
                  </a:cubicBezTo>
                  <a:lnTo>
                    <a:pt x="4156" y="4825"/>
                  </a:lnTo>
                  <a:lnTo>
                    <a:pt x="3712" y="4825"/>
                  </a:lnTo>
                  <a:lnTo>
                    <a:pt x="3712" y="4324"/>
                  </a:lnTo>
                  <a:cubicBezTo>
                    <a:pt x="3712" y="4160"/>
                    <a:pt x="3602" y="4049"/>
                    <a:pt x="3437" y="4049"/>
                  </a:cubicBezTo>
                  <a:lnTo>
                    <a:pt x="3380" y="4049"/>
                  </a:lnTo>
                  <a:lnTo>
                    <a:pt x="3380" y="1277"/>
                  </a:lnTo>
                  <a:lnTo>
                    <a:pt x="3491" y="1277"/>
                  </a:lnTo>
                  <a:cubicBezTo>
                    <a:pt x="3770" y="1277"/>
                    <a:pt x="3992" y="1056"/>
                    <a:pt x="3992" y="776"/>
                  </a:cubicBezTo>
                  <a:cubicBezTo>
                    <a:pt x="3992" y="333"/>
                    <a:pt x="3659" y="0"/>
                    <a:pt x="3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2" name="Google Shape;4172;p39"/>
          <p:cNvGrpSpPr/>
          <p:nvPr/>
        </p:nvGrpSpPr>
        <p:grpSpPr>
          <a:xfrm>
            <a:off x="5755731" y="3739943"/>
            <a:ext cx="409775" cy="412414"/>
            <a:chOff x="4730675" y="2093250"/>
            <a:chExt cx="431025" cy="433800"/>
          </a:xfrm>
        </p:grpSpPr>
        <p:sp>
          <p:nvSpPr>
            <p:cNvPr id="4173" name="Google Shape;4173;p39"/>
            <p:cNvSpPr/>
            <p:nvPr/>
          </p:nvSpPr>
          <p:spPr>
            <a:xfrm>
              <a:off x="4944075" y="2181925"/>
              <a:ext cx="43025" cy="31950"/>
            </a:xfrm>
            <a:custGeom>
              <a:rect b="b" l="l" r="r" t="t"/>
              <a:pathLst>
                <a:path extrusionOk="0" h="1278" w="1721">
                  <a:moveTo>
                    <a:pt x="1056" y="502"/>
                  </a:moveTo>
                  <a:cubicBezTo>
                    <a:pt x="1167" y="502"/>
                    <a:pt x="1220" y="555"/>
                    <a:pt x="1220" y="613"/>
                  </a:cubicBezTo>
                  <a:cubicBezTo>
                    <a:pt x="1220" y="723"/>
                    <a:pt x="1167" y="777"/>
                    <a:pt x="1056" y="777"/>
                  </a:cubicBezTo>
                  <a:lnTo>
                    <a:pt x="666" y="777"/>
                  </a:lnTo>
                  <a:cubicBezTo>
                    <a:pt x="555" y="777"/>
                    <a:pt x="502" y="723"/>
                    <a:pt x="502" y="613"/>
                  </a:cubicBezTo>
                  <a:cubicBezTo>
                    <a:pt x="502" y="555"/>
                    <a:pt x="555" y="502"/>
                    <a:pt x="666" y="502"/>
                  </a:cubicBezTo>
                  <a:close/>
                  <a:moveTo>
                    <a:pt x="666" y="1"/>
                  </a:moveTo>
                  <a:cubicBezTo>
                    <a:pt x="280" y="1"/>
                    <a:pt x="1" y="280"/>
                    <a:pt x="1" y="613"/>
                  </a:cubicBezTo>
                  <a:cubicBezTo>
                    <a:pt x="1" y="998"/>
                    <a:pt x="280" y="1278"/>
                    <a:pt x="666" y="1278"/>
                  </a:cubicBezTo>
                  <a:lnTo>
                    <a:pt x="1056" y="1278"/>
                  </a:lnTo>
                  <a:cubicBezTo>
                    <a:pt x="1442" y="1278"/>
                    <a:pt x="1721" y="998"/>
                    <a:pt x="1721" y="613"/>
                  </a:cubicBezTo>
                  <a:cubicBezTo>
                    <a:pt x="1721" y="280"/>
                    <a:pt x="14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p39"/>
            <p:cNvSpPr/>
            <p:nvPr/>
          </p:nvSpPr>
          <p:spPr>
            <a:xfrm>
              <a:off x="4750075" y="2186150"/>
              <a:ext cx="15325" cy="12425"/>
            </a:xfrm>
            <a:custGeom>
              <a:rect b="b" l="l" r="r" t="t"/>
              <a:pathLst>
                <a:path extrusionOk="0" h="497" w="613">
                  <a:moveTo>
                    <a:pt x="222" y="0"/>
                  </a:moveTo>
                  <a:cubicBezTo>
                    <a:pt x="111" y="0"/>
                    <a:pt x="1" y="111"/>
                    <a:pt x="1" y="222"/>
                  </a:cubicBezTo>
                  <a:cubicBezTo>
                    <a:pt x="1" y="386"/>
                    <a:pt x="111" y="497"/>
                    <a:pt x="222" y="497"/>
                  </a:cubicBezTo>
                  <a:lnTo>
                    <a:pt x="333" y="497"/>
                  </a:lnTo>
                  <a:cubicBezTo>
                    <a:pt x="502" y="497"/>
                    <a:pt x="613" y="386"/>
                    <a:pt x="613" y="222"/>
                  </a:cubicBezTo>
                  <a:cubicBezTo>
                    <a:pt x="613" y="111"/>
                    <a:pt x="502" y="0"/>
                    <a:pt x="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5" name="Google Shape;4175;p39"/>
            <p:cNvSpPr/>
            <p:nvPr/>
          </p:nvSpPr>
          <p:spPr>
            <a:xfrm>
              <a:off x="5041075" y="2269275"/>
              <a:ext cx="33275" cy="42925"/>
            </a:xfrm>
            <a:custGeom>
              <a:rect b="b" l="l" r="r" t="t"/>
              <a:pathLst>
                <a:path extrusionOk="0" h="1717" w="1331">
                  <a:moveTo>
                    <a:pt x="666" y="555"/>
                  </a:moveTo>
                  <a:cubicBezTo>
                    <a:pt x="723" y="555"/>
                    <a:pt x="834" y="608"/>
                    <a:pt x="834" y="666"/>
                  </a:cubicBezTo>
                  <a:lnTo>
                    <a:pt x="834" y="1052"/>
                  </a:lnTo>
                  <a:cubicBezTo>
                    <a:pt x="834" y="1163"/>
                    <a:pt x="723" y="1220"/>
                    <a:pt x="666" y="1220"/>
                  </a:cubicBezTo>
                  <a:cubicBezTo>
                    <a:pt x="612" y="1220"/>
                    <a:pt x="502" y="1163"/>
                    <a:pt x="502" y="1052"/>
                  </a:cubicBezTo>
                  <a:lnTo>
                    <a:pt x="502" y="666"/>
                  </a:lnTo>
                  <a:cubicBezTo>
                    <a:pt x="502" y="608"/>
                    <a:pt x="612" y="555"/>
                    <a:pt x="666" y="555"/>
                  </a:cubicBezTo>
                  <a:close/>
                  <a:moveTo>
                    <a:pt x="666" y="1"/>
                  </a:moveTo>
                  <a:cubicBezTo>
                    <a:pt x="333" y="1"/>
                    <a:pt x="0" y="333"/>
                    <a:pt x="0" y="666"/>
                  </a:cubicBezTo>
                  <a:lnTo>
                    <a:pt x="0" y="1052"/>
                  </a:lnTo>
                  <a:cubicBezTo>
                    <a:pt x="0" y="1442"/>
                    <a:pt x="333" y="1717"/>
                    <a:pt x="666" y="1717"/>
                  </a:cubicBezTo>
                  <a:cubicBezTo>
                    <a:pt x="1056" y="1717"/>
                    <a:pt x="1331" y="1442"/>
                    <a:pt x="1331" y="1052"/>
                  </a:cubicBezTo>
                  <a:lnTo>
                    <a:pt x="1331" y="666"/>
                  </a:lnTo>
                  <a:cubicBezTo>
                    <a:pt x="1331" y="333"/>
                    <a:pt x="1056" y="1"/>
                    <a:pt x="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6" name="Google Shape;4176;p39"/>
            <p:cNvSpPr/>
            <p:nvPr/>
          </p:nvSpPr>
          <p:spPr>
            <a:xfrm>
              <a:off x="5045275" y="2492325"/>
              <a:ext cx="12450" cy="15325"/>
            </a:xfrm>
            <a:custGeom>
              <a:rect b="b" l="l" r="r" t="t"/>
              <a:pathLst>
                <a:path extrusionOk="0" h="613" w="498">
                  <a:moveTo>
                    <a:pt x="276" y="0"/>
                  </a:moveTo>
                  <a:cubicBezTo>
                    <a:pt x="112" y="0"/>
                    <a:pt x="1" y="111"/>
                    <a:pt x="1" y="222"/>
                  </a:cubicBezTo>
                  <a:lnTo>
                    <a:pt x="1" y="333"/>
                  </a:lnTo>
                  <a:cubicBezTo>
                    <a:pt x="1" y="444"/>
                    <a:pt x="112" y="612"/>
                    <a:pt x="276" y="612"/>
                  </a:cubicBezTo>
                  <a:cubicBezTo>
                    <a:pt x="387" y="612"/>
                    <a:pt x="498" y="444"/>
                    <a:pt x="498" y="333"/>
                  </a:cubicBezTo>
                  <a:lnTo>
                    <a:pt x="498" y="222"/>
                  </a:lnTo>
                  <a:cubicBezTo>
                    <a:pt x="498" y="111"/>
                    <a:pt x="387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p39"/>
            <p:cNvSpPr/>
            <p:nvPr/>
          </p:nvSpPr>
          <p:spPr>
            <a:xfrm>
              <a:off x="4730675" y="2093250"/>
              <a:ext cx="431025" cy="433800"/>
            </a:xfrm>
            <a:custGeom>
              <a:rect b="b" l="l" r="r" t="t"/>
              <a:pathLst>
                <a:path extrusionOk="0" h="17352" w="17241">
                  <a:moveTo>
                    <a:pt x="11428" y="3492"/>
                  </a:moveTo>
                  <a:cubicBezTo>
                    <a:pt x="11573" y="3492"/>
                    <a:pt x="11725" y="3548"/>
                    <a:pt x="11862" y="3659"/>
                  </a:cubicBezTo>
                  <a:cubicBezTo>
                    <a:pt x="11419" y="3880"/>
                    <a:pt x="11144" y="4324"/>
                    <a:pt x="11144" y="4825"/>
                  </a:cubicBezTo>
                  <a:cubicBezTo>
                    <a:pt x="11086" y="4767"/>
                    <a:pt x="11033" y="4767"/>
                    <a:pt x="11033" y="4714"/>
                  </a:cubicBezTo>
                  <a:lnTo>
                    <a:pt x="11033" y="3659"/>
                  </a:lnTo>
                  <a:cubicBezTo>
                    <a:pt x="11144" y="3548"/>
                    <a:pt x="11282" y="3492"/>
                    <a:pt x="11428" y="3492"/>
                  </a:cubicBezTo>
                  <a:close/>
                  <a:moveTo>
                    <a:pt x="12084" y="4102"/>
                  </a:moveTo>
                  <a:lnTo>
                    <a:pt x="12084" y="4102"/>
                  </a:lnTo>
                  <a:cubicBezTo>
                    <a:pt x="12142" y="4381"/>
                    <a:pt x="11973" y="4714"/>
                    <a:pt x="11640" y="4825"/>
                  </a:cubicBezTo>
                  <a:cubicBezTo>
                    <a:pt x="11640" y="4492"/>
                    <a:pt x="11862" y="4213"/>
                    <a:pt x="12084" y="4102"/>
                  </a:cubicBezTo>
                  <a:close/>
                  <a:moveTo>
                    <a:pt x="12585" y="3991"/>
                  </a:moveTo>
                  <a:lnTo>
                    <a:pt x="12585" y="3991"/>
                  </a:lnTo>
                  <a:cubicBezTo>
                    <a:pt x="12971" y="4049"/>
                    <a:pt x="13303" y="4324"/>
                    <a:pt x="13361" y="4714"/>
                  </a:cubicBezTo>
                  <a:cubicBezTo>
                    <a:pt x="13272" y="4701"/>
                    <a:pt x="13184" y="4694"/>
                    <a:pt x="13097" y="4694"/>
                  </a:cubicBezTo>
                  <a:cubicBezTo>
                    <a:pt x="12801" y="4694"/>
                    <a:pt x="12522" y="4776"/>
                    <a:pt x="12306" y="4989"/>
                  </a:cubicBezTo>
                  <a:cubicBezTo>
                    <a:pt x="12585" y="4714"/>
                    <a:pt x="12638" y="4324"/>
                    <a:pt x="12585" y="3991"/>
                  </a:cubicBezTo>
                  <a:close/>
                  <a:moveTo>
                    <a:pt x="12195" y="5046"/>
                  </a:moveTo>
                  <a:cubicBezTo>
                    <a:pt x="12084" y="5210"/>
                    <a:pt x="12031" y="5321"/>
                    <a:pt x="11973" y="5490"/>
                  </a:cubicBezTo>
                  <a:lnTo>
                    <a:pt x="11809" y="5321"/>
                  </a:lnTo>
                  <a:cubicBezTo>
                    <a:pt x="11973" y="5268"/>
                    <a:pt x="12084" y="5157"/>
                    <a:pt x="12195" y="5046"/>
                  </a:cubicBezTo>
                  <a:close/>
                  <a:moveTo>
                    <a:pt x="13073" y="5182"/>
                  </a:moveTo>
                  <a:cubicBezTo>
                    <a:pt x="13133" y="5182"/>
                    <a:pt x="13192" y="5191"/>
                    <a:pt x="13250" y="5210"/>
                  </a:cubicBezTo>
                  <a:cubicBezTo>
                    <a:pt x="13139" y="5543"/>
                    <a:pt x="12807" y="5712"/>
                    <a:pt x="12416" y="5712"/>
                  </a:cubicBezTo>
                  <a:cubicBezTo>
                    <a:pt x="12508" y="5389"/>
                    <a:pt x="12790" y="5182"/>
                    <a:pt x="13073" y="5182"/>
                  </a:cubicBezTo>
                  <a:close/>
                  <a:moveTo>
                    <a:pt x="4160" y="2164"/>
                  </a:moveTo>
                  <a:cubicBezTo>
                    <a:pt x="5269" y="2164"/>
                    <a:pt x="6155" y="3104"/>
                    <a:pt x="6155" y="4160"/>
                  </a:cubicBezTo>
                  <a:cubicBezTo>
                    <a:pt x="6155" y="5268"/>
                    <a:pt x="5269" y="6155"/>
                    <a:pt x="4160" y="6155"/>
                  </a:cubicBezTo>
                  <a:cubicBezTo>
                    <a:pt x="3051" y="6155"/>
                    <a:pt x="2165" y="5268"/>
                    <a:pt x="2165" y="4160"/>
                  </a:cubicBezTo>
                  <a:cubicBezTo>
                    <a:pt x="2165" y="3104"/>
                    <a:pt x="3051" y="2164"/>
                    <a:pt x="4160" y="2164"/>
                  </a:cubicBezTo>
                  <a:close/>
                  <a:moveTo>
                    <a:pt x="13694" y="5543"/>
                  </a:moveTo>
                  <a:lnTo>
                    <a:pt x="13694" y="5543"/>
                  </a:lnTo>
                  <a:cubicBezTo>
                    <a:pt x="13804" y="5765"/>
                    <a:pt x="13804" y="6097"/>
                    <a:pt x="13583" y="6319"/>
                  </a:cubicBezTo>
                  <a:lnTo>
                    <a:pt x="12585" y="6319"/>
                  </a:lnTo>
                  <a:cubicBezTo>
                    <a:pt x="12527" y="6266"/>
                    <a:pt x="12527" y="6208"/>
                    <a:pt x="12474" y="6208"/>
                  </a:cubicBezTo>
                  <a:cubicBezTo>
                    <a:pt x="12971" y="6208"/>
                    <a:pt x="13414" y="5933"/>
                    <a:pt x="13694" y="5543"/>
                  </a:cubicBezTo>
                  <a:close/>
                  <a:moveTo>
                    <a:pt x="4160" y="555"/>
                  </a:moveTo>
                  <a:cubicBezTo>
                    <a:pt x="6874" y="555"/>
                    <a:pt x="8647" y="3437"/>
                    <a:pt x="7375" y="5876"/>
                  </a:cubicBezTo>
                  <a:cubicBezTo>
                    <a:pt x="6763" y="7042"/>
                    <a:pt x="5543" y="7818"/>
                    <a:pt x="4160" y="7818"/>
                  </a:cubicBezTo>
                  <a:cubicBezTo>
                    <a:pt x="2439" y="7818"/>
                    <a:pt x="998" y="6652"/>
                    <a:pt x="613" y="5046"/>
                  </a:cubicBezTo>
                  <a:lnTo>
                    <a:pt x="613" y="5046"/>
                  </a:lnTo>
                  <a:cubicBezTo>
                    <a:pt x="744" y="5111"/>
                    <a:pt x="901" y="5142"/>
                    <a:pt x="1063" y="5142"/>
                  </a:cubicBezTo>
                  <a:cubicBezTo>
                    <a:pt x="1312" y="5142"/>
                    <a:pt x="1573" y="5070"/>
                    <a:pt x="1774" y="4936"/>
                  </a:cubicBezTo>
                  <a:cubicBezTo>
                    <a:pt x="2054" y="5933"/>
                    <a:pt x="2994" y="6709"/>
                    <a:pt x="4160" y="6709"/>
                  </a:cubicBezTo>
                  <a:cubicBezTo>
                    <a:pt x="5543" y="6709"/>
                    <a:pt x="6652" y="5543"/>
                    <a:pt x="6652" y="4160"/>
                  </a:cubicBezTo>
                  <a:cubicBezTo>
                    <a:pt x="6652" y="2829"/>
                    <a:pt x="5543" y="1663"/>
                    <a:pt x="4160" y="1663"/>
                  </a:cubicBezTo>
                  <a:cubicBezTo>
                    <a:pt x="2830" y="1663"/>
                    <a:pt x="1721" y="2718"/>
                    <a:pt x="1663" y="3991"/>
                  </a:cubicBezTo>
                  <a:lnTo>
                    <a:pt x="1663" y="4049"/>
                  </a:lnTo>
                  <a:cubicBezTo>
                    <a:pt x="1663" y="4381"/>
                    <a:pt x="1389" y="4656"/>
                    <a:pt x="1056" y="4656"/>
                  </a:cubicBezTo>
                  <a:cubicBezTo>
                    <a:pt x="777" y="4656"/>
                    <a:pt x="502" y="4381"/>
                    <a:pt x="502" y="4102"/>
                  </a:cubicBezTo>
                  <a:cubicBezTo>
                    <a:pt x="555" y="2107"/>
                    <a:pt x="2165" y="555"/>
                    <a:pt x="4160" y="555"/>
                  </a:cubicBezTo>
                  <a:close/>
                  <a:moveTo>
                    <a:pt x="14301" y="6820"/>
                  </a:moveTo>
                  <a:cubicBezTo>
                    <a:pt x="14470" y="6820"/>
                    <a:pt x="14634" y="6984"/>
                    <a:pt x="14634" y="7153"/>
                  </a:cubicBezTo>
                  <a:lnTo>
                    <a:pt x="14634" y="9312"/>
                  </a:lnTo>
                  <a:cubicBezTo>
                    <a:pt x="14147" y="9113"/>
                    <a:pt x="13600" y="9001"/>
                    <a:pt x="13048" y="9001"/>
                  </a:cubicBezTo>
                  <a:cubicBezTo>
                    <a:pt x="12532" y="9001"/>
                    <a:pt x="12011" y="9098"/>
                    <a:pt x="11530" y="9312"/>
                  </a:cubicBezTo>
                  <a:lnTo>
                    <a:pt x="11530" y="7153"/>
                  </a:lnTo>
                  <a:cubicBezTo>
                    <a:pt x="11530" y="6984"/>
                    <a:pt x="11698" y="6820"/>
                    <a:pt x="11862" y="6820"/>
                  </a:cubicBezTo>
                  <a:close/>
                  <a:moveTo>
                    <a:pt x="13060" y="9502"/>
                  </a:moveTo>
                  <a:cubicBezTo>
                    <a:pt x="14984" y="9502"/>
                    <a:pt x="16740" y="11049"/>
                    <a:pt x="16740" y="13192"/>
                  </a:cubicBezTo>
                  <a:cubicBezTo>
                    <a:pt x="16740" y="14913"/>
                    <a:pt x="15520" y="16354"/>
                    <a:pt x="13968" y="16739"/>
                  </a:cubicBezTo>
                  <a:cubicBezTo>
                    <a:pt x="14137" y="16354"/>
                    <a:pt x="14079" y="15910"/>
                    <a:pt x="13804" y="15578"/>
                  </a:cubicBezTo>
                  <a:cubicBezTo>
                    <a:pt x="14580" y="15298"/>
                    <a:pt x="15246" y="14691"/>
                    <a:pt x="15467" y="13857"/>
                  </a:cubicBezTo>
                  <a:cubicBezTo>
                    <a:pt x="15520" y="13746"/>
                    <a:pt x="15467" y="13582"/>
                    <a:pt x="15299" y="13525"/>
                  </a:cubicBezTo>
                  <a:cubicBezTo>
                    <a:pt x="15188" y="13525"/>
                    <a:pt x="15024" y="13582"/>
                    <a:pt x="15024" y="13693"/>
                  </a:cubicBezTo>
                  <a:cubicBezTo>
                    <a:pt x="14744" y="14580"/>
                    <a:pt x="13968" y="15187"/>
                    <a:pt x="13082" y="15187"/>
                  </a:cubicBezTo>
                  <a:cubicBezTo>
                    <a:pt x="11973" y="15187"/>
                    <a:pt x="11086" y="14247"/>
                    <a:pt x="11086" y="13192"/>
                  </a:cubicBezTo>
                  <a:cubicBezTo>
                    <a:pt x="11086" y="12084"/>
                    <a:pt x="11973" y="11197"/>
                    <a:pt x="13082" y="11197"/>
                  </a:cubicBezTo>
                  <a:cubicBezTo>
                    <a:pt x="14079" y="11197"/>
                    <a:pt x="14913" y="11919"/>
                    <a:pt x="15077" y="12860"/>
                  </a:cubicBezTo>
                  <a:cubicBezTo>
                    <a:pt x="15077" y="12997"/>
                    <a:pt x="15151" y="13097"/>
                    <a:pt x="15270" y="13097"/>
                  </a:cubicBezTo>
                  <a:cubicBezTo>
                    <a:pt x="15297" y="13097"/>
                    <a:pt x="15326" y="13092"/>
                    <a:pt x="15356" y="13081"/>
                  </a:cubicBezTo>
                  <a:cubicBezTo>
                    <a:pt x="15467" y="13081"/>
                    <a:pt x="15578" y="12970"/>
                    <a:pt x="15578" y="12806"/>
                  </a:cubicBezTo>
                  <a:cubicBezTo>
                    <a:pt x="15410" y="11587"/>
                    <a:pt x="14301" y="10642"/>
                    <a:pt x="13082" y="10642"/>
                  </a:cubicBezTo>
                  <a:cubicBezTo>
                    <a:pt x="11698" y="10642"/>
                    <a:pt x="10590" y="11809"/>
                    <a:pt x="10590" y="13192"/>
                  </a:cubicBezTo>
                  <a:cubicBezTo>
                    <a:pt x="10590" y="14469"/>
                    <a:pt x="11640" y="15578"/>
                    <a:pt x="12918" y="15689"/>
                  </a:cubicBezTo>
                  <a:lnTo>
                    <a:pt x="12971" y="15689"/>
                  </a:lnTo>
                  <a:cubicBezTo>
                    <a:pt x="13303" y="15689"/>
                    <a:pt x="13525" y="15910"/>
                    <a:pt x="13525" y="16243"/>
                  </a:cubicBezTo>
                  <a:cubicBezTo>
                    <a:pt x="13525" y="16575"/>
                    <a:pt x="13303" y="16797"/>
                    <a:pt x="13028" y="16797"/>
                  </a:cubicBezTo>
                  <a:cubicBezTo>
                    <a:pt x="11033" y="16797"/>
                    <a:pt x="9423" y="15134"/>
                    <a:pt x="9423" y="13192"/>
                  </a:cubicBezTo>
                  <a:cubicBezTo>
                    <a:pt x="9423" y="11809"/>
                    <a:pt x="10199" y="10589"/>
                    <a:pt x="11366" y="9924"/>
                  </a:cubicBezTo>
                  <a:cubicBezTo>
                    <a:pt x="11918" y="9635"/>
                    <a:pt x="12496" y="9502"/>
                    <a:pt x="13060" y="9502"/>
                  </a:cubicBezTo>
                  <a:close/>
                  <a:moveTo>
                    <a:pt x="4160" y="0"/>
                  </a:moveTo>
                  <a:cubicBezTo>
                    <a:pt x="1943" y="0"/>
                    <a:pt x="1" y="1774"/>
                    <a:pt x="1" y="4160"/>
                  </a:cubicBezTo>
                  <a:cubicBezTo>
                    <a:pt x="1" y="6488"/>
                    <a:pt x="1832" y="8372"/>
                    <a:pt x="4160" y="8372"/>
                  </a:cubicBezTo>
                  <a:cubicBezTo>
                    <a:pt x="5712" y="8372"/>
                    <a:pt x="7042" y="7485"/>
                    <a:pt x="7761" y="6266"/>
                  </a:cubicBezTo>
                  <a:lnTo>
                    <a:pt x="8705" y="6266"/>
                  </a:lnTo>
                  <a:cubicBezTo>
                    <a:pt x="8869" y="6266"/>
                    <a:pt x="8980" y="6155"/>
                    <a:pt x="8980" y="5986"/>
                  </a:cubicBezTo>
                  <a:cubicBezTo>
                    <a:pt x="8980" y="5876"/>
                    <a:pt x="8869" y="5765"/>
                    <a:pt x="8705" y="5765"/>
                  </a:cubicBezTo>
                  <a:lnTo>
                    <a:pt x="7982" y="5765"/>
                  </a:lnTo>
                  <a:cubicBezTo>
                    <a:pt x="8372" y="4767"/>
                    <a:pt x="8426" y="3659"/>
                    <a:pt x="7982" y="2608"/>
                  </a:cubicBezTo>
                  <a:lnTo>
                    <a:pt x="10146" y="2608"/>
                  </a:lnTo>
                  <a:cubicBezTo>
                    <a:pt x="10310" y="2608"/>
                    <a:pt x="10479" y="2772"/>
                    <a:pt x="10479" y="2993"/>
                  </a:cubicBezTo>
                  <a:lnTo>
                    <a:pt x="10479" y="5379"/>
                  </a:lnTo>
                  <a:cubicBezTo>
                    <a:pt x="10479" y="5601"/>
                    <a:pt x="10310" y="5765"/>
                    <a:pt x="10146" y="5765"/>
                  </a:cubicBezTo>
                  <a:lnTo>
                    <a:pt x="9645" y="5765"/>
                  </a:lnTo>
                  <a:cubicBezTo>
                    <a:pt x="9534" y="5765"/>
                    <a:pt x="9423" y="5876"/>
                    <a:pt x="9423" y="5986"/>
                  </a:cubicBezTo>
                  <a:cubicBezTo>
                    <a:pt x="9423" y="6155"/>
                    <a:pt x="9534" y="6266"/>
                    <a:pt x="9645" y="6266"/>
                  </a:cubicBezTo>
                  <a:lnTo>
                    <a:pt x="10146" y="6266"/>
                  </a:lnTo>
                  <a:cubicBezTo>
                    <a:pt x="10643" y="6266"/>
                    <a:pt x="11033" y="5876"/>
                    <a:pt x="11033" y="5379"/>
                  </a:cubicBezTo>
                  <a:lnTo>
                    <a:pt x="11033" y="5268"/>
                  </a:lnTo>
                  <a:cubicBezTo>
                    <a:pt x="11086" y="5321"/>
                    <a:pt x="11144" y="5321"/>
                    <a:pt x="11255" y="5379"/>
                  </a:cubicBezTo>
                  <a:cubicBezTo>
                    <a:pt x="11366" y="5654"/>
                    <a:pt x="11640" y="5933"/>
                    <a:pt x="11920" y="6044"/>
                  </a:cubicBezTo>
                  <a:cubicBezTo>
                    <a:pt x="11920" y="6155"/>
                    <a:pt x="11973" y="6208"/>
                    <a:pt x="11973" y="6319"/>
                  </a:cubicBezTo>
                  <a:lnTo>
                    <a:pt x="11862" y="6319"/>
                  </a:lnTo>
                  <a:cubicBezTo>
                    <a:pt x="11419" y="6319"/>
                    <a:pt x="11033" y="6709"/>
                    <a:pt x="11033" y="7153"/>
                  </a:cubicBezTo>
                  <a:lnTo>
                    <a:pt x="11033" y="9534"/>
                  </a:lnTo>
                  <a:cubicBezTo>
                    <a:pt x="9756" y="10257"/>
                    <a:pt x="8927" y="11640"/>
                    <a:pt x="8927" y="13192"/>
                  </a:cubicBezTo>
                  <a:cubicBezTo>
                    <a:pt x="8927" y="15356"/>
                    <a:pt x="10700" y="17351"/>
                    <a:pt x="13082" y="17351"/>
                  </a:cubicBezTo>
                  <a:cubicBezTo>
                    <a:pt x="15356" y="17351"/>
                    <a:pt x="17241" y="15467"/>
                    <a:pt x="17241" y="13192"/>
                  </a:cubicBezTo>
                  <a:cubicBezTo>
                    <a:pt x="17241" y="11640"/>
                    <a:pt x="16407" y="10257"/>
                    <a:pt x="15135" y="9534"/>
                  </a:cubicBezTo>
                  <a:lnTo>
                    <a:pt x="15135" y="7153"/>
                  </a:lnTo>
                  <a:cubicBezTo>
                    <a:pt x="15135" y="6709"/>
                    <a:pt x="14744" y="6319"/>
                    <a:pt x="14301" y="6319"/>
                  </a:cubicBezTo>
                  <a:lnTo>
                    <a:pt x="14190" y="6319"/>
                  </a:lnTo>
                  <a:cubicBezTo>
                    <a:pt x="14359" y="5822"/>
                    <a:pt x="14248" y="5321"/>
                    <a:pt x="13858" y="4989"/>
                  </a:cubicBezTo>
                  <a:cubicBezTo>
                    <a:pt x="13961" y="4163"/>
                    <a:pt x="13345" y="3483"/>
                    <a:pt x="12544" y="3483"/>
                  </a:cubicBezTo>
                  <a:cubicBezTo>
                    <a:pt x="12484" y="3483"/>
                    <a:pt x="12424" y="3487"/>
                    <a:pt x="12363" y="3494"/>
                  </a:cubicBezTo>
                  <a:cubicBezTo>
                    <a:pt x="12167" y="3183"/>
                    <a:pt x="11808" y="3007"/>
                    <a:pt x="11459" y="3007"/>
                  </a:cubicBezTo>
                  <a:cubicBezTo>
                    <a:pt x="11311" y="3007"/>
                    <a:pt x="11165" y="3038"/>
                    <a:pt x="11033" y="3104"/>
                  </a:cubicBezTo>
                  <a:lnTo>
                    <a:pt x="11033" y="2993"/>
                  </a:lnTo>
                  <a:cubicBezTo>
                    <a:pt x="11033" y="2497"/>
                    <a:pt x="10643" y="2107"/>
                    <a:pt x="10146" y="2107"/>
                  </a:cubicBezTo>
                  <a:lnTo>
                    <a:pt x="7761" y="2107"/>
                  </a:lnTo>
                  <a:cubicBezTo>
                    <a:pt x="7042" y="887"/>
                    <a:pt x="5712" y="0"/>
                    <a:pt x="4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8" name="Google Shape;4178;p39"/>
          <p:cNvGrpSpPr/>
          <p:nvPr/>
        </p:nvGrpSpPr>
        <p:grpSpPr>
          <a:xfrm>
            <a:off x="5061980" y="2017768"/>
            <a:ext cx="197627" cy="412414"/>
            <a:chOff x="5580175" y="2093250"/>
            <a:chExt cx="207875" cy="433800"/>
          </a:xfrm>
        </p:grpSpPr>
        <p:sp>
          <p:nvSpPr>
            <p:cNvPr id="4179" name="Google Shape;4179;p39"/>
            <p:cNvSpPr/>
            <p:nvPr/>
          </p:nvSpPr>
          <p:spPr>
            <a:xfrm>
              <a:off x="5660525" y="2331575"/>
              <a:ext cx="45700" cy="74850"/>
            </a:xfrm>
            <a:custGeom>
              <a:rect b="b" l="l" r="r" t="t"/>
              <a:pathLst>
                <a:path extrusionOk="0" h="2994" w="1828">
                  <a:moveTo>
                    <a:pt x="941" y="502"/>
                  </a:moveTo>
                  <a:cubicBezTo>
                    <a:pt x="1163" y="502"/>
                    <a:pt x="1331" y="724"/>
                    <a:pt x="1331" y="945"/>
                  </a:cubicBezTo>
                  <a:lnTo>
                    <a:pt x="1331" y="1220"/>
                  </a:lnTo>
                  <a:cubicBezTo>
                    <a:pt x="1220" y="1165"/>
                    <a:pt x="1082" y="1137"/>
                    <a:pt x="936" y="1137"/>
                  </a:cubicBezTo>
                  <a:cubicBezTo>
                    <a:pt x="790" y="1137"/>
                    <a:pt x="637" y="1165"/>
                    <a:pt x="498" y="1220"/>
                  </a:cubicBezTo>
                  <a:lnTo>
                    <a:pt x="498" y="945"/>
                  </a:lnTo>
                  <a:cubicBezTo>
                    <a:pt x="498" y="724"/>
                    <a:pt x="719" y="502"/>
                    <a:pt x="941" y="502"/>
                  </a:cubicBezTo>
                  <a:close/>
                  <a:moveTo>
                    <a:pt x="941" y="1664"/>
                  </a:moveTo>
                  <a:cubicBezTo>
                    <a:pt x="1163" y="1664"/>
                    <a:pt x="1331" y="1832"/>
                    <a:pt x="1331" y="2054"/>
                  </a:cubicBezTo>
                  <a:cubicBezTo>
                    <a:pt x="1331" y="2276"/>
                    <a:pt x="1163" y="2497"/>
                    <a:pt x="941" y="2497"/>
                  </a:cubicBezTo>
                  <a:cubicBezTo>
                    <a:pt x="719" y="2497"/>
                    <a:pt x="498" y="2276"/>
                    <a:pt x="498" y="2054"/>
                  </a:cubicBezTo>
                  <a:cubicBezTo>
                    <a:pt x="498" y="1832"/>
                    <a:pt x="719" y="1664"/>
                    <a:pt x="941" y="1664"/>
                  </a:cubicBezTo>
                  <a:close/>
                  <a:moveTo>
                    <a:pt x="941" y="1"/>
                  </a:moveTo>
                  <a:cubicBezTo>
                    <a:pt x="444" y="1"/>
                    <a:pt x="1" y="444"/>
                    <a:pt x="1" y="945"/>
                  </a:cubicBezTo>
                  <a:lnTo>
                    <a:pt x="1" y="2054"/>
                  </a:lnTo>
                  <a:cubicBezTo>
                    <a:pt x="1" y="2551"/>
                    <a:pt x="444" y="2994"/>
                    <a:pt x="941" y="2994"/>
                  </a:cubicBezTo>
                  <a:cubicBezTo>
                    <a:pt x="1442" y="2994"/>
                    <a:pt x="1828" y="2551"/>
                    <a:pt x="1828" y="2054"/>
                  </a:cubicBezTo>
                  <a:lnTo>
                    <a:pt x="1828" y="945"/>
                  </a:lnTo>
                  <a:cubicBezTo>
                    <a:pt x="1828" y="444"/>
                    <a:pt x="1442" y="1"/>
                    <a:pt x="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0" name="Google Shape;4180;p39"/>
            <p:cNvSpPr/>
            <p:nvPr/>
          </p:nvSpPr>
          <p:spPr>
            <a:xfrm>
              <a:off x="5580175" y="2093250"/>
              <a:ext cx="207875" cy="433800"/>
            </a:xfrm>
            <a:custGeom>
              <a:rect b="b" l="l" r="r" t="t"/>
              <a:pathLst>
                <a:path extrusionOk="0" h="17352" w="8315">
                  <a:moveTo>
                    <a:pt x="7702" y="501"/>
                  </a:moveTo>
                  <a:cubicBezTo>
                    <a:pt x="7760" y="501"/>
                    <a:pt x="7760" y="555"/>
                    <a:pt x="7760" y="612"/>
                  </a:cubicBezTo>
                  <a:lnTo>
                    <a:pt x="7760" y="1441"/>
                  </a:lnTo>
                  <a:lnTo>
                    <a:pt x="2825" y="1441"/>
                  </a:lnTo>
                  <a:cubicBezTo>
                    <a:pt x="2661" y="1441"/>
                    <a:pt x="2550" y="1552"/>
                    <a:pt x="2550" y="1663"/>
                  </a:cubicBezTo>
                  <a:cubicBezTo>
                    <a:pt x="2550" y="1832"/>
                    <a:pt x="2661" y="1942"/>
                    <a:pt x="2825" y="1942"/>
                  </a:cubicBezTo>
                  <a:lnTo>
                    <a:pt x="7760" y="1942"/>
                  </a:lnTo>
                  <a:lnTo>
                    <a:pt x="7760" y="3880"/>
                  </a:lnTo>
                  <a:cubicBezTo>
                    <a:pt x="7760" y="5100"/>
                    <a:pt x="7206" y="6208"/>
                    <a:pt x="6208" y="6873"/>
                  </a:cubicBezTo>
                  <a:cubicBezTo>
                    <a:pt x="5875" y="7153"/>
                    <a:pt x="5707" y="7485"/>
                    <a:pt x="5707" y="7871"/>
                  </a:cubicBezTo>
                  <a:lnTo>
                    <a:pt x="5707" y="8314"/>
                  </a:lnTo>
                  <a:lnTo>
                    <a:pt x="2603" y="8314"/>
                  </a:lnTo>
                  <a:cubicBezTo>
                    <a:pt x="2550" y="8150"/>
                    <a:pt x="2771" y="7374"/>
                    <a:pt x="2049" y="6873"/>
                  </a:cubicBezTo>
                  <a:cubicBezTo>
                    <a:pt x="1109" y="6208"/>
                    <a:pt x="497" y="5100"/>
                    <a:pt x="497" y="3880"/>
                  </a:cubicBezTo>
                  <a:lnTo>
                    <a:pt x="497" y="1942"/>
                  </a:lnTo>
                  <a:lnTo>
                    <a:pt x="1885" y="1942"/>
                  </a:lnTo>
                  <a:cubicBezTo>
                    <a:pt x="1995" y="1942"/>
                    <a:pt x="2106" y="1832"/>
                    <a:pt x="2106" y="1663"/>
                  </a:cubicBezTo>
                  <a:cubicBezTo>
                    <a:pt x="2106" y="1552"/>
                    <a:pt x="1995" y="1441"/>
                    <a:pt x="1885" y="1441"/>
                  </a:cubicBezTo>
                  <a:lnTo>
                    <a:pt x="497" y="1441"/>
                  </a:lnTo>
                  <a:lnTo>
                    <a:pt x="497" y="612"/>
                  </a:lnTo>
                  <a:cubicBezTo>
                    <a:pt x="497" y="555"/>
                    <a:pt x="554" y="501"/>
                    <a:pt x="608" y="501"/>
                  </a:cubicBezTo>
                  <a:close/>
                  <a:moveTo>
                    <a:pt x="5707" y="13746"/>
                  </a:moveTo>
                  <a:lnTo>
                    <a:pt x="5707" y="15187"/>
                  </a:lnTo>
                  <a:cubicBezTo>
                    <a:pt x="5707" y="15689"/>
                    <a:pt x="5263" y="16132"/>
                    <a:pt x="4767" y="16132"/>
                  </a:cubicBezTo>
                  <a:lnTo>
                    <a:pt x="3490" y="16132"/>
                  </a:lnTo>
                  <a:cubicBezTo>
                    <a:pt x="2993" y="16132"/>
                    <a:pt x="2603" y="15689"/>
                    <a:pt x="2603" y="15187"/>
                  </a:cubicBezTo>
                  <a:lnTo>
                    <a:pt x="2603" y="13746"/>
                  </a:lnTo>
                  <a:close/>
                  <a:moveTo>
                    <a:pt x="4709" y="16629"/>
                  </a:moveTo>
                  <a:cubicBezTo>
                    <a:pt x="4488" y="16908"/>
                    <a:pt x="4155" y="16797"/>
                    <a:pt x="3991" y="16850"/>
                  </a:cubicBezTo>
                  <a:cubicBezTo>
                    <a:pt x="3822" y="16850"/>
                    <a:pt x="3658" y="16739"/>
                    <a:pt x="3601" y="16629"/>
                  </a:cubicBezTo>
                  <a:close/>
                  <a:moveTo>
                    <a:pt x="608" y="0"/>
                  </a:moveTo>
                  <a:cubicBezTo>
                    <a:pt x="275" y="0"/>
                    <a:pt x="0" y="280"/>
                    <a:pt x="0" y="612"/>
                  </a:cubicBezTo>
                  <a:lnTo>
                    <a:pt x="0" y="3880"/>
                  </a:lnTo>
                  <a:cubicBezTo>
                    <a:pt x="0" y="5268"/>
                    <a:pt x="665" y="6541"/>
                    <a:pt x="1774" y="7317"/>
                  </a:cubicBezTo>
                  <a:cubicBezTo>
                    <a:pt x="1995" y="7428"/>
                    <a:pt x="2106" y="7649"/>
                    <a:pt x="2106" y="7871"/>
                  </a:cubicBezTo>
                  <a:lnTo>
                    <a:pt x="2106" y="11033"/>
                  </a:lnTo>
                  <a:cubicBezTo>
                    <a:pt x="2106" y="11143"/>
                    <a:pt x="2217" y="11308"/>
                    <a:pt x="2328" y="11308"/>
                  </a:cubicBezTo>
                  <a:cubicBezTo>
                    <a:pt x="2492" y="11308"/>
                    <a:pt x="2603" y="11143"/>
                    <a:pt x="2603" y="11033"/>
                  </a:cubicBezTo>
                  <a:lnTo>
                    <a:pt x="2603" y="8816"/>
                  </a:lnTo>
                  <a:lnTo>
                    <a:pt x="5707" y="8816"/>
                  </a:lnTo>
                  <a:lnTo>
                    <a:pt x="5707" y="13250"/>
                  </a:lnTo>
                  <a:lnTo>
                    <a:pt x="2603" y="13250"/>
                  </a:lnTo>
                  <a:lnTo>
                    <a:pt x="2603" y="11973"/>
                  </a:lnTo>
                  <a:cubicBezTo>
                    <a:pt x="2603" y="11862"/>
                    <a:pt x="2492" y="11698"/>
                    <a:pt x="2328" y="11698"/>
                  </a:cubicBezTo>
                  <a:cubicBezTo>
                    <a:pt x="2217" y="11698"/>
                    <a:pt x="2106" y="11862"/>
                    <a:pt x="2106" y="11973"/>
                  </a:cubicBezTo>
                  <a:lnTo>
                    <a:pt x="2106" y="15187"/>
                  </a:lnTo>
                  <a:cubicBezTo>
                    <a:pt x="2106" y="15799"/>
                    <a:pt x="2492" y="16354"/>
                    <a:pt x="2993" y="16518"/>
                  </a:cubicBezTo>
                  <a:cubicBezTo>
                    <a:pt x="3104" y="17019"/>
                    <a:pt x="3490" y="17351"/>
                    <a:pt x="3991" y="17351"/>
                  </a:cubicBezTo>
                  <a:lnTo>
                    <a:pt x="4323" y="17351"/>
                  </a:lnTo>
                  <a:cubicBezTo>
                    <a:pt x="4767" y="17351"/>
                    <a:pt x="5210" y="17019"/>
                    <a:pt x="5263" y="16518"/>
                  </a:cubicBezTo>
                  <a:cubicBezTo>
                    <a:pt x="5818" y="16354"/>
                    <a:pt x="6208" y="15799"/>
                    <a:pt x="6208" y="15187"/>
                  </a:cubicBezTo>
                  <a:lnTo>
                    <a:pt x="6208" y="7871"/>
                  </a:lnTo>
                  <a:cubicBezTo>
                    <a:pt x="6208" y="7649"/>
                    <a:pt x="6319" y="7428"/>
                    <a:pt x="6483" y="7317"/>
                  </a:cubicBezTo>
                  <a:cubicBezTo>
                    <a:pt x="7649" y="6541"/>
                    <a:pt x="8314" y="5268"/>
                    <a:pt x="8314" y="3880"/>
                  </a:cubicBezTo>
                  <a:lnTo>
                    <a:pt x="8314" y="612"/>
                  </a:lnTo>
                  <a:cubicBezTo>
                    <a:pt x="8314" y="280"/>
                    <a:pt x="8035" y="0"/>
                    <a:pt x="7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1" name="Google Shape;4181;p39"/>
          <p:cNvGrpSpPr/>
          <p:nvPr/>
        </p:nvGrpSpPr>
        <p:grpSpPr>
          <a:xfrm flipH="1" rot="-6329803">
            <a:off x="3243603" y="3717901"/>
            <a:ext cx="543493" cy="950058"/>
            <a:chOff x="4438200" y="3103850"/>
            <a:chExt cx="545500" cy="953500"/>
          </a:xfrm>
        </p:grpSpPr>
        <p:sp>
          <p:nvSpPr>
            <p:cNvPr id="4182" name="Google Shape;4182;p39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3" name="Google Shape;4183;p39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4" name="Google Shape;4184;p39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5" name="Google Shape;4185;p39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6" name="Google Shape;4186;p39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7" name="Google Shape;4187;p39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8" name="Google Shape;4188;p39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9" name="Google Shape;4189;p39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0" name="Google Shape;4190;p39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1" name="Google Shape;4191;p39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2" name="Google Shape;4192;p39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3" name="Google Shape;4193;p39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4" name="Google Shape;4194;p39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5" name="Google Shape;4195;p39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6" name="Google Shape;4196;p39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7" name="Google Shape;4197;p39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8" name="Google Shape;4198;p39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9" name="Google Shape;4199;p39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0" name="Google Shape;4200;p39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1" name="Google Shape;4201;p39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p39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p39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p39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5" name="Google Shape;4205;p39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6" name="Google Shape;4206;p39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p39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p39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p39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0" name="Google Shape;4210;p39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1" name="Google Shape;4211;p39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p39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p39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4" name="Google Shape;4214;p39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5" name="Google Shape;4215;p39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6" name="Google Shape;4216;p39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7" name="Google Shape;4217;p39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8" name="Google Shape;4218;p39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9" name="Google Shape;4219;p39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39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39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39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39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39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39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39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39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39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39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39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39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39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39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39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39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39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39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39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39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39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39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39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39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39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39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39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39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39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39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39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p39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p39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39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39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39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39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39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39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39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39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39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39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39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39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39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39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39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39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39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39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39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39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39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39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39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39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39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39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39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39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39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39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39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p39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p39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6" name="Google Shape;4286;p39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7" name="Google Shape;4287;p39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8" name="Google Shape;4288;p39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9" name="Google Shape;4289;p39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0" name="Google Shape;4290;p39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1" name="Google Shape;4291;p39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2" name="Google Shape;4292;p39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3" name="Google Shape;4293;p39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4" name="Google Shape;4294;p39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5" name="Google Shape;4295;p39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6" name="Google Shape;4296;p39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7" name="Google Shape;4297;p39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8" name="Google Shape;4298;p39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9" name="Google Shape;4299;p39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0" name="Google Shape;4300;p39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1" name="Google Shape;4301;p39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2" name="Google Shape;4302;p39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3" name="Google Shape;4303;p39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4" name="Google Shape;4304;p39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5" name="Google Shape;4305;p39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6" name="Google Shape;4306;p39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7" name="Google Shape;4307;p39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8" name="Google Shape;4308;p39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9" name="Google Shape;4309;p39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0" name="Google Shape;4310;p39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1" name="Google Shape;4311;p39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2" name="Google Shape;4312;p39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3" name="Google Shape;4313;p39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4" name="Google Shape;4314;p39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5" name="Google Shape;4315;p39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6" name="Google Shape;4316;p39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7" name="Google Shape;4317;p39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8" name="Google Shape;4318;p39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9" name="Google Shape;4319;p39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0" name="Google Shape;4320;p39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1" name="Google Shape;4321;p39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p39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p39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p39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5" name="Google Shape;4325;p39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6" name="Google Shape;4326;p39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7" name="Google Shape;4327;p39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8" name="Google Shape;4328;p39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9" name="Google Shape;4329;p39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0" name="Google Shape;4330;p39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1" name="Google Shape;4331;p39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2" name="Google Shape;4332;p39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3" name="Google Shape;4333;p39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4" name="Google Shape;4334;p39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5" name="Google Shape;4335;p39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6" name="Google Shape;4336;p39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7" name="Google Shape;4337;p39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8" name="Google Shape;4338;p39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9" name="Google Shape;4339;p39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0" name="Google Shape;4340;p39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1" name="Google Shape;4341;p39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2" name="Google Shape;4342;p39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3" name="Google Shape;4343;p39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44" name="Google Shape;4344;p39"/>
          <p:cNvGrpSpPr/>
          <p:nvPr/>
        </p:nvGrpSpPr>
        <p:grpSpPr>
          <a:xfrm rot="-2843014">
            <a:off x="3908069" y="1264080"/>
            <a:ext cx="543496" cy="950074"/>
            <a:chOff x="4438200" y="3103850"/>
            <a:chExt cx="545500" cy="953500"/>
          </a:xfrm>
        </p:grpSpPr>
        <p:sp>
          <p:nvSpPr>
            <p:cNvPr id="4345" name="Google Shape;4345;p39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6" name="Google Shape;4346;p39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7" name="Google Shape;4347;p39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8" name="Google Shape;4348;p39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9" name="Google Shape;4349;p39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0" name="Google Shape;4350;p39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1" name="Google Shape;4351;p39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2" name="Google Shape;4352;p39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3" name="Google Shape;4353;p39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4" name="Google Shape;4354;p39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5" name="Google Shape;4355;p39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6" name="Google Shape;4356;p39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7" name="Google Shape;4357;p39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8" name="Google Shape;4358;p39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9" name="Google Shape;4359;p39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0" name="Google Shape;4360;p39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1" name="Google Shape;4361;p39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2" name="Google Shape;4362;p39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3" name="Google Shape;4363;p39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4" name="Google Shape;4364;p39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5" name="Google Shape;4365;p39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6" name="Google Shape;4366;p39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7" name="Google Shape;4367;p39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8" name="Google Shape;4368;p39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9" name="Google Shape;4369;p39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0" name="Google Shape;4370;p39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1" name="Google Shape;4371;p39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2" name="Google Shape;4372;p39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3" name="Google Shape;4373;p39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4" name="Google Shape;4374;p39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5" name="Google Shape;4375;p39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6" name="Google Shape;4376;p39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7" name="Google Shape;4377;p39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8" name="Google Shape;4378;p39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9" name="Google Shape;4379;p39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0" name="Google Shape;4380;p39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1" name="Google Shape;4381;p39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2" name="Google Shape;4382;p39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3" name="Google Shape;4383;p39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4" name="Google Shape;4384;p39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5" name="Google Shape;4385;p39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6" name="Google Shape;4386;p39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7" name="Google Shape;4387;p39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8" name="Google Shape;4388;p39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9" name="Google Shape;4389;p39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0" name="Google Shape;4390;p39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1" name="Google Shape;4391;p39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2" name="Google Shape;4392;p39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3" name="Google Shape;4393;p39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4" name="Google Shape;4394;p39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5" name="Google Shape;4395;p39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6" name="Google Shape;4396;p39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7" name="Google Shape;4397;p39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8" name="Google Shape;4398;p39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9" name="Google Shape;4399;p39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0" name="Google Shape;4400;p39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1" name="Google Shape;4401;p39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2" name="Google Shape;4402;p39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3" name="Google Shape;4403;p39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4" name="Google Shape;4404;p39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5" name="Google Shape;4405;p39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6" name="Google Shape;4406;p39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7" name="Google Shape;4407;p39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8" name="Google Shape;4408;p39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9" name="Google Shape;4409;p39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0" name="Google Shape;4410;p39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1" name="Google Shape;4411;p39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2" name="Google Shape;4412;p39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3" name="Google Shape;4413;p39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4" name="Google Shape;4414;p39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5" name="Google Shape;4415;p39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6" name="Google Shape;4416;p39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7" name="Google Shape;4417;p39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8" name="Google Shape;4418;p39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9" name="Google Shape;4419;p39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0" name="Google Shape;4420;p39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1" name="Google Shape;4421;p39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2" name="Google Shape;4422;p39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3" name="Google Shape;4423;p39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4" name="Google Shape;4424;p39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5" name="Google Shape;4425;p39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6" name="Google Shape;4426;p39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7" name="Google Shape;4427;p39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8" name="Google Shape;4428;p39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9" name="Google Shape;4429;p39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0" name="Google Shape;4430;p39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1" name="Google Shape;4431;p39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2" name="Google Shape;4432;p39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3" name="Google Shape;4433;p39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4" name="Google Shape;4434;p39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5" name="Google Shape;4435;p39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6" name="Google Shape;4436;p39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7" name="Google Shape;4437;p39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8" name="Google Shape;4438;p39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39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39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39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39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39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39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39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39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39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39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9" name="Google Shape;4449;p39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0" name="Google Shape;4450;p39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1" name="Google Shape;4451;p39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2" name="Google Shape;4452;p39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3" name="Google Shape;4453;p39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4" name="Google Shape;4454;p39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5" name="Google Shape;4455;p39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6" name="Google Shape;4456;p39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7" name="Google Shape;4457;p39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8" name="Google Shape;4458;p39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9" name="Google Shape;4459;p39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0" name="Google Shape;4460;p39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1" name="Google Shape;4461;p39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2" name="Google Shape;4462;p39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3" name="Google Shape;4463;p39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4" name="Google Shape;4464;p39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5" name="Google Shape;4465;p39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6" name="Google Shape;4466;p39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p39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p39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9" name="Google Shape;4469;p39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0" name="Google Shape;4470;p39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1" name="Google Shape;4471;p39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2" name="Google Shape;4472;p39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39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39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39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39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39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39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39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39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39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39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3" name="Google Shape;4483;p39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4" name="Google Shape;4484;p39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p39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p39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p39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p39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p39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p39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p39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2" name="Google Shape;4492;p39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3" name="Google Shape;4493;p39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4" name="Google Shape;4494;p39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5" name="Google Shape;4495;p39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6" name="Google Shape;4496;p39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7" name="Google Shape;4497;p39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8" name="Google Shape;4498;p39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9" name="Google Shape;4499;p39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0" name="Google Shape;4500;p39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1" name="Google Shape;4501;p39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2" name="Google Shape;4502;p39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3" name="Google Shape;4503;p39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4" name="Google Shape;4504;p39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5" name="Google Shape;4505;p39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6" name="Google Shape;4506;p39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0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1" name="Google Shape;4511;p40" title="image-29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476" r="7476" t="0"/>
          <a:stretch/>
        </p:blipFill>
        <p:spPr>
          <a:xfrm rot="-234796">
            <a:off x="1127951" y="1187318"/>
            <a:ext cx="3224470" cy="2894817"/>
          </a:xfrm>
          <a:prstGeom prst="rect">
            <a:avLst/>
          </a:prstGeom>
        </p:spPr>
      </p:pic>
      <p:sp>
        <p:nvSpPr>
          <p:cNvPr id="4512" name="Google Shape;4512;p40"/>
          <p:cNvSpPr txBox="1"/>
          <p:nvPr>
            <p:ph type="title"/>
          </p:nvPr>
        </p:nvSpPr>
        <p:spPr>
          <a:xfrm>
            <a:off x="4589375" y="1314700"/>
            <a:ext cx="3851400" cy="12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🏆 ДЕЛО РАСКРЫТО!</a:t>
            </a:r>
            <a:endParaRPr/>
          </a:p>
        </p:txBody>
      </p:sp>
      <p:sp>
        <p:nvSpPr>
          <p:cNvPr id="4513" name="Google Shape;4513;p40"/>
          <p:cNvSpPr txBox="1"/>
          <p:nvPr>
            <p:ph idx="1" type="subTitle"/>
          </p:nvPr>
        </p:nvSpPr>
        <p:spPr>
          <a:xfrm>
            <a:off x="4693725" y="2866075"/>
            <a:ext cx="37371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📋 ГЛАВНЫЕ УЛИКИ ДЕЛА: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✅ Если СТРАШНО, СРОЧНО и ВЫГОДНО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→ это МОШЕННИКИ!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✅ Правило трех шагов: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1. Не давай данные сразу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2. Найди официальный контакт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3. Переспроси через другой канал</a:t>
            </a:r>
            <a:endParaRPr/>
          </a:p>
        </p:txBody>
      </p:sp>
      <p:grpSp>
        <p:nvGrpSpPr>
          <p:cNvPr id="4514" name="Google Shape;4514;p40"/>
          <p:cNvGrpSpPr/>
          <p:nvPr/>
        </p:nvGrpSpPr>
        <p:grpSpPr>
          <a:xfrm>
            <a:off x="979851" y="863242"/>
            <a:ext cx="3549687" cy="3512057"/>
            <a:chOff x="979851" y="863242"/>
            <a:chExt cx="3549687" cy="3512057"/>
          </a:xfrm>
        </p:grpSpPr>
        <p:sp>
          <p:nvSpPr>
            <p:cNvPr id="4515" name="Google Shape;4515;p40"/>
            <p:cNvSpPr/>
            <p:nvPr/>
          </p:nvSpPr>
          <p:spPr>
            <a:xfrm rot="1480834">
              <a:off x="994680" y="4117263"/>
              <a:ext cx="456942" cy="170473"/>
            </a:xfrm>
            <a:prstGeom prst="rect">
              <a:avLst/>
            </a:prstGeom>
            <a:solidFill>
              <a:srgbClr val="BDA989">
                <a:alpha val="65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40"/>
            <p:cNvSpPr/>
            <p:nvPr/>
          </p:nvSpPr>
          <p:spPr>
            <a:xfrm rot="1602984">
              <a:off x="4065939" y="958649"/>
              <a:ext cx="457099" cy="137385"/>
            </a:xfrm>
            <a:prstGeom prst="rect">
              <a:avLst/>
            </a:prstGeom>
            <a:solidFill>
              <a:srgbClr val="BDA989">
                <a:alpha val="65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7" name="Google Shape;4517;p40"/>
          <p:cNvGrpSpPr/>
          <p:nvPr/>
        </p:nvGrpSpPr>
        <p:grpSpPr>
          <a:xfrm>
            <a:off x="4741233" y="2594155"/>
            <a:ext cx="1256926" cy="122473"/>
            <a:chOff x="609671" y="3834469"/>
            <a:chExt cx="3433285" cy="145403"/>
          </a:xfrm>
        </p:grpSpPr>
        <p:sp>
          <p:nvSpPr>
            <p:cNvPr id="4518" name="Google Shape;4518;p40"/>
            <p:cNvSpPr/>
            <p:nvPr/>
          </p:nvSpPr>
          <p:spPr>
            <a:xfrm>
              <a:off x="4021754" y="3844515"/>
              <a:ext cx="21201" cy="13253"/>
            </a:xfrm>
            <a:custGeom>
              <a:rect b="b" l="l" r="r" t="t"/>
              <a:pathLst>
                <a:path extrusionOk="0" h="248" w="184">
                  <a:moveTo>
                    <a:pt x="124" y="0"/>
                  </a:moveTo>
                  <a:cubicBezTo>
                    <a:pt x="1" y="60"/>
                    <a:pt x="60" y="124"/>
                    <a:pt x="124" y="248"/>
                  </a:cubicBezTo>
                  <a:lnTo>
                    <a:pt x="184" y="124"/>
                  </a:lnTo>
                  <a:cubicBezTo>
                    <a:pt x="184" y="60"/>
                    <a:pt x="124" y="6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40"/>
            <p:cNvSpPr/>
            <p:nvPr/>
          </p:nvSpPr>
          <p:spPr>
            <a:xfrm>
              <a:off x="4028668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40"/>
            <p:cNvSpPr/>
            <p:nvPr/>
          </p:nvSpPr>
          <p:spPr>
            <a:xfrm>
              <a:off x="4028668" y="3860867"/>
              <a:ext cx="14288" cy="5664"/>
            </a:xfrm>
            <a:custGeom>
              <a:rect b="b" l="l" r="r" t="t"/>
              <a:pathLst>
                <a:path extrusionOk="0" h="106" w="124">
                  <a:moveTo>
                    <a:pt x="124" y="1"/>
                  </a:moveTo>
                  <a:cubicBezTo>
                    <a:pt x="109" y="1"/>
                    <a:pt x="97" y="9"/>
                    <a:pt x="89" y="19"/>
                  </a:cubicBezTo>
                  <a:lnTo>
                    <a:pt x="89" y="19"/>
                  </a:lnTo>
                  <a:lnTo>
                    <a:pt x="124" y="1"/>
                  </a:lnTo>
                  <a:close/>
                  <a:moveTo>
                    <a:pt x="64" y="1"/>
                  </a:moveTo>
                  <a:cubicBezTo>
                    <a:pt x="64" y="12"/>
                    <a:pt x="64" y="23"/>
                    <a:pt x="64" y="32"/>
                  </a:cubicBez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5" y="49"/>
                    <a:pt x="65" y="56"/>
                    <a:pt x="67" y="56"/>
                  </a:cubicBezTo>
                  <a:cubicBezTo>
                    <a:pt x="69" y="56"/>
                    <a:pt x="75" y="35"/>
                    <a:pt x="89" y="19"/>
                  </a:cubicBezTo>
                  <a:lnTo>
                    <a:pt x="89" y="19"/>
                  </a:lnTo>
                  <a:lnTo>
                    <a:pt x="65" y="32"/>
                  </a:lnTo>
                  <a:lnTo>
                    <a:pt x="65" y="32"/>
                  </a:lnTo>
                  <a:cubicBezTo>
                    <a:pt x="64" y="24"/>
                    <a:pt x="64" y="14"/>
                    <a:pt x="64" y="1"/>
                  </a:cubicBezTo>
                  <a:close/>
                  <a:moveTo>
                    <a:pt x="64" y="32"/>
                  </a:moveTo>
                  <a:lnTo>
                    <a:pt x="0" y="65"/>
                  </a:lnTo>
                  <a:cubicBezTo>
                    <a:pt x="37" y="65"/>
                    <a:pt x="52" y="105"/>
                    <a:pt x="59" y="105"/>
                  </a:cubicBezTo>
                  <a:cubicBezTo>
                    <a:pt x="64" y="105"/>
                    <a:pt x="64" y="88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p40"/>
            <p:cNvSpPr/>
            <p:nvPr/>
          </p:nvSpPr>
          <p:spPr>
            <a:xfrm>
              <a:off x="3971633" y="3851088"/>
              <a:ext cx="14403" cy="9832"/>
            </a:xfrm>
            <a:custGeom>
              <a:rect b="b" l="l" r="r" t="t"/>
              <a:pathLst>
                <a:path extrusionOk="0" h="184" w="125">
                  <a:moveTo>
                    <a:pt x="1" y="1"/>
                  </a:moveTo>
                  <a:lnTo>
                    <a:pt x="1" y="184"/>
                  </a:lnTo>
                  <a:lnTo>
                    <a:pt x="124" y="125"/>
                  </a:lnTo>
                  <a:cubicBezTo>
                    <a:pt x="65" y="125"/>
                    <a:pt x="1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p40"/>
            <p:cNvSpPr/>
            <p:nvPr/>
          </p:nvSpPr>
          <p:spPr>
            <a:xfrm>
              <a:off x="3964835" y="3860867"/>
              <a:ext cx="12214" cy="4809"/>
            </a:xfrm>
            <a:custGeom>
              <a:rect b="b" l="l" r="r" t="t"/>
              <a:pathLst>
                <a:path extrusionOk="0" h="90" w="106">
                  <a:moveTo>
                    <a:pt x="60" y="1"/>
                  </a:moveTo>
                  <a:lnTo>
                    <a:pt x="0" y="65"/>
                  </a:lnTo>
                  <a:cubicBezTo>
                    <a:pt x="17" y="82"/>
                    <a:pt x="35" y="90"/>
                    <a:pt x="50" y="90"/>
                  </a:cubicBezTo>
                  <a:cubicBezTo>
                    <a:pt x="86" y="90"/>
                    <a:pt x="105" y="47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40"/>
            <p:cNvSpPr/>
            <p:nvPr/>
          </p:nvSpPr>
          <p:spPr>
            <a:xfrm>
              <a:off x="4021754" y="3870967"/>
              <a:ext cx="21086" cy="9779"/>
            </a:xfrm>
            <a:custGeom>
              <a:rect b="b" l="l" r="r" t="t"/>
              <a:pathLst>
                <a:path extrusionOk="0" h="183" w="183">
                  <a:moveTo>
                    <a:pt x="183" y="1"/>
                  </a:moveTo>
                  <a:lnTo>
                    <a:pt x="1" y="183"/>
                  </a:lnTo>
                  <a:lnTo>
                    <a:pt x="60" y="183"/>
                  </a:lnTo>
                  <a:cubicBezTo>
                    <a:pt x="60" y="124"/>
                    <a:pt x="124" y="60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40"/>
            <p:cNvSpPr/>
            <p:nvPr/>
          </p:nvSpPr>
          <p:spPr>
            <a:xfrm>
              <a:off x="3914713" y="3844515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64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40"/>
            <p:cNvSpPr/>
            <p:nvPr/>
          </p:nvSpPr>
          <p:spPr>
            <a:xfrm>
              <a:off x="3865052" y="3837889"/>
              <a:ext cx="28690" cy="13253"/>
            </a:xfrm>
            <a:custGeom>
              <a:rect b="b" l="l" r="r" t="t"/>
              <a:pathLst>
                <a:path extrusionOk="0" h="248" w="249">
                  <a:moveTo>
                    <a:pt x="184" y="1"/>
                  </a:moveTo>
                  <a:lnTo>
                    <a:pt x="1" y="184"/>
                  </a:lnTo>
                  <a:cubicBezTo>
                    <a:pt x="60" y="184"/>
                    <a:pt x="124" y="184"/>
                    <a:pt x="184" y="248"/>
                  </a:cubicBezTo>
                  <a:cubicBezTo>
                    <a:pt x="248" y="124"/>
                    <a:pt x="124" y="60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40"/>
            <p:cNvSpPr/>
            <p:nvPr/>
          </p:nvSpPr>
          <p:spPr>
            <a:xfrm>
              <a:off x="3850879" y="384766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lnTo>
                    <a:pt x="0" y="124"/>
                  </a:lnTo>
                  <a:cubicBezTo>
                    <a:pt x="59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40"/>
            <p:cNvSpPr/>
            <p:nvPr/>
          </p:nvSpPr>
          <p:spPr>
            <a:xfrm>
              <a:off x="3928885" y="3857715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65" y="124"/>
                  </a:lnTo>
                  <a:lnTo>
                    <a:pt x="124" y="124"/>
                  </a:lnTo>
                  <a:cubicBezTo>
                    <a:pt x="65" y="124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40"/>
            <p:cNvSpPr/>
            <p:nvPr/>
          </p:nvSpPr>
          <p:spPr>
            <a:xfrm>
              <a:off x="3922087" y="3864341"/>
              <a:ext cx="14288" cy="53"/>
            </a:xfrm>
            <a:custGeom>
              <a:rect b="b" l="l" r="r" t="t"/>
              <a:pathLst>
                <a:path extrusionOk="0" h="1" w="124">
                  <a:moveTo>
                    <a:pt x="124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40"/>
            <p:cNvSpPr/>
            <p:nvPr/>
          </p:nvSpPr>
          <p:spPr>
            <a:xfrm>
              <a:off x="3943173" y="3864341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40"/>
            <p:cNvSpPr/>
            <p:nvPr/>
          </p:nvSpPr>
          <p:spPr>
            <a:xfrm>
              <a:off x="3971633" y="3874120"/>
              <a:ext cx="21777" cy="13253"/>
            </a:xfrm>
            <a:custGeom>
              <a:rect b="b" l="l" r="r" t="t"/>
              <a:pathLst>
                <a:path extrusionOk="0" h="248" w="189">
                  <a:moveTo>
                    <a:pt x="189" y="0"/>
                  </a:moveTo>
                  <a:lnTo>
                    <a:pt x="189" y="0"/>
                  </a:lnTo>
                  <a:cubicBezTo>
                    <a:pt x="124" y="64"/>
                    <a:pt x="1" y="188"/>
                    <a:pt x="124" y="247"/>
                  </a:cubicBezTo>
                  <a:cubicBezTo>
                    <a:pt x="189" y="188"/>
                    <a:pt x="124" y="124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40"/>
            <p:cNvSpPr/>
            <p:nvPr/>
          </p:nvSpPr>
          <p:spPr>
            <a:xfrm>
              <a:off x="3950547" y="386749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24" y="1"/>
                  </a:moveTo>
                  <a:lnTo>
                    <a:pt x="1" y="124"/>
                  </a:lnTo>
                  <a:lnTo>
                    <a:pt x="124" y="124"/>
                  </a:lnTo>
                  <a:cubicBezTo>
                    <a:pt x="60" y="124"/>
                    <a:pt x="60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p40"/>
            <p:cNvSpPr/>
            <p:nvPr/>
          </p:nvSpPr>
          <p:spPr>
            <a:xfrm>
              <a:off x="3943173" y="3874120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lnTo>
                    <a:pt x="0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p40"/>
            <p:cNvSpPr/>
            <p:nvPr/>
          </p:nvSpPr>
          <p:spPr>
            <a:xfrm>
              <a:off x="3857678" y="3860867"/>
              <a:ext cx="28575" cy="6680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cubicBezTo>
                    <a:pt x="124" y="65"/>
                    <a:pt x="65" y="65"/>
                    <a:pt x="1" y="65"/>
                  </a:cubicBezTo>
                  <a:cubicBezTo>
                    <a:pt x="65" y="125"/>
                    <a:pt x="124" y="125"/>
                    <a:pt x="188" y="125"/>
                  </a:cubicBezTo>
                  <a:cubicBezTo>
                    <a:pt x="188" y="65"/>
                    <a:pt x="24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p40"/>
            <p:cNvSpPr/>
            <p:nvPr/>
          </p:nvSpPr>
          <p:spPr>
            <a:xfrm>
              <a:off x="3900425" y="3864341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p40"/>
            <p:cNvSpPr/>
            <p:nvPr/>
          </p:nvSpPr>
          <p:spPr>
            <a:xfrm>
              <a:off x="3786470" y="3864341"/>
              <a:ext cx="115" cy="3206"/>
            </a:xfrm>
            <a:custGeom>
              <a:rect b="b" l="l" r="r" t="t"/>
              <a:pathLst>
                <a:path extrusionOk="0" h="60" w="1">
                  <a:moveTo>
                    <a:pt x="0" y="0"/>
                  </a:moveTo>
                  <a:lnTo>
                    <a:pt x="0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p40"/>
            <p:cNvSpPr/>
            <p:nvPr/>
          </p:nvSpPr>
          <p:spPr>
            <a:xfrm>
              <a:off x="3879339" y="386749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0" y="1"/>
                  </a:moveTo>
                  <a:lnTo>
                    <a:pt x="0" y="65"/>
                  </a:lnTo>
                  <a:cubicBezTo>
                    <a:pt x="60" y="65"/>
                    <a:pt x="60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p40"/>
            <p:cNvSpPr/>
            <p:nvPr/>
          </p:nvSpPr>
          <p:spPr>
            <a:xfrm>
              <a:off x="3829218" y="3856753"/>
              <a:ext cx="14288" cy="4168"/>
            </a:xfrm>
            <a:custGeom>
              <a:rect b="b" l="l" r="r" t="t"/>
              <a:pathLst>
                <a:path extrusionOk="0" h="78" w="124">
                  <a:moveTo>
                    <a:pt x="8" y="0"/>
                  </a:moveTo>
                  <a:cubicBezTo>
                    <a:pt x="3" y="0"/>
                    <a:pt x="0" y="5"/>
                    <a:pt x="0" y="19"/>
                  </a:cubicBezTo>
                  <a:cubicBezTo>
                    <a:pt x="65" y="78"/>
                    <a:pt x="65" y="78"/>
                    <a:pt x="124" y="78"/>
                  </a:cubicBezTo>
                  <a:cubicBezTo>
                    <a:pt x="77" y="78"/>
                    <a:pt x="27" y="0"/>
                    <a:pt x="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p40"/>
            <p:cNvSpPr/>
            <p:nvPr/>
          </p:nvSpPr>
          <p:spPr>
            <a:xfrm>
              <a:off x="3900425" y="3860867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p40"/>
            <p:cNvSpPr/>
            <p:nvPr/>
          </p:nvSpPr>
          <p:spPr>
            <a:xfrm>
              <a:off x="3893627" y="3860867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0" y="65"/>
                    <a:pt x="0" y="125"/>
                  </a:cubicBezTo>
                  <a:lnTo>
                    <a:pt x="59" y="6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p40"/>
            <p:cNvSpPr/>
            <p:nvPr/>
          </p:nvSpPr>
          <p:spPr>
            <a:xfrm>
              <a:off x="3743723" y="3867494"/>
              <a:ext cx="64525" cy="46277"/>
            </a:xfrm>
            <a:custGeom>
              <a:rect b="b" l="l" r="r" t="t"/>
              <a:pathLst>
                <a:path extrusionOk="0" h="866" w="560">
                  <a:moveTo>
                    <a:pt x="371" y="1"/>
                  </a:moveTo>
                  <a:cubicBezTo>
                    <a:pt x="371" y="65"/>
                    <a:pt x="371" y="124"/>
                    <a:pt x="248" y="188"/>
                  </a:cubicBezTo>
                  <a:cubicBezTo>
                    <a:pt x="248" y="248"/>
                    <a:pt x="495" y="371"/>
                    <a:pt x="371" y="495"/>
                  </a:cubicBezTo>
                  <a:cubicBezTo>
                    <a:pt x="347" y="508"/>
                    <a:pt x="328" y="513"/>
                    <a:pt x="311" y="513"/>
                  </a:cubicBezTo>
                  <a:cubicBezTo>
                    <a:pt x="245" y="513"/>
                    <a:pt x="236" y="423"/>
                    <a:pt x="188" y="371"/>
                  </a:cubicBezTo>
                  <a:lnTo>
                    <a:pt x="188" y="371"/>
                  </a:lnTo>
                  <a:cubicBezTo>
                    <a:pt x="248" y="495"/>
                    <a:pt x="0" y="619"/>
                    <a:pt x="0" y="866"/>
                  </a:cubicBezTo>
                  <a:lnTo>
                    <a:pt x="188" y="742"/>
                  </a:lnTo>
                  <a:lnTo>
                    <a:pt x="188" y="742"/>
                  </a:lnTo>
                  <a:cubicBezTo>
                    <a:pt x="188" y="754"/>
                    <a:pt x="186" y="766"/>
                    <a:pt x="183" y="777"/>
                  </a:cubicBezTo>
                  <a:lnTo>
                    <a:pt x="183" y="777"/>
                  </a:lnTo>
                  <a:cubicBezTo>
                    <a:pt x="224" y="728"/>
                    <a:pt x="274" y="691"/>
                    <a:pt x="328" y="691"/>
                  </a:cubicBezTo>
                  <a:cubicBezTo>
                    <a:pt x="363" y="691"/>
                    <a:pt x="399" y="706"/>
                    <a:pt x="436" y="742"/>
                  </a:cubicBezTo>
                  <a:cubicBezTo>
                    <a:pt x="559" y="683"/>
                    <a:pt x="436" y="248"/>
                    <a:pt x="371" y="1"/>
                  </a:cubicBezTo>
                  <a:close/>
                  <a:moveTo>
                    <a:pt x="183" y="777"/>
                  </a:moveTo>
                  <a:cubicBezTo>
                    <a:pt x="160" y="804"/>
                    <a:pt x="140" y="835"/>
                    <a:pt x="124" y="866"/>
                  </a:cubicBezTo>
                  <a:cubicBezTo>
                    <a:pt x="124" y="866"/>
                    <a:pt x="167" y="826"/>
                    <a:pt x="183" y="7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40"/>
            <p:cNvSpPr/>
            <p:nvPr/>
          </p:nvSpPr>
          <p:spPr>
            <a:xfrm>
              <a:off x="3786470" y="3857715"/>
              <a:ext cx="28575" cy="9832"/>
            </a:xfrm>
            <a:custGeom>
              <a:rect b="b" l="l" r="r" t="t"/>
              <a:pathLst>
                <a:path extrusionOk="0" h="184" w="248">
                  <a:moveTo>
                    <a:pt x="65" y="1"/>
                  </a:moveTo>
                  <a:cubicBezTo>
                    <a:pt x="0" y="60"/>
                    <a:pt x="0" y="124"/>
                    <a:pt x="0" y="124"/>
                  </a:cubicBezTo>
                  <a:lnTo>
                    <a:pt x="248" y="184"/>
                  </a:lnTo>
                  <a:lnTo>
                    <a:pt x="248" y="1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40"/>
            <p:cNvSpPr/>
            <p:nvPr/>
          </p:nvSpPr>
          <p:spPr>
            <a:xfrm>
              <a:off x="3814930" y="3860867"/>
              <a:ext cx="42863" cy="26505"/>
            </a:xfrm>
            <a:custGeom>
              <a:rect b="b" l="l" r="r" t="t"/>
              <a:pathLst>
                <a:path extrusionOk="0" h="496" w="372">
                  <a:moveTo>
                    <a:pt x="248" y="1"/>
                  </a:moveTo>
                  <a:lnTo>
                    <a:pt x="1" y="125"/>
                  </a:lnTo>
                  <a:lnTo>
                    <a:pt x="248" y="125"/>
                  </a:lnTo>
                  <a:cubicBezTo>
                    <a:pt x="189" y="65"/>
                    <a:pt x="189" y="65"/>
                    <a:pt x="248" y="65"/>
                  </a:cubicBezTo>
                  <a:lnTo>
                    <a:pt x="248" y="125"/>
                  </a:lnTo>
                  <a:cubicBezTo>
                    <a:pt x="248" y="125"/>
                    <a:pt x="312" y="125"/>
                    <a:pt x="372" y="65"/>
                  </a:cubicBezTo>
                  <a:cubicBezTo>
                    <a:pt x="312" y="65"/>
                    <a:pt x="248" y="65"/>
                    <a:pt x="248" y="1"/>
                  </a:cubicBezTo>
                  <a:close/>
                  <a:moveTo>
                    <a:pt x="248" y="125"/>
                  </a:moveTo>
                  <a:cubicBezTo>
                    <a:pt x="189" y="248"/>
                    <a:pt x="65" y="312"/>
                    <a:pt x="124" y="495"/>
                  </a:cubicBezTo>
                  <a:cubicBezTo>
                    <a:pt x="312" y="436"/>
                    <a:pt x="248" y="372"/>
                    <a:pt x="312" y="312"/>
                  </a:cubicBezTo>
                  <a:cubicBezTo>
                    <a:pt x="124" y="312"/>
                    <a:pt x="372" y="189"/>
                    <a:pt x="248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40"/>
            <p:cNvSpPr/>
            <p:nvPr/>
          </p:nvSpPr>
          <p:spPr>
            <a:xfrm>
              <a:off x="3971633" y="3903938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40"/>
            <p:cNvSpPr/>
            <p:nvPr/>
          </p:nvSpPr>
          <p:spPr>
            <a:xfrm>
              <a:off x="3950547" y="3880693"/>
              <a:ext cx="35489" cy="23299"/>
            </a:xfrm>
            <a:custGeom>
              <a:rect b="b" l="l" r="r" t="t"/>
              <a:pathLst>
                <a:path extrusionOk="0" h="436" w="308">
                  <a:moveTo>
                    <a:pt x="1" y="1"/>
                  </a:moveTo>
                  <a:cubicBezTo>
                    <a:pt x="1" y="189"/>
                    <a:pt x="60" y="248"/>
                    <a:pt x="124" y="372"/>
                  </a:cubicBezTo>
                  <a:cubicBezTo>
                    <a:pt x="124" y="372"/>
                    <a:pt x="124" y="312"/>
                    <a:pt x="184" y="312"/>
                  </a:cubicBezTo>
                  <a:cubicBezTo>
                    <a:pt x="248" y="372"/>
                    <a:pt x="184" y="372"/>
                    <a:pt x="184" y="436"/>
                  </a:cubicBezTo>
                  <a:cubicBezTo>
                    <a:pt x="248" y="372"/>
                    <a:pt x="307" y="312"/>
                    <a:pt x="184" y="248"/>
                  </a:cubicBezTo>
                  <a:cubicBezTo>
                    <a:pt x="124" y="248"/>
                    <a:pt x="1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40"/>
            <p:cNvSpPr/>
            <p:nvPr/>
          </p:nvSpPr>
          <p:spPr>
            <a:xfrm>
              <a:off x="3879339" y="3887319"/>
              <a:ext cx="21201" cy="8550"/>
            </a:xfrm>
            <a:custGeom>
              <a:rect b="b" l="l" r="r" t="t"/>
              <a:pathLst>
                <a:path extrusionOk="0" h="160" w="184">
                  <a:moveTo>
                    <a:pt x="183" y="0"/>
                  </a:moveTo>
                  <a:lnTo>
                    <a:pt x="0" y="65"/>
                  </a:lnTo>
                  <a:lnTo>
                    <a:pt x="60" y="124"/>
                  </a:lnTo>
                  <a:lnTo>
                    <a:pt x="60" y="124"/>
                  </a:lnTo>
                  <a:cubicBezTo>
                    <a:pt x="183" y="124"/>
                    <a:pt x="183" y="0"/>
                    <a:pt x="183" y="0"/>
                  </a:cubicBezTo>
                  <a:close/>
                  <a:moveTo>
                    <a:pt x="60" y="124"/>
                  </a:moveTo>
                  <a:lnTo>
                    <a:pt x="95" y="160"/>
                  </a:lnTo>
                  <a:lnTo>
                    <a:pt x="95" y="160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40"/>
            <p:cNvSpPr/>
            <p:nvPr/>
          </p:nvSpPr>
          <p:spPr>
            <a:xfrm>
              <a:off x="3772183" y="3854295"/>
              <a:ext cx="14403" cy="10100"/>
            </a:xfrm>
            <a:custGeom>
              <a:rect b="b" l="l" r="r" t="t"/>
              <a:pathLst>
                <a:path extrusionOk="0" h="189" w="125">
                  <a:moveTo>
                    <a:pt x="124" y="0"/>
                  </a:moveTo>
                  <a:lnTo>
                    <a:pt x="1" y="188"/>
                  </a:lnTo>
                  <a:lnTo>
                    <a:pt x="65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p40"/>
            <p:cNvSpPr/>
            <p:nvPr/>
          </p:nvSpPr>
          <p:spPr>
            <a:xfrm>
              <a:off x="3743723" y="3854295"/>
              <a:ext cx="7489" cy="10100"/>
            </a:xfrm>
            <a:custGeom>
              <a:rect b="b" l="l" r="r" t="t"/>
              <a:pathLst>
                <a:path extrusionOk="0" h="189" w="65">
                  <a:moveTo>
                    <a:pt x="65" y="0"/>
                  </a:moveTo>
                  <a:lnTo>
                    <a:pt x="0" y="124"/>
                  </a:lnTo>
                  <a:lnTo>
                    <a:pt x="65" y="18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p40"/>
            <p:cNvSpPr/>
            <p:nvPr/>
          </p:nvSpPr>
          <p:spPr>
            <a:xfrm>
              <a:off x="2133949" y="3950215"/>
              <a:ext cx="7489" cy="3206"/>
            </a:xfrm>
            <a:custGeom>
              <a:rect b="b" l="l" r="r" t="t"/>
              <a:pathLst>
                <a:path extrusionOk="0" h="60" w="65">
                  <a:moveTo>
                    <a:pt x="65" y="0"/>
                  </a:moveTo>
                  <a:lnTo>
                    <a:pt x="0" y="60"/>
                  </a:lnTo>
                  <a:cubicBezTo>
                    <a:pt x="0" y="60"/>
                    <a:pt x="65" y="6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p40"/>
            <p:cNvSpPr/>
            <p:nvPr/>
          </p:nvSpPr>
          <p:spPr>
            <a:xfrm>
              <a:off x="2184071" y="3946795"/>
              <a:ext cx="115" cy="6626"/>
            </a:xfrm>
            <a:custGeom>
              <a:rect b="b" l="l" r="r" t="t"/>
              <a:pathLst>
                <a:path extrusionOk="0" h="124" w="1">
                  <a:moveTo>
                    <a:pt x="1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p40"/>
            <p:cNvSpPr/>
            <p:nvPr/>
          </p:nvSpPr>
          <p:spPr>
            <a:xfrm>
              <a:off x="3031417" y="3852104"/>
              <a:ext cx="21777" cy="12291"/>
            </a:xfrm>
            <a:custGeom>
              <a:rect b="b" l="l" r="r" t="t"/>
              <a:pathLst>
                <a:path extrusionOk="0" h="230" w="189">
                  <a:moveTo>
                    <a:pt x="11" y="1"/>
                  </a:moveTo>
                  <a:cubicBezTo>
                    <a:pt x="4" y="1"/>
                    <a:pt x="1" y="13"/>
                    <a:pt x="1" y="41"/>
                  </a:cubicBezTo>
                  <a:lnTo>
                    <a:pt x="1" y="165"/>
                  </a:lnTo>
                  <a:cubicBezTo>
                    <a:pt x="65" y="165"/>
                    <a:pt x="124" y="165"/>
                    <a:pt x="188" y="229"/>
                  </a:cubicBezTo>
                  <a:cubicBezTo>
                    <a:pt x="93" y="134"/>
                    <a:pt x="33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p40"/>
            <p:cNvSpPr/>
            <p:nvPr/>
          </p:nvSpPr>
          <p:spPr>
            <a:xfrm>
              <a:off x="2568684" y="3903991"/>
              <a:ext cx="7029" cy="9779"/>
            </a:xfrm>
            <a:custGeom>
              <a:rect b="b" l="l" r="r" t="t"/>
              <a:pathLst>
                <a:path extrusionOk="0" h="183" w="61">
                  <a:moveTo>
                    <a:pt x="60" y="0"/>
                  </a:moveTo>
                  <a:lnTo>
                    <a:pt x="60" y="0"/>
                  </a:lnTo>
                  <a:cubicBezTo>
                    <a:pt x="60" y="59"/>
                    <a:pt x="1" y="59"/>
                    <a:pt x="1" y="124"/>
                  </a:cubicBezTo>
                  <a:lnTo>
                    <a:pt x="1" y="183"/>
                  </a:lnTo>
                  <a:cubicBezTo>
                    <a:pt x="60" y="124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p40"/>
            <p:cNvSpPr/>
            <p:nvPr/>
          </p:nvSpPr>
          <p:spPr>
            <a:xfrm>
              <a:off x="2547022" y="3937016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5" y="12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p40"/>
            <p:cNvSpPr/>
            <p:nvPr/>
          </p:nvSpPr>
          <p:spPr>
            <a:xfrm>
              <a:off x="1863291" y="3956841"/>
              <a:ext cx="14288" cy="9832"/>
            </a:xfrm>
            <a:custGeom>
              <a:rect b="b" l="l" r="r" t="t"/>
              <a:pathLst>
                <a:path extrusionOk="0" h="184" w="124">
                  <a:moveTo>
                    <a:pt x="124" y="0"/>
                  </a:moveTo>
                  <a:cubicBezTo>
                    <a:pt x="116" y="8"/>
                    <a:pt x="110" y="17"/>
                    <a:pt x="106" y="27"/>
                  </a:cubicBezTo>
                  <a:lnTo>
                    <a:pt x="106" y="27"/>
                  </a:lnTo>
                  <a:lnTo>
                    <a:pt x="124" y="0"/>
                  </a:lnTo>
                  <a:close/>
                  <a:moveTo>
                    <a:pt x="106" y="27"/>
                  </a:moveTo>
                  <a:lnTo>
                    <a:pt x="0" y="183"/>
                  </a:lnTo>
                  <a:cubicBezTo>
                    <a:pt x="107" y="183"/>
                    <a:pt x="77" y="91"/>
                    <a:pt x="10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p40"/>
            <p:cNvSpPr/>
            <p:nvPr/>
          </p:nvSpPr>
          <p:spPr>
            <a:xfrm>
              <a:off x="3437692" y="3860867"/>
              <a:ext cx="21201" cy="6306"/>
            </a:xfrm>
            <a:custGeom>
              <a:rect b="b" l="l" r="r" t="t"/>
              <a:pathLst>
                <a:path extrusionOk="0" h="118" w="184">
                  <a:moveTo>
                    <a:pt x="1" y="1"/>
                  </a:moveTo>
                  <a:cubicBezTo>
                    <a:pt x="86" y="45"/>
                    <a:pt x="141" y="118"/>
                    <a:pt x="166" y="118"/>
                  </a:cubicBezTo>
                  <a:cubicBezTo>
                    <a:pt x="178" y="118"/>
                    <a:pt x="184" y="103"/>
                    <a:pt x="184" y="65"/>
                  </a:cubicBezTo>
                  <a:cubicBezTo>
                    <a:pt x="124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5" name="Google Shape;4555;p40"/>
            <p:cNvSpPr/>
            <p:nvPr/>
          </p:nvSpPr>
          <p:spPr>
            <a:xfrm>
              <a:off x="2148237" y="3867494"/>
              <a:ext cx="7489" cy="6680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65"/>
                    <a:pt x="0" y="124"/>
                  </a:cubicBezTo>
                  <a:cubicBezTo>
                    <a:pt x="64" y="65"/>
                    <a:pt x="64" y="65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40"/>
            <p:cNvSpPr/>
            <p:nvPr/>
          </p:nvSpPr>
          <p:spPr>
            <a:xfrm>
              <a:off x="3416030" y="3857127"/>
              <a:ext cx="21777" cy="7268"/>
            </a:xfrm>
            <a:custGeom>
              <a:rect b="b" l="l" r="r" t="t"/>
              <a:pathLst>
                <a:path extrusionOk="0" h="136" w="189">
                  <a:moveTo>
                    <a:pt x="80" y="0"/>
                  </a:moveTo>
                  <a:cubicBezTo>
                    <a:pt x="54" y="0"/>
                    <a:pt x="28" y="19"/>
                    <a:pt x="1" y="71"/>
                  </a:cubicBezTo>
                  <a:lnTo>
                    <a:pt x="65" y="135"/>
                  </a:lnTo>
                  <a:cubicBezTo>
                    <a:pt x="65" y="71"/>
                    <a:pt x="124" y="71"/>
                    <a:pt x="189" y="71"/>
                  </a:cubicBezTo>
                  <a:cubicBezTo>
                    <a:pt x="151" y="36"/>
                    <a:pt x="116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40"/>
            <p:cNvSpPr/>
            <p:nvPr/>
          </p:nvSpPr>
          <p:spPr>
            <a:xfrm>
              <a:off x="951536" y="3943589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40"/>
            <p:cNvSpPr/>
            <p:nvPr/>
          </p:nvSpPr>
          <p:spPr>
            <a:xfrm>
              <a:off x="688252" y="3864341"/>
              <a:ext cx="7029" cy="3206"/>
            </a:xfrm>
            <a:custGeom>
              <a:rect b="b" l="l" r="r" t="t"/>
              <a:pathLst>
                <a:path extrusionOk="0" h="60" w="61">
                  <a:moveTo>
                    <a:pt x="1" y="60"/>
                  </a:moveTo>
                  <a:cubicBezTo>
                    <a:pt x="1" y="0"/>
                    <a:pt x="60" y="0"/>
                    <a:pt x="60" y="0"/>
                  </a:cubicBezTo>
                  <a:cubicBezTo>
                    <a:pt x="60" y="0"/>
                    <a:pt x="1" y="0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40"/>
            <p:cNvSpPr/>
            <p:nvPr/>
          </p:nvSpPr>
          <p:spPr>
            <a:xfrm>
              <a:off x="3637142" y="3858516"/>
              <a:ext cx="3572" cy="2405"/>
            </a:xfrm>
            <a:custGeom>
              <a:rect b="b" l="l" r="r" t="t"/>
              <a:pathLst>
                <a:path extrusionOk="0" h="45" w="31">
                  <a:moveTo>
                    <a:pt x="23" y="0"/>
                  </a:moveTo>
                  <a:cubicBezTo>
                    <a:pt x="15" y="0"/>
                    <a:pt x="1" y="15"/>
                    <a:pt x="1" y="45"/>
                  </a:cubicBezTo>
                  <a:cubicBezTo>
                    <a:pt x="30" y="15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40"/>
            <p:cNvSpPr/>
            <p:nvPr/>
          </p:nvSpPr>
          <p:spPr>
            <a:xfrm>
              <a:off x="3665602" y="3890739"/>
              <a:ext cx="115" cy="3260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p40"/>
            <p:cNvSpPr/>
            <p:nvPr/>
          </p:nvSpPr>
          <p:spPr>
            <a:xfrm>
              <a:off x="3352197" y="3910564"/>
              <a:ext cx="7029" cy="53"/>
            </a:xfrm>
            <a:custGeom>
              <a:rect b="b" l="l" r="r" t="t"/>
              <a:pathLst>
                <a:path extrusionOk="0" h="1" w="61">
                  <a:moveTo>
                    <a:pt x="1" y="1"/>
                  </a:moveTo>
                  <a:lnTo>
                    <a:pt x="1" y="1"/>
                  </a:ln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2" name="Google Shape;4562;p40"/>
            <p:cNvSpPr/>
            <p:nvPr/>
          </p:nvSpPr>
          <p:spPr>
            <a:xfrm>
              <a:off x="3637142" y="3860867"/>
              <a:ext cx="6913" cy="3527"/>
            </a:xfrm>
            <a:custGeom>
              <a:rect b="b" l="l" r="r" t="t"/>
              <a:pathLst>
                <a:path extrusionOk="0" h="66" w="60">
                  <a:moveTo>
                    <a:pt x="1" y="1"/>
                  </a:moveTo>
                  <a:cubicBezTo>
                    <a:pt x="1" y="1"/>
                    <a:pt x="60" y="1"/>
                    <a:pt x="60" y="65"/>
                  </a:cubicBezTo>
                  <a:cubicBezTo>
                    <a:pt x="60" y="1"/>
                    <a:pt x="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3" name="Google Shape;4563;p40"/>
            <p:cNvSpPr/>
            <p:nvPr/>
          </p:nvSpPr>
          <p:spPr>
            <a:xfrm>
              <a:off x="3643940" y="3857715"/>
              <a:ext cx="7605" cy="3206"/>
            </a:xfrm>
            <a:custGeom>
              <a:rect b="b" l="l" r="r" t="t"/>
              <a:pathLst>
                <a:path extrusionOk="0" h="60" w="66">
                  <a:moveTo>
                    <a:pt x="1" y="1"/>
                  </a:moveTo>
                  <a:cubicBezTo>
                    <a:pt x="1" y="60"/>
                    <a:pt x="65" y="60"/>
                    <a:pt x="65" y="60"/>
                  </a:cubicBez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4" name="Google Shape;4564;p40"/>
            <p:cNvSpPr/>
            <p:nvPr/>
          </p:nvSpPr>
          <p:spPr>
            <a:xfrm>
              <a:off x="3629768" y="3860867"/>
              <a:ext cx="7489" cy="53"/>
            </a:xfrm>
            <a:custGeom>
              <a:rect b="b" l="l" r="r" t="t"/>
              <a:pathLst>
                <a:path extrusionOk="0" h="1" w="65">
                  <a:moveTo>
                    <a:pt x="0" y="1"/>
                  </a:move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5" name="Google Shape;4565;p40"/>
            <p:cNvSpPr/>
            <p:nvPr/>
          </p:nvSpPr>
          <p:spPr>
            <a:xfrm>
              <a:off x="1443305" y="3920343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60" y="1"/>
                  </a:moveTo>
                  <a:cubicBezTo>
                    <a:pt x="0" y="65"/>
                    <a:pt x="6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6" name="Google Shape;4566;p40"/>
            <p:cNvSpPr/>
            <p:nvPr/>
          </p:nvSpPr>
          <p:spPr>
            <a:xfrm>
              <a:off x="2889002" y="394358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7" name="Google Shape;4567;p40"/>
            <p:cNvSpPr/>
            <p:nvPr/>
          </p:nvSpPr>
          <p:spPr>
            <a:xfrm>
              <a:off x="2867916" y="3920343"/>
              <a:ext cx="21201" cy="29925"/>
            </a:xfrm>
            <a:custGeom>
              <a:rect b="b" l="l" r="r" t="t"/>
              <a:pathLst>
                <a:path extrusionOk="0" h="560" w="184">
                  <a:moveTo>
                    <a:pt x="124" y="1"/>
                  </a:moveTo>
                  <a:lnTo>
                    <a:pt x="0" y="559"/>
                  </a:lnTo>
                  <a:cubicBezTo>
                    <a:pt x="78" y="441"/>
                    <a:pt x="107" y="397"/>
                    <a:pt x="133" y="397"/>
                  </a:cubicBezTo>
                  <a:cubicBezTo>
                    <a:pt x="147" y="397"/>
                    <a:pt x="161" y="412"/>
                    <a:pt x="183" y="436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8" name="Google Shape;4568;p40"/>
            <p:cNvSpPr/>
            <p:nvPr/>
          </p:nvSpPr>
          <p:spPr>
            <a:xfrm>
              <a:off x="617045" y="3849111"/>
              <a:ext cx="3119995" cy="130762"/>
            </a:xfrm>
            <a:custGeom>
              <a:rect b="b" l="l" r="r" t="t"/>
              <a:pathLst>
                <a:path extrusionOk="0" h="2447" w="27078">
                  <a:moveTo>
                    <a:pt x="4575" y="221"/>
                  </a:moveTo>
                  <a:lnTo>
                    <a:pt x="4575" y="221"/>
                  </a:lnTo>
                  <a:cubicBezTo>
                    <a:pt x="4581" y="236"/>
                    <a:pt x="4587" y="249"/>
                    <a:pt x="4594" y="261"/>
                  </a:cubicBezTo>
                  <a:lnTo>
                    <a:pt x="4594" y="261"/>
                  </a:lnTo>
                  <a:cubicBezTo>
                    <a:pt x="4591" y="250"/>
                    <a:pt x="4585" y="236"/>
                    <a:pt x="4575" y="221"/>
                  </a:cubicBezTo>
                  <a:close/>
                  <a:moveTo>
                    <a:pt x="6677" y="285"/>
                  </a:moveTo>
                  <a:lnTo>
                    <a:pt x="6736" y="345"/>
                  </a:lnTo>
                  <a:cubicBezTo>
                    <a:pt x="6677" y="345"/>
                    <a:pt x="6677" y="345"/>
                    <a:pt x="6677" y="285"/>
                  </a:cubicBezTo>
                  <a:close/>
                  <a:moveTo>
                    <a:pt x="25584" y="300"/>
                  </a:moveTo>
                  <a:cubicBezTo>
                    <a:pt x="25592" y="300"/>
                    <a:pt x="25623" y="315"/>
                    <a:pt x="25653" y="345"/>
                  </a:cubicBezTo>
                  <a:cubicBezTo>
                    <a:pt x="25591" y="315"/>
                    <a:pt x="25576" y="300"/>
                    <a:pt x="25584" y="300"/>
                  </a:cubicBezTo>
                  <a:close/>
                  <a:moveTo>
                    <a:pt x="17122" y="1398"/>
                  </a:moveTo>
                  <a:cubicBezTo>
                    <a:pt x="17122" y="1398"/>
                    <a:pt x="17186" y="1398"/>
                    <a:pt x="17245" y="1457"/>
                  </a:cubicBezTo>
                  <a:cubicBezTo>
                    <a:pt x="17228" y="1476"/>
                    <a:pt x="17216" y="1484"/>
                    <a:pt x="17205" y="1484"/>
                  </a:cubicBezTo>
                  <a:cubicBezTo>
                    <a:pt x="17180" y="1484"/>
                    <a:pt x="17167" y="1440"/>
                    <a:pt x="17122" y="1398"/>
                  </a:cubicBezTo>
                  <a:close/>
                  <a:moveTo>
                    <a:pt x="3301" y="1755"/>
                  </a:moveTo>
                  <a:cubicBezTo>
                    <a:pt x="3300" y="1755"/>
                    <a:pt x="3299" y="1755"/>
                    <a:pt x="3298" y="1755"/>
                  </a:cubicBezTo>
                  <a:lnTo>
                    <a:pt x="3298" y="1755"/>
                  </a:lnTo>
                  <a:lnTo>
                    <a:pt x="3339" y="1769"/>
                  </a:lnTo>
                  <a:cubicBezTo>
                    <a:pt x="3329" y="1759"/>
                    <a:pt x="3316" y="1755"/>
                    <a:pt x="3301" y="1755"/>
                  </a:cubicBezTo>
                  <a:close/>
                  <a:moveTo>
                    <a:pt x="7236" y="1741"/>
                  </a:moveTo>
                  <a:cubicBezTo>
                    <a:pt x="7234" y="1749"/>
                    <a:pt x="7233" y="1759"/>
                    <a:pt x="7231" y="1769"/>
                  </a:cubicBezTo>
                  <a:cubicBezTo>
                    <a:pt x="7233" y="1759"/>
                    <a:pt x="7235" y="1749"/>
                    <a:pt x="7236" y="1741"/>
                  </a:cubicBezTo>
                  <a:close/>
                  <a:moveTo>
                    <a:pt x="20207" y="1761"/>
                  </a:moveTo>
                  <a:lnTo>
                    <a:pt x="20207" y="1761"/>
                  </a:lnTo>
                  <a:cubicBezTo>
                    <a:pt x="20209" y="1764"/>
                    <a:pt x="20211" y="1767"/>
                    <a:pt x="20213" y="1769"/>
                  </a:cubicBezTo>
                  <a:cubicBezTo>
                    <a:pt x="20211" y="1766"/>
                    <a:pt x="20209" y="1764"/>
                    <a:pt x="20207" y="1761"/>
                  </a:cubicBezTo>
                  <a:close/>
                  <a:moveTo>
                    <a:pt x="20287" y="1754"/>
                  </a:moveTo>
                  <a:lnTo>
                    <a:pt x="20277" y="1769"/>
                  </a:lnTo>
                  <a:cubicBezTo>
                    <a:pt x="20281" y="1765"/>
                    <a:pt x="20284" y="1760"/>
                    <a:pt x="20287" y="1754"/>
                  </a:cubicBezTo>
                  <a:close/>
                  <a:moveTo>
                    <a:pt x="17653" y="1807"/>
                  </a:moveTo>
                  <a:lnTo>
                    <a:pt x="17616" y="1828"/>
                  </a:lnTo>
                  <a:cubicBezTo>
                    <a:pt x="17633" y="1828"/>
                    <a:pt x="17646" y="1820"/>
                    <a:pt x="17653" y="1807"/>
                  </a:cubicBezTo>
                  <a:close/>
                  <a:moveTo>
                    <a:pt x="20575" y="1810"/>
                  </a:moveTo>
                  <a:lnTo>
                    <a:pt x="20575" y="1810"/>
                  </a:lnTo>
                  <a:cubicBezTo>
                    <a:pt x="20573" y="1814"/>
                    <a:pt x="20576" y="1820"/>
                    <a:pt x="20584" y="1828"/>
                  </a:cubicBezTo>
                  <a:cubicBezTo>
                    <a:pt x="20581" y="1822"/>
                    <a:pt x="20578" y="1816"/>
                    <a:pt x="20575" y="1810"/>
                  </a:cubicBezTo>
                  <a:close/>
                  <a:moveTo>
                    <a:pt x="13253" y="1880"/>
                  </a:moveTo>
                  <a:lnTo>
                    <a:pt x="13230" y="1892"/>
                  </a:lnTo>
                  <a:cubicBezTo>
                    <a:pt x="13245" y="1892"/>
                    <a:pt x="13253" y="1888"/>
                    <a:pt x="13253" y="1880"/>
                  </a:cubicBezTo>
                  <a:close/>
                  <a:moveTo>
                    <a:pt x="13384" y="1885"/>
                  </a:moveTo>
                  <a:lnTo>
                    <a:pt x="13353" y="1892"/>
                  </a:lnTo>
                  <a:cubicBezTo>
                    <a:pt x="13366" y="1892"/>
                    <a:pt x="13377" y="1889"/>
                    <a:pt x="13384" y="1885"/>
                  </a:cubicBezTo>
                  <a:close/>
                  <a:moveTo>
                    <a:pt x="23396" y="0"/>
                  </a:moveTo>
                  <a:cubicBezTo>
                    <a:pt x="23271" y="0"/>
                    <a:pt x="23119" y="48"/>
                    <a:pt x="23007" y="48"/>
                  </a:cubicBezTo>
                  <a:cubicBezTo>
                    <a:pt x="22979" y="48"/>
                    <a:pt x="22954" y="45"/>
                    <a:pt x="22933" y="38"/>
                  </a:cubicBezTo>
                  <a:lnTo>
                    <a:pt x="22933" y="221"/>
                  </a:lnTo>
                  <a:cubicBezTo>
                    <a:pt x="22809" y="221"/>
                    <a:pt x="22685" y="221"/>
                    <a:pt x="22562" y="285"/>
                  </a:cubicBezTo>
                  <a:lnTo>
                    <a:pt x="22562" y="468"/>
                  </a:lnTo>
                  <a:cubicBezTo>
                    <a:pt x="22537" y="493"/>
                    <a:pt x="22507" y="503"/>
                    <a:pt x="22474" y="503"/>
                  </a:cubicBezTo>
                  <a:cubicBezTo>
                    <a:pt x="22342" y="503"/>
                    <a:pt x="22154" y="345"/>
                    <a:pt x="22008" y="345"/>
                  </a:cubicBezTo>
                  <a:cubicBezTo>
                    <a:pt x="22008" y="325"/>
                    <a:pt x="22015" y="318"/>
                    <a:pt x="22026" y="318"/>
                  </a:cubicBezTo>
                  <a:cubicBezTo>
                    <a:pt x="22048" y="318"/>
                    <a:pt x="22089" y="345"/>
                    <a:pt x="22132" y="345"/>
                  </a:cubicBezTo>
                  <a:cubicBezTo>
                    <a:pt x="22075" y="274"/>
                    <a:pt x="22015" y="249"/>
                    <a:pt x="21953" y="249"/>
                  </a:cubicBezTo>
                  <a:cubicBezTo>
                    <a:pt x="21797" y="249"/>
                    <a:pt x="21629" y="410"/>
                    <a:pt x="21475" y="410"/>
                  </a:cubicBezTo>
                  <a:cubicBezTo>
                    <a:pt x="21423" y="410"/>
                    <a:pt x="21373" y="392"/>
                    <a:pt x="21325" y="345"/>
                  </a:cubicBezTo>
                  <a:cubicBezTo>
                    <a:pt x="21296" y="377"/>
                    <a:pt x="21281" y="393"/>
                    <a:pt x="21266" y="393"/>
                  </a:cubicBezTo>
                  <a:cubicBezTo>
                    <a:pt x="21250" y="393"/>
                    <a:pt x="21234" y="377"/>
                    <a:pt x="21202" y="345"/>
                  </a:cubicBezTo>
                  <a:cubicBezTo>
                    <a:pt x="21142" y="345"/>
                    <a:pt x="21078" y="345"/>
                    <a:pt x="21019" y="409"/>
                  </a:cubicBezTo>
                  <a:lnTo>
                    <a:pt x="20955" y="221"/>
                  </a:lnTo>
                  <a:lnTo>
                    <a:pt x="20955" y="285"/>
                  </a:lnTo>
                  <a:cubicBezTo>
                    <a:pt x="20943" y="273"/>
                    <a:pt x="20934" y="268"/>
                    <a:pt x="20927" y="268"/>
                  </a:cubicBezTo>
                  <a:cubicBezTo>
                    <a:pt x="20897" y="268"/>
                    <a:pt x="20906" y="368"/>
                    <a:pt x="20955" y="468"/>
                  </a:cubicBezTo>
                  <a:cubicBezTo>
                    <a:pt x="20895" y="468"/>
                    <a:pt x="20895" y="532"/>
                    <a:pt x="20831" y="532"/>
                  </a:cubicBezTo>
                  <a:cubicBezTo>
                    <a:pt x="20831" y="462"/>
                    <a:pt x="20821" y="442"/>
                    <a:pt x="20803" y="442"/>
                  </a:cubicBezTo>
                  <a:cubicBezTo>
                    <a:pt x="20781" y="442"/>
                    <a:pt x="20745" y="477"/>
                    <a:pt x="20703" y="477"/>
                  </a:cubicBezTo>
                  <a:cubicBezTo>
                    <a:pt x="20667" y="477"/>
                    <a:pt x="20625" y="449"/>
                    <a:pt x="20584" y="345"/>
                  </a:cubicBezTo>
                  <a:cubicBezTo>
                    <a:pt x="20584" y="468"/>
                    <a:pt x="20277" y="468"/>
                    <a:pt x="20277" y="715"/>
                  </a:cubicBezTo>
                  <a:cubicBezTo>
                    <a:pt x="20245" y="686"/>
                    <a:pt x="20198" y="671"/>
                    <a:pt x="20152" y="671"/>
                  </a:cubicBezTo>
                  <a:cubicBezTo>
                    <a:pt x="20105" y="671"/>
                    <a:pt x="20059" y="686"/>
                    <a:pt x="20030" y="715"/>
                  </a:cubicBezTo>
                  <a:lnTo>
                    <a:pt x="20030" y="468"/>
                  </a:lnTo>
                  <a:lnTo>
                    <a:pt x="19842" y="780"/>
                  </a:lnTo>
                  <a:cubicBezTo>
                    <a:pt x="19782" y="656"/>
                    <a:pt x="19718" y="592"/>
                    <a:pt x="19842" y="409"/>
                  </a:cubicBezTo>
                  <a:lnTo>
                    <a:pt x="19842" y="409"/>
                  </a:lnTo>
                  <a:cubicBezTo>
                    <a:pt x="19595" y="656"/>
                    <a:pt x="19595" y="532"/>
                    <a:pt x="19412" y="780"/>
                  </a:cubicBezTo>
                  <a:lnTo>
                    <a:pt x="19412" y="592"/>
                  </a:lnTo>
                  <a:cubicBezTo>
                    <a:pt x="19360" y="643"/>
                    <a:pt x="19270" y="733"/>
                    <a:pt x="19237" y="733"/>
                  </a:cubicBezTo>
                  <a:cubicBezTo>
                    <a:pt x="19228" y="733"/>
                    <a:pt x="19224" y="728"/>
                    <a:pt x="19224" y="715"/>
                  </a:cubicBezTo>
                  <a:cubicBezTo>
                    <a:pt x="19041" y="468"/>
                    <a:pt x="18422" y="656"/>
                    <a:pt x="17987" y="409"/>
                  </a:cubicBezTo>
                  <a:lnTo>
                    <a:pt x="17987" y="409"/>
                  </a:lnTo>
                  <a:cubicBezTo>
                    <a:pt x="18022" y="529"/>
                    <a:pt x="18023" y="567"/>
                    <a:pt x="18006" y="567"/>
                  </a:cubicBezTo>
                  <a:cubicBezTo>
                    <a:pt x="17977" y="567"/>
                    <a:pt x="17890" y="441"/>
                    <a:pt x="17840" y="441"/>
                  </a:cubicBezTo>
                  <a:cubicBezTo>
                    <a:pt x="17819" y="441"/>
                    <a:pt x="17804" y="464"/>
                    <a:pt x="17804" y="532"/>
                  </a:cubicBezTo>
                  <a:cubicBezTo>
                    <a:pt x="17804" y="468"/>
                    <a:pt x="17740" y="409"/>
                    <a:pt x="17804" y="345"/>
                  </a:cubicBezTo>
                  <a:lnTo>
                    <a:pt x="17804" y="345"/>
                  </a:lnTo>
                  <a:cubicBezTo>
                    <a:pt x="17781" y="352"/>
                    <a:pt x="17759" y="356"/>
                    <a:pt x="17738" y="356"/>
                  </a:cubicBezTo>
                  <a:cubicBezTo>
                    <a:pt x="17647" y="356"/>
                    <a:pt x="17571" y="296"/>
                    <a:pt x="17502" y="296"/>
                  </a:cubicBezTo>
                  <a:cubicBezTo>
                    <a:pt x="17456" y="296"/>
                    <a:pt x="17412" y="322"/>
                    <a:pt x="17369" y="409"/>
                  </a:cubicBezTo>
                  <a:cubicBezTo>
                    <a:pt x="17310" y="345"/>
                    <a:pt x="17368" y="286"/>
                    <a:pt x="17369" y="222"/>
                  </a:cubicBezTo>
                  <a:lnTo>
                    <a:pt x="17369" y="222"/>
                  </a:lnTo>
                  <a:cubicBezTo>
                    <a:pt x="17369" y="267"/>
                    <a:pt x="17339" y="310"/>
                    <a:pt x="17322" y="310"/>
                  </a:cubicBezTo>
                  <a:cubicBezTo>
                    <a:pt x="17315" y="310"/>
                    <a:pt x="17310" y="302"/>
                    <a:pt x="17310" y="285"/>
                  </a:cubicBezTo>
                  <a:cubicBezTo>
                    <a:pt x="17245" y="221"/>
                    <a:pt x="17310" y="162"/>
                    <a:pt x="17369" y="162"/>
                  </a:cubicBezTo>
                  <a:lnTo>
                    <a:pt x="17369" y="162"/>
                  </a:lnTo>
                  <a:cubicBezTo>
                    <a:pt x="17122" y="162"/>
                    <a:pt x="17122" y="468"/>
                    <a:pt x="17062" y="715"/>
                  </a:cubicBezTo>
                  <a:cubicBezTo>
                    <a:pt x="17034" y="660"/>
                    <a:pt x="17006" y="629"/>
                    <a:pt x="16978" y="629"/>
                  </a:cubicBezTo>
                  <a:cubicBezTo>
                    <a:pt x="16944" y="629"/>
                    <a:pt x="16910" y="676"/>
                    <a:pt x="16875" y="780"/>
                  </a:cubicBezTo>
                  <a:cubicBezTo>
                    <a:pt x="16815" y="715"/>
                    <a:pt x="16751" y="592"/>
                    <a:pt x="16875" y="592"/>
                  </a:cubicBezTo>
                  <a:cubicBezTo>
                    <a:pt x="16841" y="592"/>
                    <a:pt x="16707" y="552"/>
                    <a:pt x="16597" y="552"/>
                  </a:cubicBezTo>
                  <a:cubicBezTo>
                    <a:pt x="16513" y="552"/>
                    <a:pt x="16444" y="575"/>
                    <a:pt x="16444" y="656"/>
                  </a:cubicBezTo>
                  <a:cubicBezTo>
                    <a:pt x="16423" y="635"/>
                    <a:pt x="16402" y="628"/>
                    <a:pt x="16384" y="628"/>
                  </a:cubicBezTo>
                  <a:cubicBezTo>
                    <a:pt x="16347" y="628"/>
                    <a:pt x="16321" y="656"/>
                    <a:pt x="16321" y="656"/>
                  </a:cubicBezTo>
                  <a:lnTo>
                    <a:pt x="15950" y="656"/>
                  </a:lnTo>
                  <a:lnTo>
                    <a:pt x="16009" y="715"/>
                  </a:lnTo>
                  <a:cubicBezTo>
                    <a:pt x="15985" y="815"/>
                    <a:pt x="15960" y="845"/>
                    <a:pt x="15931" y="845"/>
                  </a:cubicBezTo>
                  <a:cubicBezTo>
                    <a:pt x="15888" y="845"/>
                    <a:pt x="15836" y="780"/>
                    <a:pt x="15762" y="780"/>
                  </a:cubicBezTo>
                  <a:cubicBezTo>
                    <a:pt x="15666" y="721"/>
                    <a:pt x="15612" y="705"/>
                    <a:pt x="15575" y="705"/>
                  </a:cubicBezTo>
                  <a:cubicBezTo>
                    <a:pt x="15532" y="705"/>
                    <a:pt x="15514" y="728"/>
                    <a:pt x="15478" y="728"/>
                  </a:cubicBezTo>
                  <a:cubicBezTo>
                    <a:pt x="15449" y="728"/>
                    <a:pt x="15408" y="712"/>
                    <a:pt x="15332" y="656"/>
                  </a:cubicBezTo>
                  <a:lnTo>
                    <a:pt x="15332" y="780"/>
                  </a:lnTo>
                  <a:cubicBezTo>
                    <a:pt x="15315" y="875"/>
                    <a:pt x="15291" y="909"/>
                    <a:pt x="15261" y="909"/>
                  </a:cubicBezTo>
                  <a:cubicBezTo>
                    <a:pt x="15185" y="909"/>
                    <a:pt x="15073" y="697"/>
                    <a:pt x="14954" y="697"/>
                  </a:cubicBezTo>
                  <a:cubicBezTo>
                    <a:pt x="14935" y="697"/>
                    <a:pt x="14916" y="703"/>
                    <a:pt x="14896" y="715"/>
                  </a:cubicBezTo>
                  <a:lnTo>
                    <a:pt x="14961" y="839"/>
                  </a:lnTo>
                  <a:cubicBezTo>
                    <a:pt x="14949" y="850"/>
                    <a:pt x="14938" y="855"/>
                    <a:pt x="14927" y="855"/>
                  </a:cubicBezTo>
                  <a:cubicBezTo>
                    <a:pt x="14815" y="855"/>
                    <a:pt x="14702" y="339"/>
                    <a:pt x="14590" y="285"/>
                  </a:cubicBezTo>
                  <a:lnTo>
                    <a:pt x="14649" y="221"/>
                  </a:lnTo>
                  <a:cubicBezTo>
                    <a:pt x="14606" y="189"/>
                    <a:pt x="14578" y="176"/>
                    <a:pt x="14559" y="176"/>
                  </a:cubicBezTo>
                  <a:cubicBezTo>
                    <a:pt x="14473" y="176"/>
                    <a:pt x="14606" y="468"/>
                    <a:pt x="14402" y="468"/>
                  </a:cubicBezTo>
                  <a:cubicBezTo>
                    <a:pt x="14402" y="345"/>
                    <a:pt x="14466" y="221"/>
                    <a:pt x="14342" y="162"/>
                  </a:cubicBezTo>
                  <a:cubicBezTo>
                    <a:pt x="14338" y="157"/>
                    <a:pt x="14332" y="155"/>
                    <a:pt x="14326" y="155"/>
                  </a:cubicBezTo>
                  <a:cubicBezTo>
                    <a:pt x="14253" y="155"/>
                    <a:pt x="14059" y="392"/>
                    <a:pt x="13894" y="392"/>
                  </a:cubicBezTo>
                  <a:cubicBezTo>
                    <a:pt x="13855" y="392"/>
                    <a:pt x="13817" y="378"/>
                    <a:pt x="13784" y="345"/>
                  </a:cubicBezTo>
                  <a:lnTo>
                    <a:pt x="13784" y="345"/>
                  </a:lnTo>
                  <a:cubicBezTo>
                    <a:pt x="13848" y="409"/>
                    <a:pt x="13907" y="532"/>
                    <a:pt x="13784" y="592"/>
                  </a:cubicBezTo>
                  <a:cubicBezTo>
                    <a:pt x="13697" y="592"/>
                    <a:pt x="13548" y="408"/>
                    <a:pt x="13447" y="408"/>
                  </a:cubicBezTo>
                  <a:cubicBezTo>
                    <a:pt x="13405" y="408"/>
                    <a:pt x="13371" y="440"/>
                    <a:pt x="13353" y="532"/>
                  </a:cubicBezTo>
                  <a:cubicBezTo>
                    <a:pt x="13289" y="532"/>
                    <a:pt x="13289" y="468"/>
                    <a:pt x="13289" y="468"/>
                  </a:cubicBezTo>
                  <a:cubicBezTo>
                    <a:pt x="13230" y="532"/>
                    <a:pt x="12982" y="592"/>
                    <a:pt x="12918" y="715"/>
                  </a:cubicBezTo>
                  <a:cubicBezTo>
                    <a:pt x="12885" y="568"/>
                    <a:pt x="12826" y="521"/>
                    <a:pt x="12757" y="521"/>
                  </a:cubicBezTo>
                  <a:cubicBezTo>
                    <a:pt x="12636" y="521"/>
                    <a:pt x="12484" y="665"/>
                    <a:pt x="12390" y="665"/>
                  </a:cubicBezTo>
                  <a:cubicBezTo>
                    <a:pt x="12335" y="665"/>
                    <a:pt x="12300" y="618"/>
                    <a:pt x="12300" y="468"/>
                  </a:cubicBezTo>
                  <a:lnTo>
                    <a:pt x="11993" y="532"/>
                  </a:lnTo>
                  <a:lnTo>
                    <a:pt x="11993" y="468"/>
                  </a:lnTo>
                  <a:cubicBezTo>
                    <a:pt x="11960" y="458"/>
                    <a:pt x="11931" y="453"/>
                    <a:pt x="11904" y="453"/>
                  </a:cubicBezTo>
                  <a:cubicBezTo>
                    <a:pt x="11784" y="453"/>
                    <a:pt x="11735" y="554"/>
                    <a:pt x="11682" y="656"/>
                  </a:cubicBezTo>
                  <a:cubicBezTo>
                    <a:pt x="11622" y="656"/>
                    <a:pt x="11682" y="592"/>
                    <a:pt x="11682" y="532"/>
                  </a:cubicBezTo>
                  <a:cubicBezTo>
                    <a:pt x="11578" y="511"/>
                    <a:pt x="11510" y="496"/>
                    <a:pt x="11455" y="496"/>
                  </a:cubicBezTo>
                  <a:cubicBezTo>
                    <a:pt x="11347" y="496"/>
                    <a:pt x="11292" y="552"/>
                    <a:pt x="11128" y="715"/>
                  </a:cubicBezTo>
                  <a:lnTo>
                    <a:pt x="11128" y="532"/>
                  </a:lnTo>
                  <a:cubicBezTo>
                    <a:pt x="11112" y="548"/>
                    <a:pt x="11093" y="555"/>
                    <a:pt x="11072" y="555"/>
                  </a:cubicBezTo>
                  <a:cubicBezTo>
                    <a:pt x="10956" y="555"/>
                    <a:pt x="10766" y="361"/>
                    <a:pt x="10586" y="361"/>
                  </a:cubicBezTo>
                  <a:cubicBezTo>
                    <a:pt x="10538" y="361"/>
                    <a:pt x="10490" y="375"/>
                    <a:pt x="10445" y="409"/>
                  </a:cubicBezTo>
                  <a:lnTo>
                    <a:pt x="10445" y="345"/>
                  </a:lnTo>
                  <a:cubicBezTo>
                    <a:pt x="10409" y="357"/>
                    <a:pt x="10373" y="363"/>
                    <a:pt x="10338" y="363"/>
                  </a:cubicBezTo>
                  <a:cubicBezTo>
                    <a:pt x="10191" y="363"/>
                    <a:pt x="10050" y="273"/>
                    <a:pt x="9951" y="221"/>
                  </a:cubicBezTo>
                  <a:cubicBezTo>
                    <a:pt x="9876" y="197"/>
                    <a:pt x="9811" y="172"/>
                    <a:pt x="9752" y="172"/>
                  </a:cubicBezTo>
                  <a:cubicBezTo>
                    <a:pt x="9667" y="172"/>
                    <a:pt x="9594" y="224"/>
                    <a:pt x="9521" y="409"/>
                  </a:cubicBezTo>
                  <a:lnTo>
                    <a:pt x="9333" y="532"/>
                  </a:lnTo>
                  <a:cubicBezTo>
                    <a:pt x="9580" y="592"/>
                    <a:pt x="9273" y="839"/>
                    <a:pt x="9397" y="903"/>
                  </a:cubicBezTo>
                  <a:cubicBezTo>
                    <a:pt x="9384" y="910"/>
                    <a:pt x="9370" y="913"/>
                    <a:pt x="9356" y="913"/>
                  </a:cubicBezTo>
                  <a:cubicBezTo>
                    <a:pt x="9237" y="913"/>
                    <a:pt x="9106" y="715"/>
                    <a:pt x="9273" y="715"/>
                  </a:cubicBezTo>
                  <a:cubicBezTo>
                    <a:pt x="9273" y="592"/>
                    <a:pt x="9209" y="532"/>
                    <a:pt x="9085" y="532"/>
                  </a:cubicBezTo>
                  <a:cubicBezTo>
                    <a:pt x="9026" y="532"/>
                    <a:pt x="8902" y="532"/>
                    <a:pt x="8962" y="409"/>
                  </a:cubicBezTo>
                  <a:cubicBezTo>
                    <a:pt x="8408" y="409"/>
                    <a:pt x="7849" y="221"/>
                    <a:pt x="7354" y="221"/>
                  </a:cubicBezTo>
                  <a:lnTo>
                    <a:pt x="7419" y="468"/>
                  </a:lnTo>
                  <a:lnTo>
                    <a:pt x="7231" y="468"/>
                  </a:lnTo>
                  <a:cubicBezTo>
                    <a:pt x="7180" y="417"/>
                    <a:pt x="7173" y="272"/>
                    <a:pt x="7250" y="272"/>
                  </a:cubicBezTo>
                  <a:cubicBezTo>
                    <a:pt x="7262" y="272"/>
                    <a:pt x="7277" y="276"/>
                    <a:pt x="7295" y="285"/>
                  </a:cubicBezTo>
                  <a:cubicBezTo>
                    <a:pt x="7278" y="235"/>
                    <a:pt x="7257" y="216"/>
                    <a:pt x="7235" y="216"/>
                  </a:cubicBezTo>
                  <a:cubicBezTo>
                    <a:pt x="7174" y="216"/>
                    <a:pt x="7107" y="362"/>
                    <a:pt x="7107" y="409"/>
                  </a:cubicBezTo>
                  <a:cubicBezTo>
                    <a:pt x="6860" y="345"/>
                    <a:pt x="7171" y="162"/>
                    <a:pt x="7107" y="162"/>
                  </a:cubicBezTo>
                  <a:lnTo>
                    <a:pt x="7048" y="162"/>
                  </a:lnTo>
                  <a:cubicBezTo>
                    <a:pt x="6996" y="262"/>
                    <a:pt x="6947" y="362"/>
                    <a:pt x="6864" y="362"/>
                  </a:cubicBezTo>
                  <a:cubicBezTo>
                    <a:pt x="6845" y="362"/>
                    <a:pt x="6824" y="357"/>
                    <a:pt x="6801" y="345"/>
                  </a:cubicBezTo>
                  <a:cubicBezTo>
                    <a:pt x="6677" y="345"/>
                    <a:pt x="6736" y="221"/>
                    <a:pt x="6736" y="221"/>
                  </a:cubicBezTo>
                  <a:cubicBezTo>
                    <a:pt x="6736" y="221"/>
                    <a:pt x="6710" y="195"/>
                    <a:pt x="6692" y="195"/>
                  </a:cubicBezTo>
                  <a:cubicBezTo>
                    <a:pt x="6684" y="195"/>
                    <a:pt x="6677" y="201"/>
                    <a:pt x="6677" y="221"/>
                  </a:cubicBezTo>
                  <a:lnTo>
                    <a:pt x="6430" y="162"/>
                  </a:lnTo>
                  <a:lnTo>
                    <a:pt x="6430" y="162"/>
                  </a:lnTo>
                  <a:lnTo>
                    <a:pt x="6489" y="409"/>
                  </a:lnTo>
                  <a:cubicBezTo>
                    <a:pt x="6472" y="426"/>
                    <a:pt x="6450" y="428"/>
                    <a:pt x="6430" y="428"/>
                  </a:cubicBezTo>
                  <a:cubicBezTo>
                    <a:pt x="6423" y="428"/>
                    <a:pt x="6417" y="428"/>
                    <a:pt x="6412" y="428"/>
                  </a:cubicBezTo>
                  <a:cubicBezTo>
                    <a:pt x="6372" y="428"/>
                    <a:pt x="6352" y="437"/>
                    <a:pt x="6430" y="592"/>
                  </a:cubicBezTo>
                  <a:cubicBezTo>
                    <a:pt x="6336" y="406"/>
                    <a:pt x="6119" y="375"/>
                    <a:pt x="5918" y="375"/>
                  </a:cubicBezTo>
                  <a:cubicBezTo>
                    <a:pt x="5818" y="375"/>
                    <a:pt x="5721" y="383"/>
                    <a:pt x="5646" y="383"/>
                  </a:cubicBezTo>
                  <a:cubicBezTo>
                    <a:pt x="5570" y="383"/>
                    <a:pt x="5516" y="375"/>
                    <a:pt x="5500" y="345"/>
                  </a:cubicBezTo>
                  <a:cubicBezTo>
                    <a:pt x="5422" y="463"/>
                    <a:pt x="5320" y="507"/>
                    <a:pt x="5225" y="507"/>
                  </a:cubicBezTo>
                  <a:cubicBezTo>
                    <a:pt x="5169" y="507"/>
                    <a:pt x="5115" y="492"/>
                    <a:pt x="5070" y="468"/>
                  </a:cubicBezTo>
                  <a:lnTo>
                    <a:pt x="5070" y="468"/>
                  </a:lnTo>
                  <a:cubicBezTo>
                    <a:pt x="5070" y="532"/>
                    <a:pt x="5129" y="715"/>
                    <a:pt x="5005" y="715"/>
                  </a:cubicBezTo>
                  <a:cubicBezTo>
                    <a:pt x="5005" y="305"/>
                    <a:pt x="4727" y="511"/>
                    <a:pt x="4594" y="261"/>
                  </a:cubicBezTo>
                  <a:lnTo>
                    <a:pt x="4594" y="261"/>
                  </a:lnTo>
                  <a:cubicBezTo>
                    <a:pt x="4621" y="391"/>
                    <a:pt x="4214" y="306"/>
                    <a:pt x="4328" y="532"/>
                  </a:cubicBezTo>
                  <a:cubicBezTo>
                    <a:pt x="4204" y="532"/>
                    <a:pt x="4328" y="409"/>
                    <a:pt x="4264" y="285"/>
                  </a:cubicBezTo>
                  <a:lnTo>
                    <a:pt x="4264" y="285"/>
                  </a:lnTo>
                  <a:cubicBezTo>
                    <a:pt x="4191" y="328"/>
                    <a:pt x="4116" y="344"/>
                    <a:pt x="4038" y="344"/>
                  </a:cubicBezTo>
                  <a:cubicBezTo>
                    <a:pt x="3816" y="344"/>
                    <a:pt x="3577" y="213"/>
                    <a:pt x="3361" y="213"/>
                  </a:cubicBezTo>
                  <a:cubicBezTo>
                    <a:pt x="3331" y="213"/>
                    <a:pt x="3303" y="216"/>
                    <a:pt x="3274" y="221"/>
                  </a:cubicBezTo>
                  <a:cubicBezTo>
                    <a:pt x="3274" y="285"/>
                    <a:pt x="3339" y="409"/>
                    <a:pt x="3215" y="468"/>
                  </a:cubicBezTo>
                  <a:lnTo>
                    <a:pt x="3027" y="162"/>
                  </a:lnTo>
                  <a:cubicBezTo>
                    <a:pt x="2981" y="207"/>
                    <a:pt x="2971" y="404"/>
                    <a:pt x="2911" y="404"/>
                  </a:cubicBezTo>
                  <a:cubicBezTo>
                    <a:pt x="2894" y="404"/>
                    <a:pt x="2872" y="387"/>
                    <a:pt x="2844" y="345"/>
                  </a:cubicBezTo>
                  <a:lnTo>
                    <a:pt x="2844" y="345"/>
                  </a:lnTo>
                  <a:cubicBezTo>
                    <a:pt x="2844" y="345"/>
                    <a:pt x="2904" y="468"/>
                    <a:pt x="2844" y="468"/>
                  </a:cubicBezTo>
                  <a:cubicBezTo>
                    <a:pt x="2674" y="392"/>
                    <a:pt x="2500" y="369"/>
                    <a:pt x="2325" y="369"/>
                  </a:cubicBezTo>
                  <a:cubicBezTo>
                    <a:pt x="2060" y="369"/>
                    <a:pt x="1791" y="421"/>
                    <a:pt x="1525" y="421"/>
                  </a:cubicBezTo>
                  <a:cubicBezTo>
                    <a:pt x="1259" y="421"/>
                    <a:pt x="996" y="369"/>
                    <a:pt x="742" y="162"/>
                  </a:cubicBezTo>
                  <a:lnTo>
                    <a:pt x="742" y="162"/>
                  </a:lnTo>
                  <a:cubicBezTo>
                    <a:pt x="802" y="285"/>
                    <a:pt x="742" y="285"/>
                    <a:pt x="678" y="285"/>
                  </a:cubicBezTo>
                  <a:cubicBezTo>
                    <a:pt x="742" y="345"/>
                    <a:pt x="678" y="468"/>
                    <a:pt x="678" y="532"/>
                  </a:cubicBezTo>
                  <a:lnTo>
                    <a:pt x="371" y="285"/>
                  </a:lnTo>
                  <a:cubicBezTo>
                    <a:pt x="371" y="532"/>
                    <a:pt x="60" y="345"/>
                    <a:pt x="60" y="532"/>
                  </a:cubicBezTo>
                  <a:lnTo>
                    <a:pt x="124" y="468"/>
                  </a:lnTo>
                  <a:lnTo>
                    <a:pt x="124" y="468"/>
                  </a:lnTo>
                  <a:cubicBezTo>
                    <a:pt x="1" y="780"/>
                    <a:pt x="307" y="1086"/>
                    <a:pt x="307" y="1398"/>
                  </a:cubicBezTo>
                  <a:cubicBezTo>
                    <a:pt x="330" y="1341"/>
                    <a:pt x="357" y="1319"/>
                    <a:pt x="387" y="1319"/>
                  </a:cubicBezTo>
                  <a:cubicBezTo>
                    <a:pt x="482" y="1319"/>
                    <a:pt x="612" y="1536"/>
                    <a:pt x="751" y="1536"/>
                  </a:cubicBezTo>
                  <a:cubicBezTo>
                    <a:pt x="808" y="1536"/>
                    <a:pt x="867" y="1500"/>
                    <a:pt x="925" y="1398"/>
                  </a:cubicBezTo>
                  <a:lnTo>
                    <a:pt x="925" y="1398"/>
                  </a:lnTo>
                  <a:cubicBezTo>
                    <a:pt x="925" y="1457"/>
                    <a:pt x="866" y="1522"/>
                    <a:pt x="866" y="1581"/>
                  </a:cubicBezTo>
                  <a:cubicBezTo>
                    <a:pt x="910" y="1490"/>
                    <a:pt x="956" y="1434"/>
                    <a:pt x="1050" y="1434"/>
                  </a:cubicBezTo>
                  <a:cubicBezTo>
                    <a:pt x="1084" y="1434"/>
                    <a:pt x="1124" y="1441"/>
                    <a:pt x="1173" y="1457"/>
                  </a:cubicBezTo>
                  <a:lnTo>
                    <a:pt x="1113" y="1522"/>
                  </a:lnTo>
                  <a:cubicBezTo>
                    <a:pt x="1183" y="1509"/>
                    <a:pt x="1247" y="1504"/>
                    <a:pt x="1306" y="1504"/>
                  </a:cubicBezTo>
                  <a:cubicBezTo>
                    <a:pt x="1560" y="1504"/>
                    <a:pt x="1737" y="1604"/>
                    <a:pt x="2038" y="1705"/>
                  </a:cubicBezTo>
                  <a:lnTo>
                    <a:pt x="2038" y="1522"/>
                  </a:lnTo>
                  <a:cubicBezTo>
                    <a:pt x="2102" y="1522"/>
                    <a:pt x="2162" y="1581"/>
                    <a:pt x="2162" y="1645"/>
                  </a:cubicBezTo>
                  <a:cubicBezTo>
                    <a:pt x="2285" y="1398"/>
                    <a:pt x="1914" y="1645"/>
                    <a:pt x="2038" y="1334"/>
                  </a:cubicBezTo>
                  <a:lnTo>
                    <a:pt x="2038" y="1334"/>
                  </a:lnTo>
                  <a:cubicBezTo>
                    <a:pt x="2100" y="1519"/>
                    <a:pt x="2254" y="1519"/>
                    <a:pt x="2402" y="1519"/>
                  </a:cubicBezTo>
                  <a:cubicBezTo>
                    <a:pt x="2549" y="1519"/>
                    <a:pt x="2688" y="1519"/>
                    <a:pt x="2721" y="1705"/>
                  </a:cubicBezTo>
                  <a:cubicBezTo>
                    <a:pt x="2844" y="1705"/>
                    <a:pt x="2656" y="1522"/>
                    <a:pt x="2844" y="1522"/>
                  </a:cubicBezTo>
                  <a:lnTo>
                    <a:pt x="2844" y="1645"/>
                  </a:lnTo>
                  <a:lnTo>
                    <a:pt x="2904" y="1522"/>
                  </a:lnTo>
                  <a:cubicBezTo>
                    <a:pt x="2968" y="1522"/>
                    <a:pt x="3027" y="1645"/>
                    <a:pt x="3027" y="1769"/>
                  </a:cubicBezTo>
                  <a:cubicBezTo>
                    <a:pt x="3027" y="1747"/>
                    <a:pt x="3021" y="1740"/>
                    <a:pt x="3012" y="1740"/>
                  </a:cubicBezTo>
                  <a:cubicBezTo>
                    <a:pt x="2994" y="1740"/>
                    <a:pt x="2968" y="1769"/>
                    <a:pt x="2968" y="1769"/>
                  </a:cubicBezTo>
                  <a:cubicBezTo>
                    <a:pt x="3000" y="1801"/>
                    <a:pt x="3036" y="1812"/>
                    <a:pt x="3073" y="1812"/>
                  </a:cubicBezTo>
                  <a:cubicBezTo>
                    <a:pt x="3155" y="1812"/>
                    <a:pt x="3242" y="1757"/>
                    <a:pt x="3298" y="1755"/>
                  </a:cubicBezTo>
                  <a:lnTo>
                    <a:pt x="3298" y="1755"/>
                  </a:lnTo>
                  <a:lnTo>
                    <a:pt x="3151" y="1705"/>
                  </a:lnTo>
                  <a:cubicBezTo>
                    <a:pt x="3271" y="1664"/>
                    <a:pt x="3405" y="1657"/>
                    <a:pt x="3541" y="1657"/>
                  </a:cubicBezTo>
                  <a:cubicBezTo>
                    <a:pt x="3618" y="1657"/>
                    <a:pt x="3696" y="1659"/>
                    <a:pt x="3773" y="1659"/>
                  </a:cubicBezTo>
                  <a:cubicBezTo>
                    <a:pt x="3978" y="1659"/>
                    <a:pt x="4175" y="1643"/>
                    <a:pt x="4328" y="1522"/>
                  </a:cubicBezTo>
                  <a:lnTo>
                    <a:pt x="4328" y="1457"/>
                  </a:lnTo>
                  <a:cubicBezTo>
                    <a:pt x="4392" y="1425"/>
                    <a:pt x="4439" y="1414"/>
                    <a:pt x="4479" y="1414"/>
                  </a:cubicBezTo>
                  <a:cubicBezTo>
                    <a:pt x="4568" y="1414"/>
                    <a:pt x="4617" y="1471"/>
                    <a:pt x="4724" y="1471"/>
                  </a:cubicBezTo>
                  <a:cubicBezTo>
                    <a:pt x="4752" y="1471"/>
                    <a:pt x="4784" y="1467"/>
                    <a:pt x="4822" y="1457"/>
                  </a:cubicBezTo>
                  <a:lnTo>
                    <a:pt x="4822" y="1522"/>
                  </a:lnTo>
                  <a:cubicBezTo>
                    <a:pt x="4882" y="1398"/>
                    <a:pt x="4946" y="1398"/>
                    <a:pt x="5070" y="1398"/>
                  </a:cubicBezTo>
                  <a:cubicBezTo>
                    <a:pt x="5005" y="1457"/>
                    <a:pt x="5193" y="1581"/>
                    <a:pt x="5070" y="1645"/>
                  </a:cubicBezTo>
                  <a:cubicBezTo>
                    <a:pt x="5376" y="1522"/>
                    <a:pt x="5253" y="1522"/>
                    <a:pt x="5441" y="1274"/>
                  </a:cubicBezTo>
                  <a:lnTo>
                    <a:pt x="5500" y="1398"/>
                  </a:lnTo>
                  <a:cubicBezTo>
                    <a:pt x="5564" y="1274"/>
                    <a:pt x="5564" y="1210"/>
                    <a:pt x="5688" y="1151"/>
                  </a:cubicBezTo>
                  <a:lnTo>
                    <a:pt x="5688" y="1151"/>
                  </a:lnTo>
                  <a:cubicBezTo>
                    <a:pt x="5564" y="1274"/>
                    <a:pt x="5811" y="1398"/>
                    <a:pt x="5688" y="1522"/>
                  </a:cubicBezTo>
                  <a:cubicBezTo>
                    <a:pt x="5748" y="1570"/>
                    <a:pt x="5801" y="1588"/>
                    <a:pt x="5849" y="1588"/>
                  </a:cubicBezTo>
                  <a:cubicBezTo>
                    <a:pt x="5970" y="1588"/>
                    <a:pt x="6055" y="1473"/>
                    <a:pt x="6125" y="1473"/>
                  </a:cubicBezTo>
                  <a:cubicBezTo>
                    <a:pt x="6167" y="1473"/>
                    <a:pt x="6205" y="1514"/>
                    <a:pt x="6242" y="1645"/>
                  </a:cubicBezTo>
                  <a:cubicBezTo>
                    <a:pt x="6430" y="1274"/>
                    <a:pt x="5994" y="1457"/>
                    <a:pt x="6059" y="1334"/>
                  </a:cubicBezTo>
                  <a:cubicBezTo>
                    <a:pt x="6004" y="1283"/>
                    <a:pt x="6134" y="1137"/>
                    <a:pt x="6250" y="1137"/>
                  </a:cubicBezTo>
                  <a:cubicBezTo>
                    <a:pt x="6269" y="1137"/>
                    <a:pt x="6288" y="1141"/>
                    <a:pt x="6306" y="1151"/>
                  </a:cubicBezTo>
                  <a:cubicBezTo>
                    <a:pt x="6365" y="1151"/>
                    <a:pt x="6489" y="1581"/>
                    <a:pt x="6736" y="1581"/>
                  </a:cubicBezTo>
                  <a:lnTo>
                    <a:pt x="6677" y="1581"/>
                  </a:lnTo>
                  <a:cubicBezTo>
                    <a:pt x="6690" y="1608"/>
                    <a:pt x="6706" y="1617"/>
                    <a:pt x="6724" y="1617"/>
                  </a:cubicBezTo>
                  <a:cubicBezTo>
                    <a:pt x="6765" y="1617"/>
                    <a:pt x="6818" y="1572"/>
                    <a:pt x="6875" y="1572"/>
                  </a:cubicBezTo>
                  <a:cubicBezTo>
                    <a:pt x="6910" y="1572"/>
                    <a:pt x="6947" y="1589"/>
                    <a:pt x="6984" y="1645"/>
                  </a:cubicBezTo>
                  <a:cubicBezTo>
                    <a:pt x="7016" y="1522"/>
                    <a:pt x="7047" y="1522"/>
                    <a:pt x="7069" y="1522"/>
                  </a:cubicBezTo>
                  <a:cubicBezTo>
                    <a:pt x="7092" y="1522"/>
                    <a:pt x="7107" y="1522"/>
                    <a:pt x="7107" y="1398"/>
                  </a:cubicBezTo>
                  <a:lnTo>
                    <a:pt x="7107" y="1398"/>
                  </a:lnTo>
                  <a:lnTo>
                    <a:pt x="6924" y="1457"/>
                  </a:lnTo>
                  <a:cubicBezTo>
                    <a:pt x="7021" y="1361"/>
                    <a:pt x="7117" y="1153"/>
                    <a:pt x="7242" y="1153"/>
                  </a:cubicBezTo>
                  <a:cubicBezTo>
                    <a:pt x="7277" y="1153"/>
                    <a:pt x="7314" y="1170"/>
                    <a:pt x="7354" y="1210"/>
                  </a:cubicBezTo>
                  <a:cubicBezTo>
                    <a:pt x="7354" y="1274"/>
                    <a:pt x="7295" y="1334"/>
                    <a:pt x="7231" y="1398"/>
                  </a:cubicBezTo>
                  <a:cubicBezTo>
                    <a:pt x="7244" y="1410"/>
                    <a:pt x="7257" y="1415"/>
                    <a:pt x="7270" y="1415"/>
                  </a:cubicBezTo>
                  <a:cubicBezTo>
                    <a:pt x="7306" y="1415"/>
                    <a:pt x="7341" y="1379"/>
                    <a:pt x="7377" y="1379"/>
                  </a:cubicBezTo>
                  <a:cubicBezTo>
                    <a:pt x="7391" y="1379"/>
                    <a:pt x="7405" y="1384"/>
                    <a:pt x="7419" y="1398"/>
                  </a:cubicBezTo>
                  <a:cubicBezTo>
                    <a:pt x="7419" y="1645"/>
                    <a:pt x="7171" y="1457"/>
                    <a:pt x="6984" y="1645"/>
                  </a:cubicBezTo>
                  <a:cubicBezTo>
                    <a:pt x="7006" y="1668"/>
                    <a:pt x="7031" y="1676"/>
                    <a:pt x="7056" y="1676"/>
                  </a:cubicBezTo>
                  <a:cubicBezTo>
                    <a:pt x="7118" y="1676"/>
                    <a:pt x="7182" y="1625"/>
                    <a:pt x="7217" y="1625"/>
                  </a:cubicBezTo>
                  <a:cubicBezTo>
                    <a:pt x="7242" y="1625"/>
                    <a:pt x="7252" y="1651"/>
                    <a:pt x="7236" y="1741"/>
                  </a:cubicBezTo>
                  <a:lnTo>
                    <a:pt x="7236" y="1741"/>
                  </a:lnTo>
                  <a:cubicBezTo>
                    <a:pt x="7259" y="1635"/>
                    <a:pt x="7293" y="1608"/>
                    <a:pt x="7333" y="1608"/>
                  </a:cubicBezTo>
                  <a:cubicBezTo>
                    <a:pt x="7377" y="1608"/>
                    <a:pt x="7427" y="1640"/>
                    <a:pt x="7477" y="1640"/>
                  </a:cubicBezTo>
                  <a:cubicBezTo>
                    <a:pt x="7521" y="1640"/>
                    <a:pt x="7564" y="1615"/>
                    <a:pt x="7602" y="1522"/>
                  </a:cubicBezTo>
                  <a:lnTo>
                    <a:pt x="7602" y="1705"/>
                  </a:lnTo>
                  <a:cubicBezTo>
                    <a:pt x="7666" y="1645"/>
                    <a:pt x="7666" y="1581"/>
                    <a:pt x="7725" y="1581"/>
                  </a:cubicBezTo>
                  <a:lnTo>
                    <a:pt x="7666" y="1769"/>
                  </a:lnTo>
                  <a:cubicBezTo>
                    <a:pt x="7688" y="1747"/>
                    <a:pt x="7709" y="1739"/>
                    <a:pt x="7731" y="1739"/>
                  </a:cubicBezTo>
                  <a:cubicBezTo>
                    <a:pt x="7811" y="1739"/>
                    <a:pt x="7892" y="1858"/>
                    <a:pt x="7972" y="1858"/>
                  </a:cubicBezTo>
                  <a:cubicBezTo>
                    <a:pt x="7994" y="1858"/>
                    <a:pt x="8015" y="1850"/>
                    <a:pt x="8037" y="1828"/>
                  </a:cubicBezTo>
                  <a:cubicBezTo>
                    <a:pt x="7790" y="1828"/>
                    <a:pt x="7973" y="1645"/>
                    <a:pt x="7849" y="1522"/>
                  </a:cubicBezTo>
                  <a:cubicBezTo>
                    <a:pt x="7898" y="1497"/>
                    <a:pt x="7938" y="1486"/>
                    <a:pt x="7970" y="1486"/>
                  </a:cubicBezTo>
                  <a:cubicBezTo>
                    <a:pt x="8171" y="1486"/>
                    <a:pt x="8103" y="1896"/>
                    <a:pt x="8411" y="1896"/>
                  </a:cubicBezTo>
                  <a:cubicBezTo>
                    <a:pt x="8429" y="1896"/>
                    <a:pt x="8447" y="1895"/>
                    <a:pt x="8467" y="1892"/>
                  </a:cubicBezTo>
                  <a:cubicBezTo>
                    <a:pt x="8408" y="1892"/>
                    <a:pt x="8284" y="1769"/>
                    <a:pt x="8344" y="1705"/>
                  </a:cubicBezTo>
                  <a:lnTo>
                    <a:pt x="8344" y="1705"/>
                  </a:lnTo>
                  <a:cubicBezTo>
                    <a:pt x="8408" y="1769"/>
                    <a:pt x="8531" y="1828"/>
                    <a:pt x="8531" y="1892"/>
                  </a:cubicBezTo>
                  <a:cubicBezTo>
                    <a:pt x="8779" y="1892"/>
                    <a:pt x="8531" y="1769"/>
                    <a:pt x="8591" y="1645"/>
                  </a:cubicBezTo>
                  <a:lnTo>
                    <a:pt x="8591" y="1645"/>
                  </a:lnTo>
                  <a:cubicBezTo>
                    <a:pt x="8623" y="1693"/>
                    <a:pt x="8647" y="1712"/>
                    <a:pt x="8667" y="1712"/>
                  </a:cubicBezTo>
                  <a:cubicBezTo>
                    <a:pt x="8723" y="1712"/>
                    <a:pt x="8747" y="1565"/>
                    <a:pt x="8838" y="1522"/>
                  </a:cubicBezTo>
                  <a:lnTo>
                    <a:pt x="8838" y="1645"/>
                  </a:lnTo>
                  <a:cubicBezTo>
                    <a:pt x="8878" y="1661"/>
                    <a:pt x="8909" y="1668"/>
                    <a:pt x="8934" y="1668"/>
                  </a:cubicBezTo>
                  <a:cubicBezTo>
                    <a:pt x="9084" y="1668"/>
                    <a:pt x="9021" y="1435"/>
                    <a:pt x="9134" y="1435"/>
                  </a:cubicBezTo>
                  <a:cubicBezTo>
                    <a:pt x="9153" y="1435"/>
                    <a:pt x="9178" y="1442"/>
                    <a:pt x="9209" y="1457"/>
                  </a:cubicBezTo>
                  <a:lnTo>
                    <a:pt x="9085" y="1705"/>
                  </a:lnTo>
                  <a:lnTo>
                    <a:pt x="9209" y="1645"/>
                  </a:lnTo>
                  <a:lnTo>
                    <a:pt x="9150" y="1828"/>
                  </a:lnTo>
                  <a:cubicBezTo>
                    <a:pt x="9256" y="1756"/>
                    <a:pt x="9301" y="1726"/>
                    <a:pt x="9356" y="1726"/>
                  </a:cubicBezTo>
                  <a:cubicBezTo>
                    <a:pt x="9396" y="1726"/>
                    <a:pt x="9442" y="1742"/>
                    <a:pt x="9521" y="1769"/>
                  </a:cubicBezTo>
                  <a:cubicBezTo>
                    <a:pt x="9456" y="1645"/>
                    <a:pt x="9521" y="1457"/>
                    <a:pt x="9644" y="1457"/>
                  </a:cubicBezTo>
                  <a:cubicBezTo>
                    <a:pt x="9704" y="1581"/>
                    <a:pt x="9580" y="1645"/>
                    <a:pt x="9768" y="1645"/>
                  </a:cubicBezTo>
                  <a:cubicBezTo>
                    <a:pt x="9724" y="1686"/>
                    <a:pt x="9710" y="1758"/>
                    <a:pt x="9665" y="1758"/>
                  </a:cubicBezTo>
                  <a:cubicBezTo>
                    <a:pt x="9645" y="1758"/>
                    <a:pt x="9618" y="1743"/>
                    <a:pt x="9580" y="1705"/>
                  </a:cubicBezTo>
                  <a:lnTo>
                    <a:pt x="9580" y="1828"/>
                  </a:lnTo>
                  <a:cubicBezTo>
                    <a:pt x="9613" y="1891"/>
                    <a:pt x="9661" y="1907"/>
                    <a:pt x="9708" y="1907"/>
                  </a:cubicBezTo>
                  <a:cubicBezTo>
                    <a:pt x="9754" y="1907"/>
                    <a:pt x="9798" y="1892"/>
                    <a:pt x="9827" y="1892"/>
                  </a:cubicBezTo>
                  <a:cubicBezTo>
                    <a:pt x="9827" y="1892"/>
                    <a:pt x="9768" y="1892"/>
                    <a:pt x="9768" y="1828"/>
                  </a:cubicBezTo>
                  <a:cubicBezTo>
                    <a:pt x="9892" y="1769"/>
                    <a:pt x="9951" y="1705"/>
                    <a:pt x="10074" y="1645"/>
                  </a:cubicBezTo>
                  <a:lnTo>
                    <a:pt x="10074" y="1645"/>
                  </a:lnTo>
                  <a:cubicBezTo>
                    <a:pt x="10074" y="1705"/>
                    <a:pt x="10074" y="1769"/>
                    <a:pt x="10015" y="1769"/>
                  </a:cubicBezTo>
                  <a:cubicBezTo>
                    <a:pt x="10074" y="1769"/>
                    <a:pt x="10139" y="1705"/>
                    <a:pt x="10198" y="1705"/>
                  </a:cubicBezTo>
                  <a:cubicBezTo>
                    <a:pt x="10139" y="1828"/>
                    <a:pt x="10139" y="1952"/>
                    <a:pt x="10015" y="2016"/>
                  </a:cubicBezTo>
                  <a:lnTo>
                    <a:pt x="10322" y="1892"/>
                  </a:lnTo>
                  <a:cubicBezTo>
                    <a:pt x="10322" y="1952"/>
                    <a:pt x="10386" y="2075"/>
                    <a:pt x="10386" y="2140"/>
                  </a:cubicBezTo>
                  <a:cubicBezTo>
                    <a:pt x="10397" y="2145"/>
                    <a:pt x="10409" y="2147"/>
                    <a:pt x="10422" y="2147"/>
                  </a:cubicBezTo>
                  <a:cubicBezTo>
                    <a:pt x="10529" y="2147"/>
                    <a:pt x="10694" y="1986"/>
                    <a:pt x="10842" y="1986"/>
                  </a:cubicBezTo>
                  <a:cubicBezTo>
                    <a:pt x="10876" y="1986"/>
                    <a:pt x="10909" y="1995"/>
                    <a:pt x="10940" y="2016"/>
                  </a:cubicBezTo>
                  <a:cubicBezTo>
                    <a:pt x="10940" y="1952"/>
                    <a:pt x="10940" y="1952"/>
                    <a:pt x="11004" y="1952"/>
                  </a:cubicBezTo>
                  <a:cubicBezTo>
                    <a:pt x="11126" y="1952"/>
                    <a:pt x="11222" y="2035"/>
                    <a:pt x="11345" y="2035"/>
                  </a:cubicBezTo>
                  <a:cubicBezTo>
                    <a:pt x="11407" y="2035"/>
                    <a:pt x="11476" y="2014"/>
                    <a:pt x="11558" y="1952"/>
                  </a:cubicBezTo>
                  <a:lnTo>
                    <a:pt x="11682" y="2199"/>
                  </a:lnTo>
                  <a:cubicBezTo>
                    <a:pt x="11870" y="2199"/>
                    <a:pt x="11499" y="1892"/>
                    <a:pt x="11805" y="1828"/>
                  </a:cubicBezTo>
                  <a:cubicBezTo>
                    <a:pt x="11825" y="1822"/>
                    <a:pt x="11842" y="1819"/>
                    <a:pt x="11855" y="1819"/>
                  </a:cubicBezTo>
                  <a:cubicBezTo>
                    <a:pt x="11969" y="1819"/>
                    <a:pt x="11876" y="2022"/>
                    <a:pt x="11929" y="2075"/>
                  </a:cubicBezTo>
                  <a:cubicBezTo>
                    <a:pt x="12020" y="2032"/>
                    <a:pt x="12112" y="1885"/>
                    <a:pt x="12229" y="1885"/>
                  </a:cubicBezTo>
                  <a:cubicBezTo>
                    <a:pt x="12270" y="1885"/>
                    <a:pt x="12315" y="1904"/>
                    <a:pt x="12364" y="1952"/>
                  </a:cubicBezTo>
                  <a:cubicBezTo>
                    <a:pt x="12343" y="1973"/>
                    <a:pt x="12329" y="1980"/>
                    <a:pt x="12317" y="1980"/>
                  </a:cubicBezTo>
                  <a:cubicBezTo>
                    <a:pt x="12293" y="1980"/>
                    <a:pt x="12280" y="1952"/>
                    <a:pt x="12241" y="1952"/>
                  </a:cubicBezTo>
                  <a:lnTo>
                    <a:pt x="12364" y="2075"/>
                  </a:lnTo>
                  <a:cubicBezTo>
                    <a:pt x="12176" y="2323"/>
                    <a:pt x="12053" y="2263"/>
                    <a:pt x="12176" y="2446"/>
                  </a:cubicBezTo>
                  <a:cubicBezTo>
                    <a:pt x="12241" y="1952"/>
                    <a:pt x="12735" y="2387"/>
                    <a:pt x="12735" y="1892"/>
                  </a:cubicBezTo>
                  <a:lnTo>
                    <a:pt x="12859" y="2016"/>
                  </a:lnTo>
                  <a:lnTo>
                    <a:pt x="12795" y="2016"/>
                  </a:lnTo>
                  <a:cubicBezTo>
                    <a:pt x="12829" y="2061"/>
                    <a:pt x="12855" y="2080"/>
                    <a:pt x="12875" y="2080"/>
                  </a:cubicBezTo>
                  <a:cubicBezTo>
                    <a:pt x="12961" y="2080"/>
                    <a:pt x="12954" y="1764"/>
                    <a:pt x="13077" y="1764"/>
                  </a:cubicBezTo>
                  <a:cubicBezTo>
                    <a:pt x="13086" y="1764"/>
                    <a:pt x="13096" y="1765"/>
                    <a:pt x="13106" y="1769"/>
                  </a:cubicBezTo>
                  <a:cubicBezTo>
                    <a:pt x="13197" y="1813"/>
                    <a:pt x="13253" y="1859"/>
                    <a:pt x="13253" y="1880"/>
                  </a:cubicBezTo>
                  <a:lnTo>
                    <a:pt x="13253" y="1880"/>
                  </a:lnTo>
                  <a:lnTo>
                    <a:pt x="13353" y="1828"/>
                  </a:lnTo>
                  <a:cubicBezTo>
                    <a:pt x="13400" y="1828"/>
                    <a:pt x="13410" y="1867"/>
                    <a:pt x="13384" y="1885"/>
                  </a:cubicBezTo>
                  <a:lnTo>
                    <a:pt x="13384" y="1885"/>
                  </a:lnTo>
                  <a:lnTo>
                    <a:pt x="13601" y="1828"/>
                  </a:lnTo>
                  <a:lnTo>
                    <a:pt x="13784" y="1645"/>
                  </a:lnTo>
                  <a:lnTo>
                    <a:pt x="13784" y="1645"/>
                  </a:lnTo>
                  <a:cubicBezTo>
                    <a:pt x="13848" y="1705"/>
                    <a:pt x="13724" y="1705"/>
                    <a:pt x="13784" y="1705"/>
                  </a:cubicBezTo>
                  <a:lnTo>
                    <a:pt x="13907" y="1645"/>
                  </a:lnTo>
                  <a:lnTo>
                    <a:pt x="13907" y="1645"/>
                  </a:lnTo>
                  <a:cubicBezTo>
                    <a:pt x="13972" y="1769"/>
                    <a:pt x="13848" y="1828"/>
                    <a:pt x="13784" y="1828"/>
                  </a:cubicBezTo>
                  <a:cubicBezTo>
                    <a:pt x="13822" y="1982"/>
                    <a:pt x="13843" y="2028"/>
                    <a:pt x="13862" y="2028"/>
                  </a:cubicBezTo>
                  <a:cubicBezTo>
                    <a:pt x="13892" y="2028"/>
                    <a:pt x="13919" y="1924"/>
                    <a:pt x="13999" y="1924"/>
                  </a:cubicBezTo>
                  <a:cubicBezTo>
                    <a:pt x="14037" y="1924"/>
                    <a:pt x="14087" y="1947"/>
                    <a:pt x="14155" y="2016"/>
                  </a:cubicBezTo>
                  <a:lnTo>
                    <a:pt x="14031" y="2016"/>
                  </a:lnTo>
                  <a:cubicBezTo>
                    <a:pt x="14095" y="2323"/>
                    <a:pt x="14219" y="2199"/>
                    <a:pt x="14402" y="2387"/>
                  </a:cubicBezTo>
                  <a:cubicBezTo>
                    <a:pt x="14342" y="2263"/>
                    <a:pt x="14095" y="1952"/>
                    <a:pt x="14219" y="1828"/>
                  </a:cubicBezTo>
                  <a:lnTo>
                    <a:pt x="14219" y="1828"/>
                  </a:lnTo>
                  <a:cubicBezTo>
                    <a:pt x="14174" y="1873"/>
                    <a:pt x="14132" y="1945"/>
                    <a:pt x="14111" y="1945"/>
                  </a:cubicBezTo>
                  <a:cubicBezTo>
                    <a:pt x="14101" y="1945"/>
                    <a:pt x="14095" y="1931"/>
                    <a:pt x="14095" y="1892"/>
                  </a:cubicBezTo>
                  <a:cubicBezTo>
                    <a:pt x="14095" y="1798"/>
                    <a:pt x="14110" y="1768"/>
                    <a:pt x="14133" y="1768"/>
                  </a:cubicBezTo>
                  <a:cubicBezTo>
                    <a:pt x="14156" y="1768"/>
                    <a:pt x="14187" y="1798"/>
                    <a:pt x="14219" y="1828"/>
                  </a:cubicBezTo>
                  <a:cubicBezTo>
                    <a:pt x="14219" y="1828"/>
                    <a:pt x="14219" y="1828"/>
                    <a:pt x="14219" y="1828"/>
                  </a:cubicBezTo>
                  <a:lnTo>
                    <a:pt x="14219" y="1828"/>
                  </a:lnTo>
                  <a:cubicBezTo>
                    <a:pt x="14248" y="1860"/>
                    <a:pt x="14279" y="1876"/>
                    <a:pt x="14310" y="1876"/>
                  </a:cubicBezTo>
                  <a:cubicBezTo>
                    <a:pt x="14341" y="1876"/>
                    <a:pt x="14372" y="1860"/>
                    <a:pt x="14402" y="1828"/>
                  </a:cubicBezTo>
                  <a:cubicBezTo>
                    <a:pt x="14402" y="1901"/>
                    <a:pt x="14424" y="1931"/>
                    <a:pt x="14468" y="1931"/>
                  </a:cubicBezTo>
                  <a:cubicBezTo>
                    <a:pt x="14498" y="1931"/>
                    <a:pt x="14539" y="1917"/>
                    <a:pt x="14590" y="1892"/>
                  </a:cubicBezTo>
                  <a:lnTo>
                    <a:pt x="14590" y="2140"/>
                  </a:lnTo>
                  <a:cubicBezTo>
                    <a:pt x="14713" y="2075"/>
                    <a:pt x="14713" y="1952"/>
                    <a:pt x="14773" y="1892"/>
                  </a:cubicBezTo>
                  <a:cubicBezTo>
                    <a:pt x="14896" y="1892"/>
                    <a:pt x="14896" y="2075"/>
                    <a:pt x="14896" y="2199"/>
                  </a:cubicBezTo>
                  <a:cubicBezTo>
                    <a:pt x="15144" y="2199"/>
                    <a:pt x="14773" y="1952"/>
                    <a:pt x="15020" y="1892"/>
                  </a:cubicBezTo>
                  <a:lnTo>
                    <a:pt x="15020" y="1892"/>
                  </a:lnTo>
                  <a:cubicBezTo>
                    <a:pt x="15070" y="1908"/>
                    <a:pt x="15115" y="1916"/>
                    <a:pt x="15159" y="1916"/>
                  </a:cubicBezTo>
                  <a:cubicBezTo>
                    <a:pt x="15278" y="1916"/>
                    <a:pt x="15380" y="1860"/>
                    <a:pt x="15515" y="1769"/>
                  </a:cubicBezTo>
                  <a:lnTo>
                    <a:pt x="15515" y="1769"/>
                  </a:lnTo>
                  <a:cubicBezTo>
                    <a:pt x="15638" y="1828"/>
                    <a:pt x="15455" y="1892"/>
                    <a:pt x="15515" y="1952"/>
                  </a:cubicBezTo>
                  <a:lnTo>
                    <a:pt x="15638" y="1769"/>
                  </a:lnTo>
                  <a:lnTo>
                    <a:pt x="15638" y="1828"/>
                  </a:lnTo>
                  <a:cubicBezTo>
                    <a:pt x="15702" y="1769"/>
                    <a:pt x="15638" y="1645"/>
                    <a:pt x="15762" y="1581"/>
                  </a:cubicBezTo>
                  <a:cubicBezTo>
                    <a:pt x="15773" y="1538"/>
                    <a:pt x="15790" y="1521"/>
                    <a:pt x="15811" y="1521"/>
                  </a:cubicBezTo>
                  <a:cubicBezTo>
                    <a:pt x="15885" y="1521"/>
                    <a:pt x="16013" y="1733"/>
                    <a:pt x="16136" y="1733"/>
                  </a:cubicBezTo>
                  <a:cubicBezTo>
                    <a:pt x="16178" y="1733"/>
                    <a:pt x="16218" y="1709"/>
                    <a:pt x="16256" y="1645"/>
                  </a:cubicBezTo>
                  <a:lnTo>
                    <a:pt x="16256" y="1645"/>
                  </a:lnTo>
                  <a:cubicBezTo>
                    <a:pt x="16256" y="1705"/>
                    <a:pt x="16197" y="1769"/>
                    <a:pt x="16197" y="1892"/>
                  </a:cubicBezTo>
                  <a:cubicBezTo>
                    <a:pt x="16444" y="1705"/>
                    <a:pt x="16444" y="1769"/>
                    <a:pt x="16627" y="1522"/>
                  </a:cubicBezTo>
                  <a:lnTo>
                    <a:pt x="16751" y="1645"/>
                  </a:lnTo>
                  <a:cubicBezTo>
                    <a:pt x="16627" y="1522"/>
                    <a:pt x="16815" y="1274"/>
                    <a:pt x="16939" y="1151"/>
                  </a:cubicBezTo>
                  <a:cubicBezTo>
                    <a:pt x="16875" y="1086"/>
                    <a:pt x="16875" y="1027"/>
                    <a:pt x="16815" y="963"/>
                  </a:cubicBezTo>
                  <a:lnTo>
                    <a:pt x="17062" y="839"/>
                  </a:lnTo>
                  <a:lnTo>
                    <a:pt x="17062" y="839"/>
                  </a:lnTo>
                  <a:cubicBezTo>
                    <a:pt x="17062" y="903"/>
                    <a:pt x="17062" y="963"/>
                    <a:pt x="16998" y="1027"/>
                  </a:cubicBezTo>
                  <a:lnTo>
                    <a:pt x="17062" y="1027"/>
                  </a:lnTo>
                  <a:cubicBezTo>
                    <a:pt x="17122" y="1086"/>
                    <a:pt x="17062" y="1210"/>
                    <a:pt x="17062" y="1334"/>
                  </a:cubicBezTo>
                  <a:cubicBezTo>
                    <a:pt x="16998" y="1274"/>
                    <a:pt x="16998" y="1210"/>
                    <a:pt x="16939" y="1210"/>
                  </a:cubicBezTo>
                  <a:cubicBezTo>
                    <a:pt x="16939" y="1334"/>
                    <a:pt x="16875" y="1457"/>
                    <a:pt x="16875" y="1581"/>
                  </a:cubicBezTo>
                  <a:lnTo>
                    <a:pt x="16939" y="1522"/>
                  </a:lnTo>
                  <a:lnTo>
                    <a:pt x="16939" y="1645"/>
                  </a:lnTo>
                  <a:cubicBezTo>
                    <a:pt x="16939" y="1645"/>
                    <a:pt x="16939" y="1581"/>
                    <a:pt x="16998" y="1522"/>
                  </a:cubicBezTo>
                  <a:lnTo>
                    <a:pt x="17062" y="1769"/>
                  </a:lnTo>
                  <a:lnTo>
                    <a:pt x="17062" y="1705"/>
                  </a:lnTo>
                  <a:lnTo>
                    <a:pt x="17310" y="1828"/>
                  </a:lnTo>
                  <a:cubicBezTo>
                    <a:pt x="17493" y="1581"/>
                    <a:pt x="17681" y="1210"/>
                    <a:pt x="17987" y="1151"/>
                  </a:cubicBezTo>
                  <a:lnTo>
                    <a:pt x="17987" y="1151"/>
                  </a:lnTo>
                  <a:cubicBezTo>
                    <a:pt x="17928" y="1334"/>
                    <a:pt x="17987" y="1398"/>
                    <a:pt x="17987" y="1645"/>
                  </a:cubicBezTo>
                  <a:cubicBezTo>
                    <a:pt x="17970" y="1574"/>
                    <a:pt x="17943" y="1549"/>
                    <a:pt x="17907" y="1549"/>
                  </a:cubicBezTo>
                  <a:cubicBezTo>
                    <a:pt x="17820" y="1549"/>
                    <a:pt x="17687" y="1705"/>
                    <a:pt x="17557" y="1705"/>
                  </a:cubicBezTo>
                  <a:cubicBezTo>
                    <a:pt x="17648" y="1705"/>
                    <a:pt x="17672" y="1771"/>
                    <a:pt x="17653" y="1807"/>
                  </a:cubicBezTo>
                  <a:lnTo>
                    <a:pt x="17653" y="1807"/>
                  </a:lnTo>
                  <a:lnTo>
                    <a:pt x="17928" y="1645"/>
                  </a:lnTo>
                  <a:cubicBezTo>
                    <a:pt x="17928" y="1828"/>
                    <a:pt x="17987" y="1769"/>
                    <a:pt x="18052" y="1828"/>
                  </a:cubicBezTo>
                  <a:cubicBezTo>
                    <a:pt x="17987" y="1522"/>
                    <a:pt x="18299" y="1581"/>
                    <a:pt x="18358" y="1522"/>
                  </a:cubicBezTo>
                  <a:lnTo>
                    <a:pt x="18358" y="1522"/>
                  </a:lnTo>
                  <a:cubicBezTo>
                    <a:pt x="18410" y="1622"/>
                    <a:pt x="18378" y="1722"/>
                    <a:pt x="18298" y="1722"/>
                  </a:cubicBezTo>
                  <a:cubicBezTo>
                    <a:pt x="18279" y="1722"/>
                    <a:pt x="18258" y="1717"/>
                    <a:pt x="18235" y="1705"/>
                  </a:cubicBezTo>
                  <a:lnTo>
                    <a:pt x="18235" y="1705"/>
                  </a:lnTo>
                  <a:cubicBezTo>
                    <a:pt x="18256" y="1747"/>
                    <a:pt x="18275" y="1764"/>
                    <a:pt x="18294" y="1764"/>
                  </a:cubicBezTo>
                  <a:cubicBezTo>
                    <a:pt x="18369" y="1764"/>
                    <a:pt x="18430" y="1485"/>
                    <a:pt x="18537" y="1485"/>
                  </a:cubicBezTo>
                  <a:cubicBezTo>
                    <a:pt x="18558" y="1485"/>
                    <a:pt x="18581" y="1496"/>
                    <a:pt x="18605" y="1522"/>
                  </a:cubicBezTo>
                  <a:cubicBezTo>
                    <a:pt x="18546" y="1522"/>
                    <a:pt x="18546" y="1522"/>
                    <a:pt x="18546" y="1581"/>
                  </a:cubicBezTo>
                  <a:cubicBezTo>
                    <a:pt x="18564" y="1543"/>
                    <a:pt x="18595" y="1528"/>
                    <a:pt x="18627" y="1528"/>
                  </a:cubicBezTo>
                  <a:cubicBezTo>
                    <a:pt x="18698" y="1528"/>
                    <a:pt x="18773" y="1601"/>
                    <a:pt x="18729" y="1645"/>
                  </a:cubicBezTo>
                  <a:cubicBezTo>
                    <a:pt x="18787" y="1659"/>
                    <a:pt x="18855" y="1666"/>
                    <a:pt x="18926" y="1666"/>
                  </a:cubicBezTo>
                  <a:cubicBezTo>
                    <a:pt x="19159" y="1666"/>
                    <a:pt x="19425" y="1587"/>
                    <a:pt x="19471" y="1398"/>
                  </a:cubicBezTo>
                  <a:lnTo>
                    <a:pt x="19471" y="1398"/>
                  </a:lnTo>
                  <a:cubicBezTo>
                    <a:pt x="19471" y="1398"/>
                    <a:pt x="19412" y="1705"/>
                    <a:pt x="19412" y="1769"/>
                  </a:cubicBezTo>
                  <a:lnTo>
                    <a:pt x="19842" y="780"/>
                  </a:lnTo>
                  <a:lnTo>
                    <a:pt x="19842" y="780"/>
                  </a:lnTo>
                  <a:cubicBezTo>
                    <a:pt x="19782" y="1027"/>
                    <a:pt x="19965" y="1645"/>
                    <a:pt x="19718" y="1769"/>
                  </a:cubicBezTo>
                  <a:cubicBezTo>
                    <a:pt x="19750" y="1798"/>
                    <a:pt x="19781" y="1813"/>
                    <a:pt x="19820" y="1813"/>
                  </a:cubicBezTo>
                  <a:cubicBezTo>
                    <a:pt x="19858" y="1813"/>
                    <a:pt x="19904" y="1798"/>
                    <a:pt x="19965" y="1769"/>
                  </a:cubicBezTo>
                  <a:cubicBezTo>
                    <a:pt x="19965" y="1705"/>
                    <a:pt x="19906" y="1398"/>
                    <a:pt x="19965" y="1398"/>
                  </a:cubicBezTo>
                  <a:cubicBezTo>
                    <a:pt x="20088" y="1643"/>
                    <a:pt x="20031" y="1524"/>
                    <a:pt x="20207" y="1761"/>
                  </a:cubicBezTo>
                  <a:lnTo>
                    <a:pt x="20207" y="1761"/>
                  </a:lnTo>
                  <a:cubicBezTo>
                    <a:pt x="20158" y="1679"/>
                    <a:pt x="20217" y="1334"/>
                    <a:pt x="20336" y="1334"/>
                  </a:cubicBezTo>
                  <a:cubicBezTo>
                    <a:pt x="20281" y="1394"/>
                    <a:pt x="20330" y="1668"/>
                    <a:pt x="20287" y="1754"/>
                  </a:cubicBezTo>
                  <a:lnTo>
                    <a:pt x="20287" y="1754"/>
                  </a:lnTo>
                  <a:lnTo>
                    <a:pt x="20508" y="1422"/>
                  </a:lnTo>
                  <a:lnTo>
                    <a:pt x="20508" y="1422"/>
                  </a:lnTo>
                  <a:cubicBezTo>
                    <a:pt x="20475" y="1502"/>
                    <a:pt x="20525" y="1695"/>
                    <a:pt x="20575" y="1810"/>
                  </a:cubicBezTo>
                  <a:lnTo>
                    <a:pt x="20575" y="1810"/>
                  </a:lnTo>
                  <a:cubicBezTo>
                    <a:pt x="20581" y="1798"/>
                    <a:pt x="20618" y="1798"/>
                    <a:pt x="20663" y="1798"/>
                  </a:cubicBezTo>
                  <a:cubicBezTo>
                    <a:pt x="20725" y="1798"/>
                    <a:pt x="20801" y="1798"/>
                    <a:pt x="20831" y="1769"/>
                  </a:cubicBezTo>
                  <a:lnTo>
                    <a:pt x="20707" y="1705"/>
                  </a:lnTo>
                  <a:lnTo>
                    <a:pt x="20707" y="1705"/>
                  </a:lnTo>
                  <a:cubicBezTo>
                    <a:pt x="20720" y="1708"/>
                    <a:pt x="20731" y="1709"/>
                    <a:pt x="20742" y="1709"/>
                  </a:cubicBezTo>
                  <a:cubicBezTo>
                    <a:pt x="20945" y="1709"/>
                    <a:pt x="20965" y="1206"/>
                    <a:pt x="21169" y="1206"/>
                  </a:cubicBezTo>
                  <a:cubicBezTo>
                    <a:pt x="21180" y="1206"/>
                    <a:pt x="21190" y="1207"/>
                    <a:pt x="21202" y="1210"/>
                  </a:cubicBezTo>
                  <a:cubicBezTo>
                    <a:pt x="21202" y="1274"/>
                    <a:pt x="21142" y="1645"/>
                    <a:pt x="21266" y="1705"/>
                  </a:cubicBezTo>
                  <a:cubicBezTo>
                    <a:pt x="21325" y="1522"/>
                    <a:pt x="21513" y="780"/>
                    <a:pt x="21761" y="656"/>
                  </a:cubicBezTo>
                  <a:lnTo>
                    <a:pt x="21820" y="715"/>
                  </a:lnTo>
                  <a:lnTo>
                    <a:pt x="21944" y="592"/>
                  </a:lnTo>
                  <a:lnTo>
                    <a:pt x="21944" y="592"/>
                  </a:lnTo>
                  <a:cubicBezTo>
                    <a:pt x="21884" y="903"/>
                    <a:pt x="21573" y="1522"/>
                    <a:pt x="21390" y="1769"/>
                  </a:cubicBezTo>
                  <a:cubicBezTo>
                    <a:pt x="21513" y="1828"/>
                    <a:pt x="21449" y="1892"/>
                    <a:pt x="21573" y="1892"/>
                  </a:cubicBezTo>
                  <a:cubicBezTo>
                    <a:pt x="21637" y="1952"/>
                    <a:pt x="21513" y="2016"/>
                    <a:pt x="21449" y="2016"/>
                  </a:cubicBezTo>
                  <a:lnTo>
                    <a:pt x="21761" y="2140"/>
                  </a:lnTo>
                  <a:cubicBezTo>
                    <a:pt x="21761" y="1892"/>
                    <a:pt x="22008" y="1892"/>
                    <a:pt x="22008" y="1705"/>
                  </a:cubicBezTo>
                  <a:lnTo>
                    <a:pt x="22008" y="1705"/>
                  </a:lnTo>
                  <a:lnTo>
                    <a:pt x="21637" y="1952"/>
                  </a:lnTo>
                  <a:cubicBezTo>
                    <a:pt x="21637" y="1720"/>
                    <a:pt x="21854" y="1328"/>
                    <a:pt x="22032" y="1328"/>
                  </a:cubicBezTo>
                  <a:cubicBezTo>
                    <a:pt x="22044" y="1328"/>
                    <a:pt x="22056" y="1330"/>
                    <a:pt x="22067" y="1334"/>
                  </a:cubicBezTo>
                  <a:cubicBezTo>
                    <a:pt x="22132" y="1398"/>
                    <a:pt x="22067" y="1705"/>
                    <a:pt x="22067" y="1828"/>
                  </a:cubicBezTo>
                  <a:cubicBezTo>
                    <a:pt x="22067" y="1737"/>
                    <a:pt x="22168" y="1681"/>
                    <a:pt x="22246" y="1681"/>
                  </a:cubicBezTo>
                  <a:cubicBezTo>
                    <a:pt x="22274" y="1681"/>
                    <a:pt x="22299" y="1689"/>
                    <a:pt x="22315" y="1705"/>
                  </a:cubicBezTo>
                  <a:lnTo>
                    <a:pt x="22191" y="1828"/>
                  </a:lnTo>
                  <a:cubicBezTo>
                    <a:pt x="22201" y="1833"/>
                    <a:pt x="22211" y="1836"/>
                    <a:pt x="22221" y="1836"/>
                  </a:cubicBezTo>
                  <a:cubicBezTo>
                    <a:pt x="22303" y="1836"/>
                    <a:pt x="22385" y="1683"/>
                    <a:pt x="22467" y="1683"/>
                  </a:cubicBezTo>
                  <a:cubicBezTo>
                    <a:pt x="22499" y="1683"/>
                    <a:pt x="22530" y="1706"/>
                    <a:pt x="22562" y="1769"/>
                  </a:cubicBezTo>
                  <a:cubicBezTo>
                    <a:pt x="22613" y="1769"/>
                    <a:pt x="22703" y="1927"/>
                    <a:pt x="22736" y="1927"/>
                  </a:cubicBezTo>
                  <a:cubicBezTo>
                    <a:pt x="22745" y="1927"/>
                    <a:pt x="22750" y="1917"/>
                    <a:pt x="22750" y="1892"/>
                  </a:cubicBezTo>
                  <a:cubicBezTo>
                    <a:pt x="22626" y="1645"/>
                    <a:pt x="22626" y="839"/>
                    <a:pt x="22685" y="656"/>
                  </a:cubicBezTo>
                  <a:lnTo>
                    <a:pt x="22685" y="656"/>
                  </a:lnTo>
                  <a:cubicBezTo>
                    <a:pt x="22686" y="656"/>
                    <a:pt x="22997" y="903"/>
                    <a:pt x="23056" y="1027"/>
                  </a:cubicBezTo>
                  <a:cubicBezTo>
                    <a:pt x="23121" y="1210"/>
                    <a:pt x="22933" y="1522"/>
                    <a:pt x="22997" y="1705"/>
                  </a:cubicBezTo>
                  <a:cubicBezTo>
                    <a:pt x="22997" y="1645"/>
                    <a:pt x="23056" y="1522"/>
                    <a:pt x="23056" y="1522"/>
                  </a:cubicBezTo>
                  <a:cubicBezTo>
                    <a:pt x="23121" y="1581"/>
                    <a:pt x="23056" y="1705"/>
                    <a:pt x="23180" y="1705"/>
                  </a:cubicBezTo>
                  <a:cubicBezTo>
                    <a:pt x="23180" y="1606"/>
                    <a:pt x="23219" y="1586"/>
                    <a:pt x="23255" y="1586"/>
                  </a:cubicBezTo>
                  <a:cubicBezTo>
                    <a:pt x="23279" y="1586"/>
                    <a:pt x="23302" y="1595"/>
                    <a:pt x="23309" y="1595"/>
                  </a:cubicBezTo>
                  <a:cubicBezTo>
                    <a:pt x="23318" y="1595"/>
                    <a:pt x="23304" y="1582"/>
                    <a:pt x="23244" y="1522"/>
                  </a:cubicBezTo>
                  <a:cubicBezTo>
                    <a:pt x="23264" y="1500"/>
                    <a:pt x="23284" y="1493"/>
                    <a:pt x="23307" y="1493"/>
                  </a:cubicBezTo>
                  <a:cubicBezTo>
                    <a:pt x="23353" y="1493"/>
                    <a:pt x="23409" y="1522"/>
                    <a:pt x="23492" y="1522"/>
                  </a:cubicBezTo>
                  <a:cubicBezTo>
                    <a:pt x="23427" y="1398"/>
                    <a:pt x="23615" y="1027"/>
                    <a:pt x="23739" y="963"/>
                  </a:cubicBezTo>
                  <a:lnTo>
                    <a:pt x="23739" y="1151"/>
                  </a:lnTo>
                  <a:cubicBezTo>
                    <a:pt x="23986" y="1151"/>
                    <a:pt x="24169" y="1274"/>
                    <a:pt x="24357" y="1274"/>
                  </a:cubicBezTo>
                  <a:cubicBezTo>
                    <a:pt x="24416" y="1334"/>
                    <a:pt x="24481" y="1398"/>
                    <a:pt x="24481" y="1457"/>
                  </a:cubicBezTo>
                  <a:cubicBezTo>
                    <a:pt x="24481" y="1457"/>
                    <a:pt x="24540" y="1334"/>
                    <a:pt x="24604" y="1334"/>
                  </a:cubicBezTo>
                  <a:cubicBezTo>
                    <a:pt x="24728" y="1581"/>
                    <a:pt x="24416" y="1398"/>
                    <a:pt x="24540" y="1645"/>
                  </a:cubicBezTo>
                  <a:cubicBezTo>
                    <a:pt x="24540" y="1522"/>
                    <a:pt x="24728" y="1457"/>
                    <a:pt x="24852" y="1334"/>
                  </a:cubicBezTo>
                  <a:cubicBezTo>
                    <a:pt x="24831" y="1276"/>
                    <a:pt x="24799" y="1254"/>
                    <a:pt x="24761" y="1254"/>
                  </a:cubicBezTo>
                  <a:cubicBezTo>
                    <a:pt x="24678" y="1254"/>
                    <a:pt x="24565" y="1354"/>
                    <a:pt x="24481" y="1398"/>
                  </a:cubicBezTo>
                  <a:cubicBezTo>
                    <a:pt x="24481" y="1086"/>
                    <a:pt x="24664" y="839"/>
                    <a:pt x="24911" y="715"/>
                  </a:cubicBezTo>
                  <a:cubicBezTo>
                    <a:pt x="24949" y="691"/>
                    <a:pt x="24974" y="681"/>
                    <a:pt x="24990" y="681"/>
                  </a:cubicBezTo>
                  <a:cubicBezTo>
                    <a:pt x="25057" y="681"/>
                    <a:pt x="24987" y="839"/>
                    <a:pt x="25035" y="839"/>
                  </a:cubicBezTo>
                  <a:cubicBezTo>
                    <a:pt x="25055" y="843"/>
                    <a:pt x="25074" y="844"/>
                    <a:pt x="25092" y="844"/>
                  </a:cubicBezTo>
                  <a:cubicBezTo>
                    <a:pt x="25353" y="844"/>
                    <a:pt x="25366" y="494"/>
                    <a:pt x="25540" y="494"/>
                  </a:cubicBezTo>
                  <a:cubicBezTo>
                    <a:pt x="25571" y="494"/>
                    <a:pt x="25608" y="505"/>
                    <a:pt x="25653" y="532"/>
                  </a:cubicBezTo>
                  <a:cubicBezTo>
                    <a:pt x="25717" y="715"/>
                    <a:pt x="25653" y="903"/>
                    <a:pt x="25653" y="1027"/>
                  </a:cubicBezTo>
                  <a:cubicBezTo>
                    <a:pt x="25636" y="1035"/>
                    <a:pt x="25618" y="1039"/>
                    <a:pt x="25601" y="1039"/>
                  </a:cubicBezTo>
                  <a:cubicBezTo>
                    <a:pt x="25495" y="1039"/>
                    <a:pt x="25388" y="903"/>
                    <a:pt x="25282" y="903"/>
                  </a:cubicBezTo>
                  <a:lnTo>
                    <a:pt x="25470" y="1027"/>
                  </a:lnTo>
                  <a:cubicBezTo>
                    <a:pt x="25405" y="1086"/>
                    <a:pt x="25282" y="1086"/>
                    <a:pt x="25223" y="1086"/>
                  </a:cubicBezTo>
                  <a:cubicBezTo>
                    <a:pt x="25346" y="1210"/>
                    <a:pt x="25841" y="1086"/>
                    <a:pt x="26088" y="1274"/>
                  </a:cubicBezTo>
                  <a:cubicBezTo>
                    <a:pt x="26147" y="1210"/>
                    <a:pt x="26271" y="1151"/>
                    <a:pt x="26212" y="1027"/>
                  </a:cubicBezTo>
                  <a:lnTo>
                    <a:pt x="26212" y="1027"/>
                  </a:lnTo>
                  <a:lnTo>
                    <a:pt x="26147" y="1086"/>
                  </a:lnTo>
                  <a:cubicBezTo>
                    <a:pt x="26024" y="903"/>
                    <a:pt x="26271" y="839"/>
                    <a:pt x="26147" y="780"/>
                  </a:cubicBezTo>
                  <a:cubicBezTo>
                    <a:pt x="26254" y="724"/>
                    <a:pt x="26409" y="580"/>
                    <a:pt x="26529" y="580"/>
                  </a:cubicBezTo>
                  <a:cubicBezTo>
                    <a:pt x="26548" y="580"/>
                    <a:pt x="26566" y="584"/>
                    <a:pt x="26583" y="592"/>
                  </a:cubicBezTo>
                  <a:lnTo>
                    <a:pt x="26637" y="817"/>
                  </a:lnTo>
                  <a:lnTo>
                    <a:pt x="26637" y="817"/>
                  </a:lnTo>
                  <a:cubicBezTo>
                    <a:pt x="26621" y="783"/>
                    <a:pt x="26571" y="753"/>
                    <a:pt x="26523" y="753"/>
                  </a:cubicBezTo>
                  <a:cubicBezTo>
                    <a:pt x="26517" y="753"/>
                    <a:pt x="26510" y="754"/>
                    <a:pt x="26504" y="755"/>
                  </a:cubicBezTo>
                  <a:lnTo>
                    <a:pt x="26504" y="755"/>
                  </a:lnTo>
                  <a:cubicBezTo>
                    <a:pt x="26500" y="754"/>
                    <a:pt x="26497" y="754"/>
                    <a:pt x="26494" y="754"/>
                  </a:cubicBezTo>
                  <a:cubicBezTo>
                    <a:pt x="26480" y="754"/>
                    <a:pt x="26468" y="761"/>
                    <a:pt x="26459" y="780"/>
                  </a:cubicBezTo>
                  <a:cubicBezTo>
                    <a:pt x="26472" y="766"/>
                    <a:pt x="26487" y="758"/>
                    <a:pt x="26504" y="755"/>
                  </a:cubicBezTo>
                  <a:lnTo>
                    <a:pt x="26504" y="755"/>
                  </a:lnTo>
                  <a:cubicBezTo>
                    <a:pt x="26559" y="767"/>
                    <a:pt x="26643" y="867"/>
                    <a:pt x="26723" y="867"/>
                  </a:cubicBezTo>
                  <a:cubicBezTo>
                    <a:pt x="26761" y="867"/>
                    <a:pt x="26797" y="844"/>
                    <a:pt x="26830" y="780"/>
                  </a:cubicBezTo>
                  <a:lnTo>
                    <a:pt x="26706" y="656"/>
                  </a:lnTo>
                  <a:cubicBezTo>
                    <a:pt x="26817" y="545"/>
                    <a:pt x="26928" y="335"/>
                    <a:pt x="27038" y="335"/>
                  </a:cubicBezTo>
                  <a:cubicBezTo>
                    <a:pt x="27051" y="335"/>
                    <a:pt x="27064" y="338"/>
                    <a:pt x="27077" y="345"/>
                  </a:cubicBezTo>
                  <a:cubicBezTo>
                    <a:pt x="27056" y="284"/>
                    <a:pt x="27049" y="271"/>
                    <a:pt x="27044" y="271"/>
                  </a:cubicBezTo>
                  <a:cubicBezTo>
                    <a:pt x="27040" y="271"/>
                    <a:pt x="27038" y="280"/>
                    <a:pt x="27032" y="280"/>
                  </a:cubicBezTo>
                  <a:cubicBezTo>
                    <a:pt x="27022" y="280"/>
                    <a:pt x="27003" y="260"/>
                    <a:pt x="26953" y="162"/>
                  </a:cubicBezTo>
                  <a:lnTo>
                    <a:pt x="26953" y="162"/>
                  </a:lnTo>
                  <a:cubicBezTo>
                    <a:pt x="27015" y="315"/>
                    <a:pt x="26923" y="315"/>
                    <a:pt x="26830" y="315"/>
                  </a:cubicBezTo>
                  <a:cubicBezTo>
                    <a:pt x="26756" y="315"/>
                    <a:pt x="26681" y="315"/>
                    <a:pt x="26686" y="394"/>
                  </a:cubicBezTo>
                  <a:lnTo>
                    <a:pt x="26686" y="394"/>
                  </a:lnTo>
                  <a:cubicBezTo>
                    <a:pt x="26618" y="192"/>
                    <a:pt x="26507" y="321"/>
                    <a:pt x="26395" y="97"/>
                  </a:cubicBezTo>
                  <a:lnTo>
                    <a:pt x="26395" y="97"/>
                  </a:lnTo>
                  <a:cubicBezTo>
                    <a:pt x="26395" y="162"/>
                    <a:pt x="26459" y="221"/>
                    <a:pt x="26335" y="221"/>
                  </a:cubicBezTo>
                  <a:lnTo>
                    <a:pt x="26271" y="285"/>
                  </a:lnTo>
                  <a:cubicBezTo>
                    <a:pt x="26335" y="285"/>
                    <a:pt x="26335" y="345"/>
                    <a:pt x="26335" y="345"/>
                  </a:cubicBezTo>
                  <a:cubicBezTo>
                    <a:pt x="26271" y="532"/>
                    <a:pt x="26088" y="532"/>
                    <a:pt x="26024" y="592"/>
                  </a:cubicBezTo>
                  <a:cubicBezTo>
                    <a:pt x="25964" y="592"/>
                    <a:pt x="26088" y="532"/>
                    <a:pt x="26024" y="468"/>
                  </a:cubicBezTo>
                  <a:lnTo>
                    <a:pt x="26024" y="468"/>
                  </a:lnTo>
                  <a:lnTo>
                    <a:pt x="25900" y="592"/>
                  </a:lnTo>
                  <a:cubicBezTo>
                    <a:pt x="25900" y="511"/>
                    <a:pt x="25865" y="454"/>
                    <a:pt x="25841" y="404"/>
                  </a:cubicBezTo>
                  <a:lnTo>
                    <a:pt x="25841" y="404"/>
                  </a:lnTo>
                  <a:lnTo>
                    <a:pt x="25841" y="345"/>
                  </a:lnTo>
                  <a:lnTo>
                    <a:pt x="25820" y="345"/>
                  </a:lnTo>
                  <a:cubicBezTo>
                    <a:pt x="25814" y="305"/>
                    <a:pt x="25831" y="267"/>
                    <a:pt x="25900" y="221"/>
                  </a:cubicBezTo>
                  <a:lnTo>
                    <a:pt x="25776" y="221"/>
                  </a:lnTo>
                  <a:cubicBezTo>
                    <a:pt x="25689" y="179"/>
                    <a:pt x="25602" y="135"/>
                    <a:pt x="25538" y="135"/>
                  </a:cubicBezTo>
                  <a:cubicBezTo>
                    <a:pt x="25510" y="135"/>
                    <a:pt x="25487" y="143"/>
                    <a:pt x="25470" y="162"/>
                  </a:cubicBezTo>
                  <a:cubicBezTo>
                    <a:pt x="25422" y="162"/>
                    <a:pt x="25341" y="264"/>
                    <a:pt x="25329" y="264"/>
                  </a:cubicBezTo>
                  <a:cubicBezTo>
                    <a:pt x="25326" y="264"/>
                    <a:pt x="25330" y="252"/>
                    <a:pt x="25346" y="221"/>
                  </a:cubicBezTo>
                  <a:lnTo>
                    <a:pt x="25346" y="221"/>
                  </a:lnTo>
                  <a:lnTo>
                    <a:pt x="25099" y="345"/>
                  </a:lnTo>
                  <a:lnTo>
                    <a:pt x="25099" y="285"/>
                  </a:lnTo>
                  <a:cubicBezTo>
                    <a:pt x="24934" y="285"/>
                    <a:pt x="24769" y="395"/>
                    <a:pt x="24604" y="395"/>
                  </a:cubicBezTo>
                  <a:cubicBezTo>
                    <a:pt x="24522" y="395"/>
                    <a:pt x="24439" y="368"/>
                    <a:pt x="24357" y="285"/>
                  </a:cubicBezTo>
                  <a:cubicBezTo>
                    <a:pt x="24275" y="285"/>
                    <a:pt x="24219" y="312"/>
                    <a:pt x="24154" y="312"/>
                  </a:cubicBezTo>
                  <a:cubicBezTo>
                    <a:pt x="24121" y="312"/>
                    <a:pt x="24087" y="305"/>
                    <a:pt x="24045" y="285"/>
                  </a:cubicBezTo>
                  <a:lnTo>
                    <a:pt x="23986" y="162"/>
                  </a:lnTo>
                  <a:cubicBezTo>
                    <a:pt x="23977" y="170"/>
                    <a:pt x="23963" y="174"/>
                    <a:pt x="23947" y="174"/>
                  </a:cubicBezTo>
                  <a:cubicBezTo>
                    <a:pt x="23882" y="174"/>
                    <a:pt x="23773" y="118"/>
                    <a:pt x="23695" y="118"/>
                  </a:cubicBezTo>
                  <a:cubicBezTo>
                    <a:pt x="23660" y="118"/>
                    <a:pt x="23631" y="129"/>
                    <a:pt x="23615" y="162"/>
                  </a:cubicBezTo>
                  <a:cubicBezTo>
                    <a:pt x="23589" y="35"/>
                    <a:pt x="23502" y="0"/>
                    <a:pt x="23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9" name="Google Shape;4569;p40"/>
            <p:cNvSpPr/>
            <p:nvPr/>
          </p:nvSpPr>
          <p:spPr>
            <a:xfrm>
              <a:off x="2561309" y="3933542"/>
              <a:ext cx="115" cy="6680"/>
            </a:xfrm>
            <a:custGeom>
              <a:rect b="b" l="l" r="r" t="t"/>
              <a:pathLst>
                <a:path extrusionOk="0" h="125" w="1">
                  <a:moveTo>
                    <a:pt x="1" y="12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0" name="Google Shape;4570;p40"/>
            <p:cNvSpPr/>
            <p:nvPr/>
          </p:nvSpPr>
          <p:spPr>
            <a:xfrm>
              <a:off x="1877464" y="3956841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1" name="Google Shape;4571;p40"/>
            <p:cNvSpPr/>
            <p:nvPr/>
          </p:nvSpPr>
          <p:spPr>
            <a:xfrm>
              <a:off x="3266817" y="3940169"/>
              <a:ext cx="6913" cy="3473"/>
            </a:xfrm>
            <a:custGeom>
              <a:rect b="b" l="l" r="r" t="t"/>
              <a:pathLst>
                <a:path extrusionOk="0" h="65" w="60">
                  <a:moveTo>
                    <a:pt x="59" y="65"/>
                  </a:moveTo>
                  <a:cubicBezTo>
                    <a:pt x="0" y="65"/>
                    <a:pt x="0" y="1"/>
                    <a:pt x="0" y="1"/>
                  </a:cubicBezTo>
                  <a:cubicBezTo>
                    <a:pt x="0" y="1"/>
                    <a:pt x="0" y="65"/>
                    <a:pt x="59" y="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2" name="Google Shape;4572;p40"/>
            <p:cNvSpPr/>
            <p:nvPr/>
          </p:nvSpPr>
          <p:spPr>
            <a:xfrm>
              <a:off x="3686687" y="3854295"/>
              <a:ext cx="14403" cy="6626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108" y="0"/>
                    <a:pt x="101" y="5"/>
                    <a:pt x="99" y="14"/>
                  </a:cubicBezTo>
                  <a:lnTo>
                    <a:pt x="99" y="14"/>
                  </a:lnTo>
                  <a:lnTo>
                    <a:pt x="124" y="0"/>
                  </a:lnTo>
                  <a:close/>
                  <a:moveTo>
                    <a:pt x="99" y="14"/>
                  </a:moveTo>
                  <a:lnTo>
                    <a:pt x="1" y="65"/>
                  </a:lnTo>
                  <a:cubicBezTo>
                    <a:pt x="65" y="65"/>
                    <a:pt x="65" y="65"/>
                    <a:pt x="124" y="124"/>
                  </a:cubicBezTo>
                  <a:cubicBezTo>
                    <a:pt x="124" y="81"/>
                    <a:pt x="94" y="36"/>
                    <a:pt x="99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3" name="Google Shape;4573;p40"/>
            <p:cNvSpPr/>
            <p:nvPr/>
          </p:nvSpPr>
          <p:spPr>
            <a:xfrm>
              <a:off x="3808132" y="3903938"/>
              <a:ext cx="14288" cy="6680"/>
            </a:xfrm>
            <a:custGeom>
              <a:rect b="b" l="l" r="r" t="t"/>
              <a:pathLst>
                <a:path extrusionOk="0" h="125" w="124">
                  <a:moveTo>
                    <a:pt x="124" y="1"/>
                  </a:moveTo>
                  <a:cubicBezTo>
                    <a:pt x="0" y="1"/>
                    <a:pt x="0" y="60"/>
                    <a:pt x="60" y="125"/>
                  </a:cubicBezTo>
                  <a:cubicBezTo>
                    <a:pt x="60" y="92"/>
                    <a:pt x="60" y="92"/>
                    <a:pt x="68" y="92"/>
                  </a:cubicBezTo>
                  <a:cubicBezTo>
                    <a:pt x="76" y="92"/>
                    <a:pt x="92" y="92"/>
                    <a:pt x="124" y="60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4" name="Google Shape;4574;p40"/>
            <p:cNvSpPr/>
            <p:nvPr/>
          </p:nvSpPr>
          <p:spPr>
            <a:xfrm>
              <a:off x="3715263" y="3880800"/>
              <a:ext cx="14288" cy="8871"/>
            </a:xfrm>
            <a:custGeom>
              <a:rect b="b" l="l" r="r" t="t"/>
              <a:pathLst>
                <a:path extrusionOk="0" h="166" w="124">
                  <a:moveTo>
                    <a:pt x="86" y="0"/>
                  </a:moveTo>
                  <a:cubicBezTo>
                    <a:pt x="63" y="0"/>
                    <a:pt x="32" y="31"/>
                    <a:pt x="0" y="63"/>
                  </a:cubicBezTo>
                  <a:cubicBezTo>
                    <a:pt x="0" y="135"/>
                    <a:pt x="22" y="165"/>
                    <a:pt x="52" y="165"/>
                  </a:cubicBezTo>
                  <a:cubicBezTo>
                    <a:pt x="73" y="165"/>
                    <a:pt x="99" y="149"/>
                    <a:pt x="124" y="122"/>
                  </a:cubicBezTo>
                  <a:cubicBezTo>
                    <a:pt x="124" y="31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5" name="Google Shape;4575;p40"/>
            <p:cNvSpPr/>
            <p:nvPr/>
          </p:nvSpPr>
          <p:spPr>
            <a:xfrm>
              <a:off x="3729435" y="3885930"/>
              <a:ext cx="14403" cy="1443"/>
            </a:xfrm>
            <a:custGeom>
              <a:rect b="b" l="l" r="r" t="t"/>
              <a:pathLst>
                <a:path extrusionOk="0" h="27" w="125">
                  <a:moveTo>
                    <a:pt x="107" y="0"/>
                  </a:moveTo>
                  <a:cubicBezTo>
                    <a:pt x="84" y="0"/>
                    <a:pt x="44" y="26"/>
                    <a:pt x="1" y="26"/>
                  </a:cubicBezTo>
                  <a:lnTo>
                    <a:pt x="124" y="26"/>
                  </a:lnTo>
                  <a:cubicBezTo>
                    <a:pt x="124" y="7"/>
                    <a:pt x="11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6" name="Google Shape;4576;p40"/>
            <p:cNvSpPr/>
            <p:nvPr/>
          </p:nvSpPr>
          <p:spPr>
            <a:xfrm>
              <a:off x="3604879" y="3856325"/>
              <a:ext cx="19242" cy="9405"/>
            </a:xfrm>
            <a:custGeom>
              <a:rect b="b" l="l" r="r" t="t"/>
              <a:pathLst>
                <a:path extrusionOk="0" h="176" w="167">
                  <a:moveTo>
                    <a:pt x="162" y="1"/>
                  </a:moveTo>
                  <a:cubicBezTo>
                    <a:pt x="141" y="1"/>
                    <a:pt x="0" y="176"/>
                    <a:pt x="41" y="176"/>
                  </a:cubicBezTo>
                  <a:cubicBezTo>
                    <a:pt x="50" y="176"/>
                    <a:pt x="66" y="168"/>
                    <a:pt x="93" y="150"/>
                  </a:cubicBezTo>
                  <a:cubicBezTo>
                    <a:pt x="100" y="157"/>
                    <a:pt x="106" y="159"/>
                    <a:pt x="111" y="159"/>
                  </a:cubicBezTo>
                  <a:cubicBezTo>
                    <a:pt x="151" y="159"/>
                    <a:pt x="156" y="16"/>
                    <a:pt x="157" y="16"/>
                  </a:cubicBezTo>
                  <a:cubicBezTo>
                    <a:pt x="157" y="16"/>
                    <a:pt x="157" y="19"/>
                    <a:pt x="157" y="27"/>
                  </a:cubicBezTo>
                  <a:cubicBezTo>
                    <a:pt x="166" y="8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7" name="Google Shape;4577;p40"/>
            <p:cNvSpPr/>
            <p:nvPr/>
          </p:nvSpPr>
          <p:spPr>
            <a:xfrm>
              <a:off x="3708349" y="3900518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1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8" name="Google Shape;4578;p40"/>
            <p:cNvSpPr/>
            <p:nvPr/>
          </p:nvSpPr>
          <p:spPr>
            <a:xfrm>
              <a:off x="3643940" y="3900518"/>
              <a:ext cx="21777" cy="3473"/>
            </a:xfrm>
            <a:custGeom>
              <a:rect b="b" l="l" r="r" t="t"/>
              <a:pathLst>
                <a:path extrusionOk="0" h="65" w="189">
                  <a:moveTo>
                    <a:pt x="1" y="1"/>
                  </a:moveTo>
                  <a:lnTo>
                    <a:pt x="125" y="65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9" name="Google Shape;4579;p40"/>
            <p:cNvSpPr/>
            <p:nvPr/>
          </p:nvSpPr>
          <p:spPr>
            <a:xfrm>
              <a:off x="3665602" y="3900518"/>
              <a:ext cx="14403" cy="53"/>
            </a:xfrm>
            <a:custGeom>
              <a:rect b="b" l="l" r="r" t="t"/>
              <a:pathLst>
                <a:path extrusionOk="0" h="1" w="125">
                  <a:moveTo>
                    <a:pt x="1" y="1"/>
                  </a:move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0" name="Google Shape;4580;p40"/>
            <p:cNvSpPr/>
            <p:nvPr/>
          </p:nvSpPr>
          <p:spPr>
            <a:xfrm>
              <a:off x="3686687" y="3907144"/>
              <a:ext cx="14403" cy="3473"/>
            </a:xfrm>
            <a:custGeom>
              <a:rect b="b" l="l" r="r" t="t"/>
              <a:pathLst>
                <a:path extrusionOk="0" h="65" w="125">
                  <a:moveTo>
                    <a:pt x="1" y="0"/>
                  </a:moveTo>
                  <a:lnTo>
                    <a:pt x="65" y="65"/>
                  </a:lnTo>
                  <a:lnTo>
                    <a:pt x="124" y="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1" name="Google Shape;4581;p40"/>
            <p:cNvSpPr/>
            <p:nvPr/>
          </p:nvSpPr>
          <p:spPr>
            <a:xfrm>
              <a:off x="3473065" y="3900518"/>
              <a:ext cx="21777" cy="6680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lnTo>
                    <a:pt x="0" y="65"/>
                  </a:lnTo>
                  <a:cubicBezTo>
                    <a:pt x="0" y="124"/>
                    <a:pt x="0" y="124"/>
                    <a:pt x="65" y="124"/>
                  </a:cubicBezTo>
                  <a:cubicBezTo>
                    <a:pt x="124" y="65"/>
                    <a:pt x="188" y="65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2" name="Google Shape;4582;p40"/>
            <p:cNvSpPr/>
            <p:nvPr/>
          </p:nvSpPr>
          <p:spPr>
            <a:xfrm>
              <a:off x="3529985" y="3917190"/>
              <a:ext cx="7605" cy="13253"/>
            </a:xfrm>
            <a:custGeom>
              <a:rect b="b" l="l" r="r" t="t"/>
              <a:pathLst>
                <a:path extrusionOk="0" h="248" w="66">
                  <a:moveTo>
                    <a:pt x="1" y="0"/>
                  </a:moveTo>
                  <a:lnTo>
                    <a:pt x="1" y="248"/>
                  </a:lnTo>
                  <a:lnTo>
                    <a:pt x="65" y="124"/>
                  </a:lnTo>
                  <a:cubicBezTo>
                    <a:pt x="1" y="124"/>
                    <a:pt x="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3" name="Google Shape;4583;p40"/>
            <p:cNvSpPr/>
            <p:nvPr/>
          </p:nvSpPr>
          <p:spPr>
            <a:xfrm>
              <a:off x="3466152" y="3926970"/>
              <a:ext cx="35489" cy="10100"/>
            </a:xfrm>
            <a:custGeom>
              <a:rect b="b" l="l" r="r" t="t"/>
              <a:pathLst>
                <a:path extrusionOk="0" h="189" w="308">
                  <a:moveTo>
                    <a:pt x="184" y="0"/>
                  </a:moveTo>
                  <a:cubicBezTo>
                    <a:pt x="184" y="65"/>
                    <a:pt x="1" y="188"/>
                    <a:pt x="184" y="188"/>
                  </a:cubicBezTo>
                  <a:cubicBezTo>
                    <a:pt x="184" y="124"/>
                    <a:pt x="308" y="65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4" name="Google Shape;4584;p40"/>
            <p:cNvSpPr/>
            <p:nvPr/>
          </p:nvSpPr>
          <p:spPr>
            <a:xfrm>
              <a:off x="3245155" y="3893945"/>
              <a:ext cx="7489" cy="19825"/>
            </a:xfrm>
            <a:custGeom>
              <a:rect b="b" l="l" r="r" t="t"/>
              <a:pathLst>
                <a:path extrusionOk="0" h="371" w="65">
                  <a:moveTo>
                    <a:pt x="64" y="0"/>
                  </a:moveTo>
                  <a:lnTo>
                    <a:pt x="0" y="371"/>
                  </a:lnTo>
                  <a:lnTo>
                    <a:pt x="64" y="37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5" name="Google Shape;4585;p40"/>
            <p:cNvSpPr/>
            <p:nvPr/>
          </p:nvSpPr>
          <p:spPr>
            <a:xfrm>
              <a:off x="3031417" y="3943589"/>
              <a:ext cx="28575" cy="13787"/>
            </a:xfrm>
            <a:custGeom>
              <a:rect b="b" l="l" r="r" t="t"/>
              <a:pathLst>
                <a:path extrusionOk="0" h="258" w="248">
                  <a:moveTo>
                    <a:pt x="124" y="1"/>
                  </a:moveTo>
                  <a:cubicBezTo>
                    <a:pt x="65" y="60"/>
                    <a:pt x="1" y="1"/>
                    <a:pt x="1" y="248"/>
                  </a:cubicBezTo>
                  <a:cubicBezTo>
                    <a:pt x="21" y="255"/>
                    <a:pt x="38" y="257"/>
                    <a:pt x="52" y="257"/>
                  </a:cubicBezTo>
                  <a:cubicBezTo>
                    <a:pt x="150" y="257"/>
                    <a:pt x="102" y="114"/>
                    <a:pt x="195" y="114"/>
                  </a:cubicBezTo>
                  <a:cubicBezTo>
                    <a:pt x="209" y="114"/>
                    <a:pt x="226" y="117"/>
                    <a:pt x="248" y="124"/>
                  </a:cubicBezTo>
                  <a:cubicBezTo>
                    <a:pt x="248" y="60"/>
                    <a:pt x="124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6" name="Google Shape;4586;p40"/>
            <p:cNvSpPr/>
            <p:nvPr/>
          </p:nvSpPr>
          <p:spPr>
            <a:xfrm>
              <a:off x="3045705" y="3940169"/>
              <a:ext cx="7489" cy="3473"/>
            </a:xfrm>
            <a:custGeom>
              <a:rect b="b" l="l" r="r" t="t"/>
              <a:pathLst>
                <a:path extrusionOk="0" h="65" w="65">
                  <a:moveTo>
                    <a:pt x="0" y="65"/>
                  </a:move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7" name="Google Shape;4587;p40"/>
            <p:cNvSpPr/>
            <p:nvPr/>
          </p:nvSpPr>
          <p:spPr>
            <a:xfrm>
              <a:off x="631332" y="3851088"/>
              <a:ext cx="6913" cy="6680"/>
            </a:xfrm>
            <a:custGeom>
              <a:rect b="b" l="l" r="r" t="t"/>
              <a:pathLst>
                <a:path extrusionOk="0" h="125" w="60">
                  <a:moveTo>
                    <a:pt x="60" y="12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40"/>
            <p:cNvSpPr/>
            <p:nvPr/>
          </p:nvSpPr>
          <p:spPr>
            <a:xfrm>
              <a:off x="609671" y="3857715"/>
              <a:ext cx="7489" cy="13253"/>
            </a:xfrm>
            <a:custGeom>
              <a:rect b="b" l="l" r="r" t="t"/>
              <a:pathLst>
                <a:path extrusionOk="0" h="248" w="65">
                  <a:moveTo>
                    <a:pt x="65" y="1"/>
                  </a:moveTo>
                  <a:lnTo>
                    <a:pt x="0" y="184"/>
                  </a:lnTo>
                  <a:cubicBezTo>
                    <a:pt x="0" y="184"/>
                    <a:pt x="65" y="184"/>
                    <a:pt x="65" y="24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40"/>
            <p:cNvSpPr/>
            <p:nvPr/>
          </p:nvSpPr>
          <p:spPr>
            <a:xfrm>
              <a:off x="2276364" y="3963414"/>
              <a:ext cx="14403" cy="6680"/>
            </a:xfrm>
            <a:custGeom>
              <a:rect b="b" l="l" r="r" t="t"/>
              <a:pathLst>
                <a:path extrusionOk="0" h="125" w="125">
                  <a:moveTo>
                    <a:pt x="1" y="1"/>
                  </a:moveTo>
                  <a:lnTo>
                    <a:pt x="124" y="124"/>
                  </a:lnTo>
                  <a:cubicBezTo>
                    <a:pt x="124" y="60"/>
                    <a:pt x="65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40"/>
            <p:cNvSpPr/>
            <p:nvPr/>
          </p:nvSpPr>
          <p:spPr>
            <a:xfrm>
              <a:off x="2119661" y="3953368"/>
              <a:ext cx="7605" cy="10100"/>
            </a:xfrm>
            <a:custGeom>
              <a:rect b="b" l="l" r="r" t="t"/>
              <a:pathLst>
                <a:path extrusionOk="0" h="189" w="66">
                  <a:moveTo>
                    <a:pt x="65" y="189"/>
                  </a:moveTo>
                  <a:lnTo>
                    <a:pt x="65" y="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40"/>
            <p:cNvSpPr/>
            <p:nvPr/>
          </p:nvSpPr>
          <p:spPr>
            <a:xfrm>
              <a:off x="1977246" y="3970788"/>
              <a:ext cx="21777" cy="5878"/>
            </a:xfrm>
            <a:custGeom>
              <a:rect b="b" l="l" r="r" t="t"/>
              <a:pathLst>
                <a:path extrusionOk="0" h="110" w="189">
                  <a:moveTo>
                    <a:pt x="22" y="0"/>
                  </a:moveTo>
                  <a:cubicBezTo>
                    <a:pt x="8" y="0"/>
                    <a:pt x="0" y="28"/>
                    <a:pt x="0" y="110"/>
                  </a:cubicBezTo>
                  <a:cubicBezTo>
                    <a:pt x="40" y="110"/>
                    <a:pt x="77" y="86"/>
                    <a:pt x="115" y="82"/>
                  </a:cubicBezTo>
                  <a:lnTo>
                    <a:pt x="115" y="82"/>
                  </a:lnTo>
                  <a:cubicBezTo>
                    <a:pt x="72" y="49"/>
                    <a:pt x="41" y="0"/>
                    <a:pt x="22" y="0"/>
                  </a:cubicBezTo>
                  <a:close/>
                  <a:moveTo>
                    <a:pt x="125" y="81"/>
                  </a:moveTo>
                  <a:cubicBezTo>
                    <a:pt x="122" y="81"/>
                    <a:pt x="119" y="82"/>
                    <a:pt x="115" y="82"/>
                  </a:cubicBezTo>
                  <a:lnTo>
                    <a:pt x="115" y="82"/>
                  </a:lnTo>
                  <a:cubicBezTo>
                    <a:pt x="137" y="98"/>
                    <a:pt x="161" y="110"/>
                    <a:pt x="188" y="110"/>
                  </a:cubicBezTo>
                  <a:cubicBezTo>
                    <a:pt x="167" y="89"/>
                    <a:pt x="146" y="81"/>
                    <a:pt x="125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40"/>
            <p:cNvSpPr/>
            <p:nvPr/>
          </p:nvSpPr>
          <p:spPr>
            <a:xfrm>
              <a:off x="3943173" y="3856753"/>
              <a:ext cx="4839" cy="7642"/>
            </a:xfrm>
            <a:custGeom>
              <a:rect b="b" l="l" r="r" t="t"/>
              <a:pathLst>
                <a:path extrusionOk="0" h="143" w="42">
                  <a:moveTo>
                    <a:pt x="25" y="1"/>
                  </a:moveTo>
                  <a:cubicBezTo>
                    <a:pt x="21" y="1"/>
                    <a:pt x="13" y="6"/>
                    <a:pt x="0" y="19"/>
                  </a:cubicBezTo>
                  <a:lnTo>
                    <a:pt x="0" y="142"/>
                  </a:lnTo>
                  <a:cubicBezTo>
                    <a:pt x="0" y="91"/>
                    <a:pt x="42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40"/>
            <p:cNvSpPr/>
            <p:nvPr/>
          </p:nvSpPr>
          <p:spPr>
            <a:xfrm>
              <a:off x="3943173" y="3864341"/>
              <a:ext cx="7489" cy="4649"/>
            </a:xfrm>
            <a:custGeom>
              <a:rect b="b" l="l" r="r" t="t"/>
              <a:pathLst>
                <a:path extrusionOk="0" h="87" w="65">
                  <a:moveTo>
                    <a:pt x="65" y="0"/>
                  </a:moveTo>
                  <a:cubicBezTo>
                    <a:pt x="65" y="0"/>
                    <a:pt x="36" y="27"/>
                    <a:pt x="17" y="27"/>
                  </a:cubicBezTo>
                  <a:cubicBezTo>
                    <a:pt x="7" y="27"/>
                    <a:pt x="0" y="20"/>
                    <a:pt x="0" y="0"/>
                  </a:cubicBezTo>
                  <a:lnTo>
                    <a:pt x="0" y="0"/>
                  </a:lnTo>
                  <a:cubicBezTo>
                    <a:pt x="0" y="42"/>
                    <a:pt x="0" y="86"/>
                    <a:pt x="23" y="86"/>
                  </a:cubicBezTo>
                  <a:cubicBezTo>
                    <a:pt x="32" y="86"/>
                    <a:pt x="46" y="79"/>
                    <a:pt x="65" y="60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4" name="Google Shape;4594;p40"/>
            <p:cNvSpPr/>
            <p:nvPr/>
          </p:nvSpPr>
          <p:spPr>
            <a:xfrm>
              <a:off x="3857678" y="3841042"/>
              <a:ext cx="115" cy="53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5" name="Google Shape;4595;p40"/>
            <p:cNvSpPr/>
            <p:nvPr/>
          </p:nvSpPr>
          <p:spPr>
            <a:xfrm>
              <a:off x="4036042" y="3834469"/>
              <a:ext cx="115" cy="53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p40"/>
            <p:cNvSpPr/>
            <p:nvPr/>
          </p:nvSpPr>
          <p:spPr>
            <a:xfrm>
              <a:off x="3857678" y="3837889"/>
              <a:ext cx="115" cy="3206"/>
            </a:xfrm>
            <a:custGeom>
              <a:rect b="b" l="l" r="r" t="t"/>
              <a:pathLst>
                <a:path extrusionOk="0" h="60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7" name="Google Shape;4597;p40"/>
            <p:cNvSpPr/>
            <p:nvPr/>
          </p:nvSpPr>
          <p:spPr>
            <a:xfrm>
              <a:off x="3850879" y="3837889"/>
              <a:ext cx="6913" cy="3206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60"/>
                    <a:pt x="0" y="60"/>
                    <a:pt x="60" y="6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8" name="Google Shape;4598;p40"/>
            <p:cNvSpPr/>
            <p:nvPr/>
          </p:nvSpPr>
          <p:spPr>
            <a:xfrm>
              <a:off x="3857678" y="3841042"/>
              <a:ext cx="7489" cy="53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9" name="Google Shape;4599;p40"/>
            <p:cNvSpPr/>
            <p:nvPr/>
          </p:nvSpPr>
          <p:spPr>
            <a:xfrm>
              <a:off x="3861710" y="3837889"/>
              <a:ext cx="27653" cy="8497"/>
            </a:xfrm>
            <a:custGeom>
              <a:rect b="b" l="l" r="r" t="t"/>
              <a:pathLst>
                <a:path extrusionOk="0" h="159" w="240">
                  <a:moveTo>
                    <a:pt x="89" y="1"/>
                  </a:moveTo>
                  <a:cubicBezTo>
                    <a:pt x="153" y="1"/>
                    <a:pt x="30" y="124"/>
                    <a:pt x="30" y="124"/>
                  </a:cubicBezTo>
                  <a:cubicBezTo>
                    <a:pt x="5" y="149"/>
                    <a:pt x="0" y="159"/>
                    <a:pt x="7" y="159"/>
                  </a:cubicBezTo>
                  <a:cubicBezTo>
                    <a:pt x="32" y="159"/>
                    <a:pt x="239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0" name="Google Shape;4600;p40"/>
          <p:cNvGrpSpPr/>
          <p:nvPr/>
        </p:nvGrpSpPr>
        <p:grpSpPr>
          <a:xfrm rot="9328498">
            <a:off x="3182959" y="3512396"/>
            <a:ext cx="638030" cy="1115236"/>
            <a:chOff x="4438200" y="3103850"/>
            <a:chExt cx="545500" cy="953500"/>
          </a:xfrm>
        </p:grpSpPr>
        <p:sp>
          <p:nvSpPr>
            <p:cNvPr id="4601" name="Google Shape;4601;p40"/>
            <p:cNvSpPr/>
            <p:nvPr/>
          </p:nvSpPr>
          <p:spPr>
            <a:xfrm>
              <a:off x="4833825" y="3942975"/>
              <a:ext cx="3850" cy="1975"/>
            </a:xfrm>
            <a:custGeom>
              <a:rect b="b" l="l" r="r" t="t"/>
              <a:pathLst>
                <a:path extrusionOk="0" h="79" w="154">
                  <a:moveTo>
                    <a:pt x="1" y="0"/>
                  </a:moveTo>
                  <a:cubicBezTo>
                    <a:pt x="1" y="63"/>
                    <a:pt x="49" y="79"/>
                    <a:pt x="87" y="79"/>
                  </a:cubicBezTo>
                  <a:cubicBezTo>
                    <a:pt x="125" y="79"/>
                    <a:pt x="154" y="64"/>
                    <a:pt x="125" y="64"/>
                  </a:cubicBezTo>
                  <a:cubicBezTo>
                    <a:pt x="125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2" name="Google Shape;4602;p40"/>
            <p:cNvSpPr/>
            <p:nvPr/>
          </p:nvSpPr>
          <p:spPr>
            <a:xfrm>
              <a:off x="4869325" y="3921325"/>
              <a:ext cx="3100" cy="4725"/>
            </a:xfrm>
            <a:custGeom>
              <a:rect b="b" l="l" r="r" t="t"/>
              <a:pathLst>
                <a:path extrusionOk="0" h="189" w="124">
                  <a:moveTo>
                    <a:pt x="0" y="1"/>
                  </a:moveTo>
                  <a:lnTo>
                    <a:pt x="65" y="124"/>
                  </a:lnTo>
                  <a:lnTo>
                    <a:pt x="124" y="189"/>
                  </a:lnTo>
                  <a:lnTo>
                    <a:pt x="124" y="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40"/>
            <p:cNvSpPr/>
            <p:nvPr/>
          </p:nvSpPr>
          <p:spPr>
            <a:xfrm>
              <a:off x="4867825" y="3901300"/>
              <a:ext cx="6225" cy="15475"/>
            </a:xfrm>
            <a:custGeom>
              <a:rect b="b" l="l" r="r" t="t"/>
              <a:pathLst>
                <a:path extrusionOk="0" h="619" w="249">
                  <a:moveTo>
                    <a:pt x="248" y="1"/>
                  </a:moveTo>
                  <a:lnTo>
                    <a:pt x="248" y="1"/>
                  </a:lnTo>
                  <a:cubicBezTo>
                    <a:pt x="1" y="60"/>
                    <a:pt x="248" y="371"/>
                    <a:pt x="125" y="495"/>
                  </a:cubicBezTo>
                  <a:lnTo>
                    <a:pt x="60" y="554"/>
                  </a:lnTo>
                  <a:lnTo>
                    <a:pt x="248" y="619"/>
                  </a:lnTo>
                  <a:cubicBezTo>
                    <a:pt x="248" y="431"/>
                    <a:pt x="184" y="184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40"/>
            <p:cNvSpPr/>
            <p:nvPr/>
          </p:nvSpPr>
          <p:spPr>
            <a:xfrm>
              <a:off x="4885275" y="3888675"/>
              <a:ext cx="2625" cy="3375"/>
            </a:xfrm>
            <a:custGeom>
              <a:rect b="b" l="l" r="r" t="t"/>
              <a:pathLst>
                <a:path extrusionOk="0" h="135" w="105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17" y="27"/>
                    <a:pt x="45" y="135"/>
                  </a:cubicBezTo>
                  <a:cubicBezTo>
                    <a:pt x="45" y="70"/>
                    <a:pt x="45" y="70"/>
                    <a:pt x="104" y="11"/>
                  </a:cubicBezTo>
                  <a:lnTo>
                    <a:pt x="104" y="11"/>
                  </a:lnTo>
                  <a:cubicBezTo>
                    <a:pt x="85" y="20"/>
                    <a:pt x="68" y="24"/>
                    <a:pt x="55" y="24"/>
                  </a:cubicBezTo>
                  <a:cubicBezTo>
                    <a:pt x="20" y="24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40"/>
            <p:cNvSpPr/>
            <p:nvPr/>
          </p:nvSpPr>
          <p:spPr>
            <a:xfrm>
              <a:off x="4886375" y="3891550"/>
              <a:ext cx="1750" cy="925"/>
            </a:xfrm>
            <a:custGeom>
              <a:rect b="b" l="l" r="r" t="t"/>
              <a:pathLst>
                <a:path extrusionOk="0" h="37" w="70">
                  <a:moveTo>
                    <a:pt x="50" y="1"/>
                  </a:moveTo>
                  <a:cubicBezTo>
                    <a:pt x="43" y="1"/>
                    <a:pt x="28" y="6"/>
                    <a:pt x="1" y="20"/>
                  </a:cubicBezTo>
                  <a:cubicBezTo>
                    <a:pt x="1" y="32"/>
                    <a:pt x="6" y="36"/>
                    <a:pt x="13" y="36"/>
                  </a:cubicBezTo>
                  <a:cubicBezTo>
                    <a:pt x="33" y="36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40"/>
            <p:cNvSpPr/>
            <p:nvPr/>
          </p:nvSpPr>
          <p:spPr>
            <a:xfrm>
              <a:off x="4886375" y="3878825"/>
              <a:ext cx="4600" cy="5450"/>
            </a:xfrm>
            <a:custGeom>
              <a:rect b="b" l="l" r="r" t="t"/>
              <a:pathLst>
                <a:path extrusionOk="0" h="218" w="184">
                  <a:moveTo>
                    <a:pt x="92" y="1"/>
                  </a:moveTo>
                  <a:cubicBezTo>
                    <a:pt x="61" y="1"/>
                    <a:pt x="30" y="32"/>
                    <a:pt x="1" y="93"/>
                  </a:cubicBezTo>
                  <a:lnTo>
                    <a:pt x="60" y="217"/>
                  </a:lnTo>
                  <a:cubicBezTo>
                    <a:pt x="112" y="169"/>
                    <a:pt x="122" y="78"/>
                    <a:pt x="156" y="78"/>
                  </a:cubicBezTo>
                  <a:cubicBezTo>
                    <a:pt x="164" y="78"/>
                    <a:pt x="173" y="82"/>
                    <a:pt x="184" y="93"/>
                  </a:cubicBezTo>
                  <a:cubicBezTo>
                    <a:pt x="154" y="32"/>
                    <a:pt x="12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40"/>
            <p:cNvSpPr/>
            <p:nvPr/>
          </p:nvSpPr>
          <p:spPr>
            <a:xfrm>
              <a:off x="4881675" y="3878050"/>
              <a:ext cx="1650" cy="1650"/>
            </a:xfrm>
            <a:custGeom>
              <a:rect b="b" l="l" r="r" t="t"/>
              <a:pathLst>
                <a:path extrusionOk="0" h="66" w="66">
                  <a:moveTo>
                    <a:pt x="1" y="1"/>
                  </a:moveTo>
                  <a:lnTo>
                    <a:pt x="65" y="65"/>
                  </a:lnTo>
                  <a:cubicBezTo>
                    <a:pt x="65" y="1"/>
                    <a:pt x="6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40"/>
            <p:cNvSpPr/>
            <p:nvPr/>
          </p:nvSpPr>
          <p:spPr>
            <a:xfrm>
              <a:off x="4880200" y="3879675"/>
              <a:ext cx="4600" cy="3100"/>
            </a:xfrm>
            <a:custGeom>
              <a:rect b="b" l="l" r="r" t="t"/>
              <a:pathLst>
                <a:path extrusionOk="0" h="124" w="184">
                  <a:moveTo>
                    <a:pt x="124" y="0"/>
                  </a:moveTo>
                  <a:cubicBezTo>
                    <a:pt x="60" y="0"/>
                    <a:pt x="1" y="0"/>
                    <a:pt x="124" y="59"/>
                  </a:cubicBezTo>
                  <a:lnTo>
                    <a:pt x="183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9" name="Google Shape;4609;p40"/>
            <p:cNvSpPr/>
            <p:nvPr/>
          </p:nvSpPr>
          <p:spPr>
            <a:xfrm>
              <a:off x="4878600" y="3884250"/>
              <a:ext cx="4725" cy="4875"/>
            </a:xfrm>
            <a:custGeom>
              <a:rect b="b" l="l" r="r" t="t"/>
              <a:pathLst>
                <a:path extrusionOk="0" h="195" w="189">
                  <a:moveTo>
                    <a:pt x="188" y="0"/>
                  </a:moveTo>
                  <a:cubicBezTo>
                    <a:pt x="144" y="44"/>
                    <a:pt x="130" y="117"/>
                    <a:pt x="85" y="117"/>
                  </a:cubicBezTo>
                  <a:cubicBezTo>
                    <a:pt x="65" y="117"/>
                    <a:pt x="38" y="103"/>
                    <a:pt x="0" y="64"/>
                  </a:cubicBezTo>
                  <a:lnTo>
                    <a:pt x="0" y="64"/>
                  </a:lnTo>
                  <a:cubicBezTo>
                    <a:pt x="30" y="149"/>
                    <a:pt x="72" y="194"/>
                    <a:pt x="109" y="194"/>
                  </a:cubicBezTo>
                  <a:cubicBezTo>
                    <a:pt x="152" y="194"/>
                    <a:pt x="188" y="133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0" name="Google Shape;4610;p40"/>
            <p:cNvSpPr/>
            <p:nvPr/>
          </p:nvSpPr>
          <p:spPr>
            <a:xfrm>
              <a:off x="4866225" y="38997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65" y="0"/>
                  </a:moveTo>
                  <a:lnTo>
                    <a:pt x="1" y="124"/>
                  </a:lnTo>
                  <a:lnTo>
                    <a:pt x="65" y="188"/>
                  </a:lnTo>
                  <a:cubicBezTo>
                    <a:pt x="1" y="124"/>
                    <a:pt x="124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1" name="Google Shape;4611;p40"/>
            <p:cNvSpPr/>
            <p:nvPr/>
          </p:nvSpPr>
          <p:spPr>
            <a:xfrm>
              <a:off x="4884775" y="3861125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248" y="0"/>
                  </a:moveTo>
                  <a:cubicBezTo>
                    <a:pt x="229" y="0"/>
                    <a:pt x="213" y="3"/>
                    <a:pt x="200" y="8"/>
                  </a:cubicBezTo>
                  <a:lnTo>
                    <a:pt x="200" y="8"/>
                  </a:lnTo>
                  <a:cubicBezTo>
                    <a:pt x="218" y="3"/>
                    <a:pt x="234" y="0"/>
                    <a:pt x="248" y="0"/>
                  </a:cubicBezTo>
                  <a:close/>
                  <a:moveTo>
                    <a:pt x="200" y="8"/>
                  </a:moveTo>
                  <a:cubicBezTo>
                    <a:pt x="136" y="24"/>
                    <a:pt x="50" y="60"/>
                    <a:pt x="0" y="60"/>
                  </a:cubicBezTo>
                  <a:lnTo>
                    <a:pt x="65" y="124"/>
                  </a:lnTo>
                  <a:cubicBezTo>
                    <a:pt x="115" y="124"/>
                    <a:pt x="123" y="35"/>
                    <a:pt x="20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2" name="Google Shape;4612;p40"/>
            <p:cNvSpPr/>
            <p:nvPr/>
          </p:nvSpPr>
          <p:spPr>
            <a:xfrm>
              <a:off x="4883300" y="385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0" y="1"/>
                  </a:moveTo>
                  <a:cubicBezTo>
                    <a:pt x="0" y="124"/>
                    <a:pt x="0" y="184"/>
                    <a:pt x="59" y="18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3" name="Google Shape;4613;p40"/>
            <p:cNvSpPr/>
            <p:nvPr/>
          </p:nvSpPr>
          <p:spPr>
            <a:xfrm>
              <a:off x="4875500" y="3874975"/>
              <a:ext cx="4725" cy="7800"/>
            </a:xfrm>
            <a:custGeom>
              <a:rect b="b" l="l" r="r" t="t"/>
              <a:pathLst>
                <a:path extrusionOk="0" h="312" w="189">
                  <a:moveTo>
                    <a:pt x="1" y="0"/>
                  </a:moveTo>
                  <a:lnTo>
                    <a:pt x="1" y="64"/>
                  </a:lnTo>
                  <a:lnTo>
                    <a:pt x="189" y="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4" name="Google Shape;4614;p40"/>
            <p:cNvSpPr/>
            <p:nvPr/>
          </p:nvSpPr>
          <p:spPr>
            <a:xfrm>
              <a:off x="4889475" y="3845675"/>
              <a:ext cx="4600" cy="4600"/>
            </a:xfrm>
            <a:custGeom>
              <a:rect b="b" l="l" r="r" t="t"/>
              <a:pathLst>
                <a:path extrusionOk="0" h="184" w="184">
                  <a:moveTo>
                    <a:pt x="0" y="0"/>
                  </a:moveTo>
                  <a:lnTo>
                    <a:pt x="60" y="12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5" name="Google Shape;4615;p40"/>
            <p:cNvSpPr/>
            <p:nvPr/>
          </p:nvSpPr>
          <p:spPr>
            <a:xfrm>
              <a:off x="4890950" y="3833300"/>
              <a:ext cx="6225" cy="6625"/>
            </a:xfrm>
            <a:custGeom>
              <a:rect b="b" l="l" r="r" t="t"/>
              <a:pathLst>
                <a:path extrusionOk="0" h="265" w="249">
                  <a:moveTo>
                    <a:pt x="124" y="1"/>
                  </a:moveTo>
                  <a:cubicBezTo>
                    <a:pt x="124" y="60"/>
                    <a:pt x="124" y="124"/>
                    <a:pt x="1" y="248"/>
                  </a:cubicBezTo>
                  <a:cubicBezTo>
                    <a:pt x="26" y="260"/>
                    <a:pt x="49" y="264"/>
                    <a:pt x="70" y="264"/>
                  </a:cubicBezTo>
                  <a:cubicBezTo>
                    <a:pt x="128" y="264"/>
                    <a:pt x="171" y="229"/>
                    <a:pt x="208" y="229"/>
                  </a:cubicBezTo>
                  <a:cubicBezTo>
                    <a:pt x="222" y="229"/>
                    <a:pt x="235" y="234"/>
                    <a:pt x="248" y="248"/>
                  </a:cubicBezTo>
                  <a:cubicBezTo>
                    <a:pt x="248" y="124"/>
                    <a:pt x="189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6" name="Google Shape;4616;p40"/>
            <p:cNvSpPr/>
            <p:nvPr/>
          </p:nvSpPr>
          <p:spPr>
            <a:xfrm>
              <a:off x="4890950" y="3828600"/>
              <a:ext cx="3125" cy="4725"/>
            </a:xfrm>
            <a:custGeom>
              <a:rect b="b" l="l" r="r" t="t"/>
              <a:pathLst>
                <a:path extrusionOk="0" h="189" w="125">
                  <a:moveTo>
                    <a:pt x="1" y="1"/>
                  </a:moveTo>
                  <a:cubicBezTo>
                    <a:pt x="1" y="65"/>
                    <a:pt x="65" y="124"/>
                    <a:pt x="124" y="189"/>
                  </a:cubicBezTo>
                  <a:cubicBezTo>
                    <a:pt x="65" y="124"/>
                    <a:pt x="65" y="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7" name="Google Shape;4617;p40"/>
            <p:cNvSpPr/>
            <p:nvPr/>
          </p:nvSpPr>
          <p:spPr>
            <a:xfrm>
              <a:off x="4884775" y="38502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lnTo>
                    <a:pt x="0" y="64"/>
                  </a:lnTo>
                  <a:lnTo>
                    <a:pt x="0" y="124"/>
                  </a:lnTo>
                  <a:cubicBezTo>
                    <a:pt x="0" y="64"/>
                    <a:pt x="124" y="64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8" name="Google Shape;4618;p40"/>
            <p:cNvSpPr/>
            <p:nvPr/>
          </p:nvSpPr>
          <p:spPr>
            <a:xfrm>
              <a:off x="4884775" y="38487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24"/>
                  </a:moveTo>
                  <a:lnTo>
                    <a:pt x="0" y="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9" name="Google Shape;4619;p40"/>
            <p:cNvSpPr/>
            <p:nvPr/>
          </p:nvSpPr>
          <p:spPr>
            <a:xfrm>
              <a:off x="4883300" y="3853325"/>
              <a:ext cx="1500" cy="25"/>
            </a:xfrm>
            <a:custGeom>
              <a:rect b="b" l="l" r="r" t="t"/>
              <a:pathLst>
                <a:path extrusionOk="0" h="1" w="60">
                  <a:moveTo>
                    <a:pt x="59" y="1"/>
                  </a:moveTo>
                  <a:lnTo>
                    <a:pt x="59" y="1"/>
                  </a:lnTo>
                  <a:cubicBezTo>
                    <a:pt x="0" y="1"/>
                    <a:pt x="0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0" name="Google Shape;4620;p40"/>
            <p:cNvSpPr/>
            <p:nvPr/>
          </p:nvSpPr>
          <p:spPr>
            <a:xfrm>
              <a:off x="4872400" y="3863150"/>
              <a:ext cx="6225" cy="4175"/>
            </a:xfrm>
            <a:custGeom>
              <a:rect b="b" l="l" r="r" t="t"/>
              <a:pathLst>
                <a:path extrusionOk="0" h="167" w="249">
                  <a:moveTo>
                    <a:pt x="81" y="1"/>
                  </a:moveTo>
                  <a:cubicBezTo>
                    <a:pt x="57" y="1"/>
                    <a:pt x="31" y="13"/>
                    <a:pt x="1" y="43"/>
                  </a:cubicBezTo>
                  <a:cubicBezTo>
                    <a:pt x="65" y="102"/>
                    <a:pt x="125" y="43"/>
                    <a:pt x="248" y="167"/>
                  </a:cubicBezTo>
                  <a:cubicBezTo>
                    <a:pt x="203" y="118"/>
                    <a:pt x="15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1" name="Google Shape;4621;p40"/>
            <p:cNvSpPr/>
            <p:nvPr/>
          </p:nvSpPr>
          <p:spPr>
            <a:xfrm>
              <a:off x="4878600" y="3854925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65" y="1"/>
                  </a:moveTo>
                  <a:lnTo>
                    <a:pt x="0" y="125"/>
                  </a:lnTo>
                  <a:lnTo>
                    <a:pt x="124" y="1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40"/>
            <p:cNvSpPr/>
            <p:nvPr/>
          </p:nvSpPr>
          <p:spPr>
            <a:xfrm>
              <a:off x="4878600" y="385185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0" y="0"/>
                  </a:moveTo>
                  <a:lnTo>
                    <a:pt x="65" y="124"/>
                  </a:lnTo>
                  <a:lnTo>
                    <a:pt x="65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40"/>
            <p:cNvSpPr/>
            <p:nvPr/>
          </p:nvSpPr>
          <p:spPr>
            <a:xfrm>
              <a:off x="4884775" y="3830200"/>
              <a:ext cx="3125" cy="6575"/>
            </a:xfrm>
            <a:custGeom>
              <a:rect b="b" l="l" r="r" t="t"/>
              <a:pathLst>
                <a:path extrusionOk="0" h="263" w="125">
                  <a:moveTo>
                    <a:pt x="65" y="1"/>
                  </a:moveTo>
                  <a:cubicBezTo>
                    <a:pt x="0" y="60"/>
                    <a:pt x="0" y="125"/>
                    <a:pt x="0" y="248"/>
                  </a:cubicBezTo>
                  <a:cubicBezTo>
                    <a:pt x="0" y="248"/>
                    <a:pt x="16" y="262"/>
                    <a:pt x="39" y="262"/>
                  </a:cubicBezTo>
                  <a:cubicBezTo>
                    <a:pt x="62" y="262"/>
                    <a:pt x="94" y="247"/>
                    <a:pt x="124" y="184"/>
                  </a:cubicBezTo>
                  <a:cubicBezTo>
                    <a:pt x="65" y="125"/>
                    <a:pt x="65" y="60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40"/>
            <p:cNvSpPr/>
            <p:nvPr/>
          </p:nvSpPr>
          <p:spPr>
            <a:xfrm>
              <a:off x="4884775" y="38425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40"/>
            <p:cNvSpPr/>
            <p:nvPr/>
          </p:nvSpPr>
          <p:spPr>
            <a:xfrm>
              <a:off x="4886375" y="3810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40"/>
            <p:cNvSpPr/>
            <p:nvPr/>
          </p:nvSpPr>
          <p:spPr>
            <a:xfrm>
              <a:off x="4883300" y="383640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0" y="0"/>
                  </a:moveTo>
                  <a:cubicBezTo>
                    <a:pt x="0" y="59"/>
                    <a:pt x="0" y="124"/>
                    <a:pt x="59" y="124"/>
                  </a:cubicBezTo>
                  <a:cubicBezTo>
                    <a:pt x="59" y="124"/>
                    <a:pt x="0" y="59"/>
                    <a:pt x="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40"/>
            <p:cNvSpPr/>
            <p:nvPr/>
          </p:nvSpPr>
          <p:spPr>
            <a:xfrm>
              <a:off x="4887875" y="3824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64" y="1"/>
                  </a:moveTo>
                  <a:lnTo>
                    <a:pt x="0" y="60"/>
                  </a:lnTo>
                  <a:cubicBezTo>
                    <a:pt x="6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40"/>
            <p:cNvSpPr/>
            <p:nvPr/>
          </p:nvSpPr>
          <p:spPr>
            <a:xfrm>
              <a:off x="4886375" y="3842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1" y="0"/>
                  </a:ln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40"/>
            <p:cNvSpPr/>
            <p:nvPr/>
          </p:nvSpPr>
          <p:spPr>
            <a:xfrm>
              <a:off x="4884775" y="383947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lnTo>
                    <a:pt x="65" y="124"/>
                  </a:lnTo>
                  <a:cubicBezTo>
                    <a:pt x="65" y="60"/>
                    <a:pt x="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40"/>
            <p:cNvSpPr/>
            <p:nvPr/>
          </p:nvSpPr>
          <p:spPr>
            <a:xfrm>
              <a:off x="4864750" y="3797700"/>
              <a:ext cx="21650" cy="15325"/>
            </a:xfrm>
            <a:custGeom>
              <a:rect b="b" l="l" r="r" t="t"/>
              <a:pathLst>
                <a:path extrusionOk="0" h="613" w="866">
                  <a:moveTo>
                    <a:pt x="60" y="0"/>
                  </a:moveTo>
                  <a:lnTo>
                    <a:pt x="124" y="188"/>
                  </a:lnTo>
                  <a:cubicBezTo>
                    <a:pt x="124" y="188"/>
                    <a:pt x="95" y="160"/>
                    <a:pt x="59" y="160"/>
                  </a:cubicBezTo>
                  <a:cubicBezTo>
                    <a:pt x="40" y="160"/>
                    <a:pt x="20" y="167"/>
                    <a:pt x="0" y="188"/>
                  </a:cubicBezTo>
                  <a:cubicBezTo>
                    <a:pt x="124" y="188"/>
                    <a:pt x="248" y="371"/>
                    <a:pt x="124" y="495"/>
                  </a:cubicBezTo>
                  <a:cubicBezTo>
                    <a:pt x="151" y="579"/>
                    <a:pt x="253" y="613"/>
                    <a:pt x="381" y="613"/>
                  </a:cubicBezTo>
                  <a:cubicBezTo>
                    <a:pt x="537" y="613"/>
                    <a:pt x="730" y="563"/>
                    <a:pt x="866" y="495"/>
                  </a:cubicBezTo>
                  <a:cubicBezTo>
                    <a:pt x="801" y="495"/>
                    <a:pt x="801" y="495"/>
                    <a:pt x="678" y="312"/>
                  </a:cubicBezTo>
                  <a:cubicBezTo>
                    <a:pt x="630" y="360"/>
                    <a:pt x="541" y="529"/>
                    <a:pt x="443" y="529"/>
                  </a:cubicBezTo>
                  <a:cubicBezTo>
                    <a:pt x="420" y="529"/>
                    <a:pt x="395" y="519"/>
                    <a:pt x="371" y="495"/>
                  </a:cubicBezTo>
                  <a:cubicBezTo>
                    <a:pt x="371" y="312"/>
                    <a:pt x="431" y="371"/>
                    <a:pt x="554" y="247"/>
                  </a:cubicBezTo>
                  <a:lnTo>
                    <a:pt x="554" y="247"/>
                  </a:lnTo>
                  <a:cubicBezTo>
                    <a:pt x="537" y="254"/>
                    <a:pt x="521" y="256"/>
                    <a:pt x="506" y="256"/>
                  </a:cubicBezTo>
                  <a:cubicBezTo>
                    <a:pt x="358" y="256"/>
                    <a:pt x="284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40"/>
            <p:cNvSpPr/>
            <p:nvPr/>
          </p:nvSpPr>
          <p:spPr>
            <a:xfrm>
              <a:off x="4886375" y="3810050"/>
              <a:ext cx="4600" cy="9300"/>
            </a:xfrm>
            <a:custGeom>
              <a:rect b="b" l="l" r="r" t="t"/>
              <a:pathLst>
                <a:path extrusionOk="0" h="372" w="184">
                  <a:moveTo>
                    <a:pt x="60" y="1"/>
                  </a:moveTo>
                  <a:lnTo>
                    <a:pt x="1" y="312"/>
                  </a:lnTo>
                  <a:lnTo>
                    <a:pt x="1" y="372"/>
                  </a:lnTo>
                  <a:cubicBezTo>
                    <a:pt x="1" y="312"/>
                    <a:pt x="60" y="248"/>
                    <a:pt x="184" y="189"/>
                  </a:cubicBezTo>
                  <a:cubicBezTo>
                    <a:pt x="124" y="65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40"/>
            <p:cNvSpPr/>
            <p:nvPr/>
          </p:nvSpPr>
          <p:spPr>
            <a:xfrm>
              <a:off x="4877100" y="3819325"/>
              <a:ext cx="10800" cy="10900"/>
            </a:xfrm>
            <a:custGeom>
              <a:rect b="b" l="l" r="r" t="t"/>
              <a:pathLst>
                <a:path extrusionOk="0" h="436" w="432">
                  <a:moveTo>
                    <a:pt x="372" y="1"/>
                  </a:moveTo>
                  <a:cubicBezTo>
                    <a:pt x="307" y="65"/>
                    <a:pt x="307" y="124"/>
                    <a:pt x="307" y="248"/>
                  </a:cubicBezTo>
                  <a:cubicBezTo>
                    <a:pt x="329" y="228"/>
                    <a:pt x="343" y="222"/>
                    <a:pt x="353" y="222"/>
                  </a:cubicBezTo>
                  <a:cubicBezTo>
                    <a:pt x="372" y="222"/>
                    <a:pt x="372" y="248"/>
                    <a:pt x="372" y="248"/>
                  </a:cubicBezTo>
                  <a:lnTo>
                    <a:pt x="431" y="248"/>
                  </a:lnTo>
                  <a:lnTo>
                    <a:pt x="372" y="1"/>
                  </a:lnTo>
                  <a:close/>
                  <a:moveTo>
                    <a:pt x="64" y="109"/>
                  </a:moveTo>
                  <a:cubicBezTo>
                    <a:pt x="44" y="109"/>
                    <a:pt x="24" y="113"/>
                    <a:pt x="1" y="124"/>
                  </a:cubicBezTo>
                  <a:cubicBezTo>
                    <a:pt x="1" y="312"/>
                    <a:pt x="125" y="248"/>
                    <a:pt x="125" y="372"/>
                  </a:cubicBezTo>
                  <a:cubicBezTo>
                    <a:pt x="125" y="274"/>
                    <a:pt x="137" y="245"/>
                    <a:pt x="156" y="245"/>
                  </a:cubicBezTo>
                  <a:cubicBezTo>
                    <a:pt x="184" y="245"/>
                    <a:pt x="224" y="304"/>
                    <a:pt x="260" y="304"/>
                  </a:cubicBezTo>
                  <a:cubicBezTo>
                    <a:pt x="278" y="304"/>
                    <a:pt x="294" y="290"/>
                    <a:pt x="307" y="248"/>
                  </a:cubicBezTo>
                  <a:cubicBezTo>
                    <a:pt x="207" y="200"/>
                    <a:pt x="149" y="109"/>
                    <a:pt x="64" y="109"/>
                  </a:cubicBezTo>
                  <a:close/>
                  <a:moveTo>
                    <a:pt x="307" y="248"/>
                  </a:moveTo>
                  <a:cubicBezTo>
                    <a:pt x="372" y="312"/>
                    <a:pt x="372" y="372"/>
                    <a:pt x="372" y="436"/>
                  </a:cubicBezTo>
                  <a:cubicBezTo>
                    <a:pt x="372" y="372"/>
                    <a:pt x="372" y="312"/>
                    <a:pt x="431" y="248"/>
                  </a:cubicBezTo>
                  <a:lnTo>
                    <a:pt x="431" y="248"/>
                  </a:lnTo>
                  <a:cubicBezTo>
                    <a:pt x="401" y="280"/>
                    <a:pt x="387" y="296"/>
                    <a:pt x="379" y="296"/>
                  </a:cubicBezTo>
                  <a:cubicBezTo>
                    <a:pt x="372" y="296"/>
                    <a:pt x="372" y="280"/>
                    <a:pt x="372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40"/>
            <p:cNvSpPr/>
            <p:nvPr/>
          </p:nvSpPr>
          <p:spPr>
            <a:xfrm>
              <a:off x="4864750" y="385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40"/>
            <p:cNvSpPr/>
            <p:nvPr/>
          </p:nvSpPr>
          <p:spPr>
            <a:xfrm>
              <a:off x="4864750" y="3854925"/>
              <a:ext cx="10775" cy="7550"/>
            </a:xfrm>
            <a:custGeom>
              <a:rect b="b" l="l" r="r" t="t"/>
              <a:pathLst>
                <a:path extrusionOk="0" h="302" w="431">
                  <a:moveTo>
                    <a:pt x="431" y="1"/>
                  </a:moveTo>
                  <a:cubicBezTo>
                    <a:pt x="307" y="1"/>
                    <a:pt x="248" y="60"/>
                    <a:pt x="60" y="125"/>
                  </a:cubicBezTo>
                  <a:cubicBezTo>
                    <a:pt x="124" y="125"/>
                    <a:pt x="183" y="125"/>
                    <a:pt x="124" y="248"/>
                  </a:cubicBezTo>
                  <a:cubicBezTo>
                    <a:pt x="60" y="248"/>
                    <a:pt x="60" y="184"/>
                    <a:pt x="0" y="184"/>
                  </a:cubicBezTo>
                  <a:cubicBezTo>
                    <a:pt x="41" y="228"/>
                    <a:pt x="85" y="301"/>
                    <a:pt x="127" y="301"/>
                  </a:cubicBezTo>
                  <a:cubicBezTo>
                    <a:pt x="146" y="301"/>
                    <a:pt x="165" y="286"/>
                    <a:pt x="183" y="248"/>
                  </a:cubicBezTo>
                  <a:cubicBezTo>
                    <a:pt x="248" y="125"/>
                    <a:pt x="431" y="1"/>
                    <a:pt x="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40"/>
            <p:cNvSpPr/>
            <p:nvPr/>
          </p:nvSpPr>
          <p:spPr>
            <a:xfrm>
              <a:off x="4870925" y="3834775"/>
              <a:ext cx="4600" cy="6225"/>
            </a:xfrm>
            <a:custGeom>
              <a:rect b="b" l="l" r="r" t="t"/>
              <a:pathLst>
                <a:path extrusionOk="0" h="249" w="184">
                  <a:moveTo>
                    <a:pt x="124" y="1"/>
                  </a:moveTo>
                  <a:lnTo>
                    <a:pt x="1" y="124"/>
                  </a:lnTo>
                  <a:lnTo>
                    <a:pt x="60" y="124"/>
                  </a:lnTo>
                  <a:cubicBezTo>
                    <a:pt x="1" y="248"/>
                    <a:pt x="124" y="248"/>
                    <a:pt x="184" y="24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40"/>
            <p:cNvSpPr/>
            <p:nvPr/>
          </p:nvSpPr>
          <p:spPr>
            <a:xfrm>
              <a:off x="4887875" y="3806975"/>
              <a:ext cx="4725" cy="3100"/>
            </a:xfrm>
            <a:custGeom>
              <a:rect b="b" l="l" r="r" t="t"/>
              <a:pathLst>
                <a:path extrusionOk="0" h="124" w="189">
                  <a:moveTo>
                    <a:pt x="0" y="0"/>
                  </a:moveTo>
                  <a:lnTo>
                    <a:pt x="64" y="124"/>
                  </a:lnTo>
                  <a:lnTo>
                    <a:pt x="188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40"/>
            <p:cNvSpPr/>
            <p:nvPr/>
          </p:nvSpPr>
          <p:spPr>
            <a:xfrm>
              <a:off x="4889475" y="3799300"/>
              <a:ext cx="3125" cy="3125"/>
            </a:xfrm>
            <a:custGeom>
              <a:rect b="b" l="l" r="r" t="t"/>
              <a:pathLst>
                <a:path extrusionOk="0" h="125" w="125">
                  <a:moveTo>
                    <a:pt x="60" y="1"/>
                  </a:moveTo>
                  <a:lnTo>
                    <a:pt x="0" y="6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40"/>
            <p:cNvSpPr/>
            <p:nvPr/>
          </p:nvSpPr>
          <p:spPr>
            <a:xfrm>
              <a:off x="4765825" y="3377325"/>
              <a:ext cx="1525" cy="1625"/>
            </a:xfrm>
            <a:custGeom>
              <a:rect b="b" l="l" r="r" t="t"/>
              <a:pathLst>
                <a:path extrusionOk="0" h="65" w="61">
                  <a:moveTo>
                    <a:pt x="1" y="1"/>
                  </a:moveTo>
                  <a:cubicBezTo>
                    <a:pt x="1" y="65"/>
                    <a:pt x="1" y="65"/>
                    <a:pt x="60" y="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40"/>
            <p:cNvSpPr/>
            <p:nvPr/>
          </p:nvSpPr>
          <p:spPr>
            <a:xfrm>
              <a:off x="4772025" y="3389700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40"/>
            <p:cNvSpPr/>
            <p:nvPr/>
          </p:nvSpPr>
          <p:spPr>
            <a:xfrm>
              <a:off x="4884775" y="3597950"/>
              <a:ext cx="5900" cy="5050"/>
            </a:xfrm>
            <a:custGeom>
              <a:rect b="b" l="l" r="r" t="t"/>
              <a:pathLst>
                <a:path extrusionOk="0" h="202" w="236">
                  <a:moveTo>
                    <a:pt x="193" y="1"/>
                  </a:moveTo>
                  <a:cubicBezTo>
                    <a:pt x="182" y="1"/>
                    <a:pt x="160" y="6"/>
                    <a:pt x="124" y="18"/>
                  </a:cubicBezTo>
                  <a:lnTo>
                    <a:pt x="0" y="77"/>
                  </a:lnTo>
                  <a:cubicBezTo>
                    <a:pt x="29" y="106"/>
                    <a:pt x="45" y="134"/>
                    <a:pt x="48" y="156"/>
                  </a:cubicBezTo>
                  <a:lnTo>
                    <a:pt x="48" y="156"/>
                  </a:lnTo>
                  <a:cubicBezTo>
                    <a:pt x="140" y="73"/>
                    <a:pt x="236" y="1"/>
                    <a:pt x="193" y="1"/>
                  </a:cubicBezTo>
                  <a:close/>
                  <a:moveTo>
                    <a:pt x="48" y="156"/>
                  </a:moveTo>
                  <a:lnTo>
                    <a:pt x="48" y="156"/>
                  </a:lnTo>
                  <a:cubicBezTo>
                    <a:pt x="32" y="171"/>
                    <a:pt x="16" y="186"/>
                    <a:pt x="0" y="201"/>
                  </a:cubicBezTo>
                  <a:cubicBezTo>
                    <a:pt x="36" y="201"/>
                    <a:pt x="52" y="183"/>
                    <a:pt x="48" y="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40"/>
            <p:cNvSpPr/>
            <p:nvPr/>
          </p:nvSpPr>
          <p:spPr>
            <a:xfrm>
              <a:off x="4830750" y="3477850"/>
              <a:ext cx="4575" cy="3100"/>
            </a:xfrm>
            <a:custGeom>
              <a:rect b="b" l="l" r="r" t="t"/>
              <a:pathLst>
                <a:path extrusionOk="0" h="124" w="183">
                  <a:moveTo>
                    <a:pt x="60" y="0"/>
                  </a:moveTo>
                  <a:lnTo>
                    <a:pt x="0" y="60"/>
                  </a:lnTo>
                  <a:cubicBezTo>
                    <a:pt x="59" y="60"/>
                    <a:pt x="123" y="60"/>
                    <a:pt x="183" y="123"/>
                  </a:cubicBezTo>
                  <a:lnTo>
                    <a:pt x="183" y="123"/>
                  </a:lnTo>
                  <a:cubicBezTo>
                    <a:pt x="123" y="60"/>
                    <a:pt x="60" y="5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40"/>
            <p:cNvSpPr/>
            <p:nvPr/>
          </p:nvSpPr>
          <p:spPr>
            <a:xfrm>
              <a:off x="4816775" y="3477850"/>
              <a:ext cx="1625" cy="4600"/>
            </a:xfrm>
            <a:custGeom>
              <a:rect b="b" l="l" r="r" t="t"/>
              <a:pathLst>
                <a:path extrusionOk="0" h="184" w="65">
                  <a:moveTo>
                    <a:pt x="65" y="0"/>
                  </a:moveTo>
                  <a:lnTo>
                    <a:pt x="65" y="0"/>
                  </a:lnTo>
                  <a:cubicBezTo>
                    <a:pt x="0" y="60"/>
                    <a:pt x="0" y="124"/>
                    <a:pt x="0" y="183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40"/>
            <p:cNvSpPr/>
            <p:nvPr/>
          </p:nvSpPr>
          <p:spPr>
            <a:xfrm>
              <a:off x="4724050" y="3326400"/>
              <a:ext cx="4725" cy="1400"/>
            </a:xfrm>
            <a:custGeom>
              <a:rect b="b" l="l" r="r" t="t"/>
              <a:pathLst>
                <a:path extrusionOk="0" h="56" w="189">
                  <a:moveTo>
                    <a:pt x="0" y="0"/>
                  </a:moveTo>
                  <a:cubicBezTo>
                    <a:pt x="22" y="41"/>
                    <a:pt x="36" y="55"/>
                    <a:pt x="50" y="55"/>
                  </a:cubicBezTo>
                  <a:cubicBezTo>
                    <a:pt x="78" y="55"/>
                    <a:pt x="106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40"/>
            <p:cNvSpPr/>
            <p:nvPr/>
          </p:nvSpPr>
          <p:spPr>
            <a:xfrm>
              <a:off x="4889525" y="3712750"/>
              <a:ext cx="6150" cy="6200"/>
            </a:xfrm>
            <a:custGeom>
              <a:rect b="b" l="l" r="r" t="t"/>
              <a:pathLst>
                <a:path extrusionOk="0" h="248" w="246">
                  <a:moveTo>
                    <a:pt x="246" y="1"/>
                  </a:moveTo>
                  <a:cubicBezTo>
                    <a:pt x="243" y="3"/>
                    <a:pt x="241" y="5"/>
                    <a:pt x="238" y="8"/>
                  </a:cubicBezTo>
                  <a:lnTo>
                    <a:pt x="238" y="8"/>
                  </a:lnTo>
                  <a:cubicBezTo>
                    <a:pt x="241" y="6"/>
                    <a:pt x="243" y="3"/>
                    <a:pt x="246" y="1"/>
                  </a:cubicBezTo>
                  <a:close/>
                  <a:moveTo>
                    <a:pt x="238" y="8"/>
                  </a:moveTo>
                  <a:lnTo>
                    <a:pt x="238" y="8"/>
                  </a:lnTo>
                  <a:cubicBezTo>
                    <a:pt x="117" y="129"/>
                    <a:pt x="1" y="248"/>
                    <a:pt x="122" y="248"/>
                  </a:cubicBezTo>
                  <a:cubicBezTo>
                    <a:pt x="179" y="186"/>
                    <a:pt x="181" y="70"/>
                    <a:pt x="2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40"/>
            <p:cNvSpPr/>
            <p:nvPr/>
          </p:nvSpPr>
          <p:spPr>
            <a:xfrm>
              <a:off x="4801325" y="3364975"/>
              <a:ext cx="1625" cy="1625"/>
            </a:xfrm>
            <a:custGeom>
              <a:rect b="b" l="l" r="r" t="t"/>
              <a:pathLst>
                <a:path extrusionOk="0" h="65" w="65">
                  <a:moveTo>
                    <a:pt x="0" y="0"/>
                  </a:moveTo>
                  <a:cubicBezTo>
                    <a:pt x="0" y="64"/>
                    <a:pt x="65" y="64"/>
                    <a:pt x="65" y="64"/>
                  </a:cubicBezTo>
                  <a:cubicBezTo>
                    <a:pt x="65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40"/>
            <p:cNvSpPr/>
            <p:nvPr/>
          </p:nvSpPr>
          <p:spPr>
            <a:xfrm>
              <a:off x="4894050" y="3706575"/>
              <a:ext cx="3125" cy="6200"/>
            </a:xfrm>
            <a:custGeom>
              <a:rect b="b" l="l" r="r" t="t"/>
              <a:pathLst>
                <a:path extrusionOk="0" h="248" w="125">
                  <a:moveTo>
                    <a:pt x="0" y="0"/>
                  </a:moveTo>
                  <a:lnTo>
                    <a:pt x="0" y="60"/>
                  </a:lnTo>
                  <a:cubicBezTo>
                    <a:pt x="0" y="124"/>
                    <a:pt x="65" y="183"/>
                    <a:pt x="65" y="248"/>
                  </a:cubicBezTo>
                  <a:cubicBezTo>
                    <a:pt x="124" y="183"/>
                    <a:pt x="124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40"/>
            <p:cNvSpPr/>
            <p:nvPr/>
          </p:nvSpPr>
          <p:spPr>
            <a:xfrm>
              <a:off x="4534025" y="317642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40"/>
            <p:cNvSpPr/>
            <p:nvPr/>
          </p:nvSpPr>
          <p:spPr>
            <a:xfrm>
              <a:off x="4479875" y="3110025"/>
              <a:ext cx="3100" cy="1500"/>
            </a:xfrm>
            <a:custGeom>
              <a:rect b="b" l="l" r="r" t="t"/>
              <a:pathLst>
                <a:path extrusionOk="0" h="60" w="124">
                  <a:moveTo>
                    <a:pt x="0" y="0"/>
                  </a:moveTo>
                  <a:cubicBezTo>
                    <a:pt x="64" y="0"/>
                    <a:pt x="64" y="60"/>
                    <a:pt x="124" y="60"/>
                  </a:cubicBezTo>
                  <a:cubicBezTo>
                    <a:pt x="124" y="0"/>
                    <a:pt x="6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40"/>
            <p:cNvSpPr/>
            <p:nvPr/>
          </p:nvSpPr>
          <p:spPr>
            <a:xfrm>
              <a:off x="4894050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0"/>
                  </a:moveTo>
                  <a:cubicBezTo>
                    <a:pt x="0" y="6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40"/>
            <p:cNvSpPr/>
            <p:nvPr/>
          </p:nvSpPr>
          <p:spPr>
            <a:xfrm>
              <a:off x="4877100" y="3776050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40"/>
            <p:cNvSpPr/>
            <p:nvPr/>
          </p:nvSpPr>
          <p:spPr>
            <a:xfrm>
              <a:off x="4870925" y="3689500"/>
              <a:ext cx="25" cy="1650"/>
            </a:xfrm>
            <a:custGeom>
              <a:rect b="b" l="l" r="r" t="t"/>
              <a:pathLst>
                <a:path extrusionOk="0" h="66" w="1">
                  <a:moveTo>
                    <a:pt x="1" y="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40"/>
            <p:cNvSpPr/>
            <p:nvPr/>
          </p:nvSpPr>
          <p:spPr>
            <a:xfrm>
              <a:off x="4892575" y="3769875"/>
              <a:ext cx="25" cy="1625"/>
            </a:xfrm>
            <a:custGeom>
              <a:rect b="b" l="l" r="r" t="t"/>
              <a:pathLst>
                <a:path extrusionOk="0" h="65" w="1">
                  <a:moveTo>
                    <a:pt x="0" y="65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3" name="Google Shape;4653;p40"/>
            <p:cNvSpPr/>
            <p:nvPr/>
          </p:nvSpPr>
          <p:spPr>
            <a:xfrm>
              <a:off x="4892575" y="377147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59" y="1"/>
                  </a:moveTo>
                  <a:cubicBezTo>
                    <a:pt x="59" y="60"/>
                    <a:pt x="59" y="60"/>
                    <a:pt x="0" y="60"/>
                  </a:cubicBezTo>
                  <a:cubicBezTo>
                    <a:pt x="59" y="60"/>
                    <a:pt x="59" y="60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4" name="Google Shape;4654;p40"/>
            <p:cNvSpPr/>
            <p:nvPr/>
          </p:nvSpPr>
          <p:spPr>
            <a:xfrm>
              <a:off x="4892575" y="3766775"/>
              <a:ext cx="1500" cy="3125"/>
            </a:xfrm>
            <a:custGeom>
              <a:rect b="b" l="l" r="r" t="t"/>
              <a:pathLst>
                <a:path extrusionOk="0" h="125" w="60">
                  <a:moveTo>
                    <a:pt x="59" y="1"/>
                  </a:moveTo>
                  <a:cubicBezTo>
                    <a:pt x="59" y="65"/>
                    <a:pt x="59" y="65"/>
                    <a:pt x="0" y="124"/>
                  </a:cubicBezTo>
                  <a:lnTo>
                    <a:pt x="59" y="12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40"/>
            <p:cNvSpPr/>
            <p:nvPr/>
          </p:nvSpPr>
          <p:spPr>
            <a:xfrm>
              <a:off x="4651475" y="3238225"/>
              <a:ext cx="1500" cy="1650"/>
            </a:xfrm>
            <a:custGeom>
              <a:rect b="b" l="l" r="r" t="t"/>
              <a:pathLst>
                <a:path extrusionOk="0" h="66" w="60">
                  <a:moveTo>
                    <a:pt x="60" y="1"/>
                  </a:moveTo>
                  <a:cubicBezTo>
                    <a:pt x="0" y="1"/>
                    <a:pt x="0" y="65"/>
                    <a:pt x="60" y="6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40"/>
            <p:cNvSpPr/>
            <p:nvPr/>
          </p:nvSpPr>
          <p:spPr>
            <a:xfrm>
              <a:off x="4840025" y="35674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40"/>
            <p:cNvSpPr/>
            <p:nvPr/>
          </p:nvSpPr>
          <p:spPr>
            <a:xfrm>
              <a:off x="4836925" y="3562775"/>
              <a:ext cx="13875" cy="4725"/>
            </a:xfrm>
            <a:custGeom>
              <a:rect b="b" l="l" r="r" t="t"/>
              <a:pathLst>
                <a:path extrusionOk="0" h="189" w="555">
                  <a:moveTo>
                    <a:pt x="1" y="1"/>
                  </a:moveTo>
                  <a:cubicBezTo>
                    <a:pt x="184" y="1"/>
                    <a:pt x="184" y="65"/>
                    <a:pt x="124" y="189"/>
                  </a:cubicBez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40"/>
            <p:cNvSpPr/>
            <p:nvPr/>
          </p:nvSpPr>
          <p:spPr>
            <a:xfrm>
              <a:off x="4456750" y="3108425"/>
              <a:ext cx="446600" cy="689300"/>
            </a:xfrm>
            <a:custGeom>
              <a:rect b="b" l="l" r="r" t="t"/>
              <a:pathLst>
                <a:path extrusionOk="0" h="27572" w="17864">
                  <a:moveTo>
                    <a:pt x="7913" y="3897"/>
                  </a:moveTo>
                  <a:lnTo>
                    <a:pt x="7913" y="3957"/>
                  </a:lnTo>
                  <a:cubicBezTo>
                    <a:pt x="7849" y="3957"/>
                    <a:pt x="7849" y="3957"/>
                    <a:pt x="7913" y="3897"/>
                  </a:cubicBezTo>
                  <a:close/>
                  <a:moveTo>
                    <a:pt x="8680" y="6529"/>
                  </a:moveTo>
                  <a:lnTo>
                    <a:pt x="8680" y="6529"/>
                  </a:lnTo>
                  <a:cubicBezTo>
                    <a:pt x="8691" y="6544"/>
                    <a:pt x="8703" y="6553"/>
                    <a:pt x="8714" y="6553"/>
                  </a:cubicBezTo>
                  <a:cubicBezTo>
                    <a:pt x="8702" y="6545"/>
                    <a:pt x="8691" y="6537"/>
                    <a:pt x="8680" y="6529"/>
                  </a:cubicBezTo>
                  <a:close/>
                  <a:moveTo>
                    <a:pt x="12423" y="10821"/>
                  </a:moveTo>
                  <a:cubicBezTo>
                    <a:pt x="12432" y="10829"/>
                    <a:pt x="12439" y="10833"/>
                    <a:pt x="12445" y="10835"/>
                  </a:cubicBezTo>
                  <a:lnTo>
                    <a:pt x="12445" y="10835"/>
                  </a:lnTo>
                  <a:lnTo>
                    <a:pt x="12423" y="10821"/>
                  </a:lnTo>
                  <a:close/>
                  <a:moveTo>
                    <a:pt x="14837" y="15084"/>
                  </a:moveTo>
                  <a:lnTo>
                    <a:pt x="14837" y="15272"/>
                  </a:lnTo>
                  <a:cubicBezTo>
                    <a:pt x="14772" y="15272"/>
                    <a:pt x="14772" y="15208"/>
                    <a:pt x="14837" y="15084"/>
                  </a:cubicBezTo>
                  <a:close/>
                  <a:moveTo>
                    <a:pt x="14649" y="15826"/>
                  </a:moveTo>
                  <a:cubicBezTo>
                    <a:pt x="14649" y="15847"/>
                    <a:pt x="14663" y="15862"/>
                    <a:pt x="14681" y="15866"/>
                  </a:cubicBezTo>
                  <a:lnTo>
                    <a:pt x="14681" y="15866"/>
                  </a:lnTo>
                  <a:lnTo>
                    <a:pt x="14649" y="15826"/>
                  </a:lnTo>
                  <a:close/>
                  <a:moveTo>
                    <a:pt x="15208" y="16815"/>
                  </a:moveTo>
                  <a:cubicBezTo>
                    <a:pt x="15232" y="16828"/>
                    <a:pt x="15252" y="16850"/>
                    <a:pt x="15267" y="16878"/>
                  </a:cubicBezTo>
                  <a:lnTo>
                    <a:pt x="15267" y="16878"/>
                  </a:lnTo>
                  <a:cubicBezTo>
                    <a:pt x="15266" y="16868"/>
                    <a:pt x="15261" y="16815"/>
                    <a:pt x="15208" y="16815"/>
                  </a:cubicBezTo>
                  <a:close/>
                  <a:moveTo>
                    <a:pt x="15208" y="17062"/>
                  </a:moveTo>
                  <a:lnTo>
                    <a:pt x="15208" y="17126"/>
                  </a:lnTo>
                  <a:cubicBezTo>
                    <a:pt x="15208" y="17127"/>
                    <a:pt x="15209" y="17127"/>
                    <a:pt x="15210" y="17128"/>
                  </a:cubicBezTo>
                  <a:lnTo>
                    <a:pt x="15210" y="17128"/>
                  </a:lnTo>
                  <a:cubicBezTo>
                    <a:pt x="15208" y="17105"/>
                    <a:pt x="15208" y="17083"/>
                    <a:pt x="15208" y="17062"/>
                  </a:cubicBezTo>
                  <a:close/>
                  <a:moveTo>
                    <a:pt x="15267" y="17928"/>
                  </a:moveTo>
                  <a:lnTo>
                    <a:pt x="15267" y="17928"/>
                  </a:lnTo>
                  <a:cubicBezTo>
                    <a:pt x="15282" y="17943"/>
                    <a:pt x="15310" y="17951"/>
                    <a:pt x="15345" y="17954"/>
                  </a:cubicBezTo>
                  <a:lnTo>
                    <a:pt x="15345" y="17954"/>
                  </a:lnTo>
                  <a:cubicBezTo>
                    <a:pt x="15320" y="17945"/>
                    <a:pt x="15293" y="17936"/>
                    <a:pt x="15267" y="17928"/>
                  </a:cubicBezTo>
                  <a:close/>
                  <a:moveTo>
                    <a:pt x="16939" y="24851"/>
                  </a:moveTo>
                  <a:cubicBezTo>
                    <a:pt x="16923" y="24851"/>
                    <a:pt x="16925" y="24858"/>
                    <a:pt x="16937" y="24865"/>
                  </a:cubicBezTo>
                  <a:lnTo>
                    <a:pt x="16937" y="24865"/>
                  </a:lnTo>
                  <a:cubicBezTo>
                    <a:pt x="16937" y="24861"/>
                    <a:pt x="16938" y="24856"/>
                    <a:pt x="16939" y="24851"/>
                  </a:cubicBezTo>
                  <a:close/>
                  <a:moveTo>
                    <a:pt x="16815" y="25222"/>
                  </a:moveTo>
                  <a:lnTo>
                    <a:pt x="16751" y="25410"/>
                  </a:lnTo>
                  <a:lnTo>
                    <a:pt x="16751" y="25410"/>
                  </a:lnTo>
                  <a:cubicBezTo>
                    <a:pt x="16783" y="25354"/>
                    <a:pt x="16815" y="25299"/>
                    <a:pt x="16815" y="25222"/>
                  </a:cubicBezTo>
                  <a:close/>
                  <a:moveTo>
                    <a:pt x="17416" y="25615"/>
                  </a:moveTo>
                  <a:cubicBezTo>
                    <a:pt x="17422" y="25615"/>
                    <a:pt x="17406" y="25645"/>
                    <a:pt x="17369" y="25717"/>
                  </a:cubicBezTo>
                  <a:lnTo>
                    <a:pt x="17369" y="25657"/>
                  </a:lnTo>
                  <a:cubicBezTo>
                    <a:pt x="17396" y="25630"/>
                    <a:pt x="17411" y="25615"/>
                    <a:pt x="17416" y="25615"/>
                  </a:cubicBezTo>
                  <a:close/>
                  <a:moveTo>
                    <a:pt x="16874" y="26706"/>
                  </a:moveTo>
                  <a:cubicBezTo>
                    <a:pt x="16885" y="26727"/>
                    <a:pt x="16892" y="26747"/>
                    <a:pt x="16896" y="26767"/>
                  </a:cubicBezTo>
                  <a:lnTo>
                    <a:pt x="16896" y="26767"/>
                  </a:lnTo>
                  <a:cubicBezTo>
                    <a:pt x="16899" y="26746"/>
                    <a:pt x="16893" y="26725"/>
                    <a:pt x="16874" y="26706"/>
                  </a:cubicBezTo>
                  <a:close/>
                  <a:moveTo>
                    <a:pt x="1172" y="0"/>
                  </a:moveTo>
                  <a:cubicBezTo>
                    <a:pt x="1246" y="112"/>
                    <a:pt x="1232" y="134"/>
                    <a:pt x="1183" y="134"/>
                  </a:cubicBezTo>
                  <a:cubicBezTo>
                    <a:pt x="1149" y="134"/>
                    <a:pt x="1099" y="124"/>
                    <a:pt x="1049" y="124"/>
                  </a:cubicBezTo>
                  <a:cubicBezTo>
                    <a:pt x="1172" y="188"/>
                    <a:pt x="1049" y="247"/>
                    <a:pt x="1049" y="312"/>
                  </a:cubicBezTo>
                  <a:cubicBezTo>
                    <a:pt x="925" y="247"/>
                    <a:pt x="742" y="124"/>
                    <a:pt x="618" y="64"/>
                  </a:cubicBezTo>
                  <a:cubicBezTo>
                    <a:pt x="554" y="124"/>
                    <a:pt x="430" y="124"/>
                    <a:pt x="307" y="124"/>
                  </a:cubicBezTo>
                  <a:cubicBezTo>
                    <a:pt x="124" y="188"/>
                    <a:pt x="0" y="188"/>
                    <a:pt x="0" y="312"/>
                  </a:cubicBezTo>
                  <a:cubicBezTo>
                    <a:pt x="60" y="312"/>
                    <a:pt x="124" y="247"/>
                    <a:pt x="183" y="247"/>
                  </a:cubicBezTo>
                  <a:cubicBezTo>
                    <a:pt x="60" y="371"/>
                    <a:pt x="183" y="495"/>
                    <a:pt x="247" y="618"/>
                  </a:cubicBezTo>
                  <a:cubicBezTo>
                    <a:pt x="371" y="806"/>
                    <a:pt x="430" y="930"/>
                    <a:pt x="430" y="1113"/>
                  </a:cubicBezTo>
                  <a:cubicBezTo>
                    <a:pt x="454" y="1046"/>
                    <a:pt x="485" y="1020"/>
                    <a:pt x="519" y="1020"/>
                  </a:cubicBezTo>
                  <a:cubicBezTo>
                    <a:pt x="576" y="1020"/>
                    <a:pt x="640" y="1099"/>
                    <a:pt x="678" y="1177"/>
                  </a:cubicBezTo>
                  <a:cubicBezTo>
                    <a:pt x="717" y="1253"/>
                    <a:pt x="779" y="1305"/>
                    <a:pt x="849" y="1305"/>
                  </a:cubicBezTo>
                  <a:cubicBezTo>
                    <a:pt x="894" y="1305"/>
                    <a:pt x="942" y="1284"/>
                    <a:pt x="989" y="1237"/>
                  </a:cubicBezTo>
                  <a:lnTo>
                    <a:pt x="989" y="1237"/>
                  </a:lnTo>
                  <a:cubicBezTo>
                    <a:pt x="1049" y="1301"/>
                    <a:pt x="925" y="1301"/>
                    <a:pt x="925" y="1360"/>
                  </a:cubicBezTo>
                  <a:cubicBezTo>
                    <a:pt x="989" y="1360"/>
                    <a:pt x="1049" y="1301"/>
                    <a:pt x="1049" y="1301"/>
                  </a:cubicBezTo>
                  <a:cubicBezTo>
                    <a:pt x="1113" y="1301"/>
                    <a:pt x="1172" y="1360"/>
                    <a:pt x="1237" y="1425"/>
                  </a:cubicBezTo>
                  <a:lnTo>
                    <a:pt x="1172" y="1425"/>
                  </a:lnTo>
                  <a:cubicBezTo>
                    <a:pt x="1420" y="1484"/>
                    <a:pt x="1543" y="1607"/>
                    <a:pt x="1667" y="1731"/>
                  </a:cubicBezTo>
                  <a:lnTo>
                    <a:pt x="2102" y="2166"/>
                  </a:lnTo>
                  <a:lnTo>
                    <a:pt x="2161" y="1978"/>
                  </a:lnTo>
                  <a:cubicBezTo>
                    <a:pt x="2226" y="2043"/>
                    <a:pt x="2226" y="2102"/>
                    <a:pt x="2285" y="2166"/>
                  </a:cubicBezTo>
                  <a:cubicBezTo>
                    <a:pt x="2473" y="2043"/>
                    <a:pt x="1978" y="1978"/>
                    <a:pt x="2226" y="1855"/>
                  </a:cubicBezTo>
                  <a:lnTo>
                    <a:pt x="2226" y="1855"/>
                  </a:lnTo>
                  <a:cubicBezTo>
                    <a:pt x="2226" y="1978"/>
                    <a:pt x="2409" y="2102"/>
                    <a:pt x="2532" y="2226"/>
                  </a:cubicBezTo>
                  <a:cubicBezTo>
                    <a:pt x="2656" y="2290"/>
                    <a:pt x="2720" y="2290"/>
                    <a:pt x="2780" y="2349"/>
                  </a:cubicBezTo>
                  <a:cubicBezTo>
                    <a:pt x="2844" y="2414"/>
                    <a:pt x="2903" y="2473"/>
                    <a:pt x="2844" y="2597"/>
                  </a:cubicBezTo>
                  <a:cubicBezTo>
                    <a:pt x="2865" y="2604"/>
                    <a:pt x="2882" y="2607"/>
                    <a:pt x="2896" y="2607"/>
                  </a:cubicBezTo>
                  <a:cubicBezTo>
                    <a:pt x="2989" y="2607"/>
                    <a:pt x="2941" y="2464"/>
                    <a:pt x="3040" y="2464"/>
                  </a:cubicBezTo>
                  <a:cubicBezTo>
                    <a:pt x="3054" y="2464"/>
                    <a:pt x="3071" y="2466"/>
                    <a:pt x="3091" y="2473"/>
                  </a:cubicBezTo>
                  <a:lnTo>
                    <a:pt x="3091" y="2597"/>
                  </a:lnTo>
                  <a:lnTo>
                    <a:pt x="3150" y="2473"/>
                  </a:lnTo>
                  <a:cubicBezTo>
                    <a:pt x="3274" y="2537"/>
                    <a:pt x="3215" y="2720"/>
                    <a:pt x="3215" y="2785"/>
                  </a:cubicBezTo>
                  <a:lnTo>
                    <a:pt x="3091" y="2785"/>
                  </a:lnTo>
                  <a:cubicBezTo>
                    <a:pt x="3150" y="2908"/>
                    <a:pt x="3462" y="2908"/>
                    <a:pt x="3521" y="2967"/>
                  </a:cubicBezTo>
                  <a:lnTo>
                    <a:pt x="3398" y="2844"/>
                  </a:lnTo>
                  <a:lnTo>
                    <a:pt x="3398" y="2844"/>
                  </a:lnTo>
                  <a:cubicBezTo>
                    <a:pt x="3645" y="2908"/>
                    <a:pt x="3833" y="3032"/>
                    <a:pt x="4080" y="3155"/>
                  </a:cubicBezTo>
                  <a:cubicBezTo>
                    <a:pt x="4263" y="3215"/>
                    <a:pt x="4511" y="3338"/>
                    <a:pt x="4758" y="3338"/>
                  </a:cubicBezTo>
                  <a:lnTo>
                    <a:pt x="4758" y="3279"/>
                  </a:lnTo>
                  <a:cubicBezTo>
                    <a:pt x="5129" y="3338"/>
                    <a:pt x="4946" y="3526"/>
                    <a:pt x="5317" y="3650"/>
                  </a:cubicBezTo>
                  <a:lnTo>
                    <a:pt x="5252" y="3650"/>
                  </a:lnTo>
                  <a:cubicBezTo>
                    <a:pt x="5376" y="3650"/>
                    <a:pt x="5500" y="3650"/>
                    <a:pt x="5564" y="3709"/>
                  </a:cubicBezTo>
                  <a:cubicBezTo>
                    <a:pt x="5440" y="3709"/>
                    <a:pt x="5623" y="3957"/>
                    <a:pt x="5440" y="3957"/>
                  </a:cubicBezTo>
                  <a:cubicBezTo>
                    <a:pt x="5556" y="3974"/>
                    <a:pt x="5628" y="3982"/>
                    <a:pt x="5677" y="3982"/>
                  </a:cubicBezTo>
                  <a:cubicBezTo>
                    <a:pt x="5812" y="3982"/>
                    <a:pt x="5788" y="3923"/>
                    <a:pt x="6058" y="3833"/>
                  </a:cubicBezTo>
                  <a:lnTo>
                    <a:pt x="6058" y="3833"/>
                  </a:lnTo>
                  <a:lnTo>
                    <a:pt x="5994" y="4021"/>
                  </a:lnTo>
                  <a:cubicBezTo>
                    <a:pt x="6128" y="3975"/>
                    <a:pt x="6166" y="3932"/>
                    <a:pt x="6243" y="3932"/>
                  </a:cubicBezTo>
                  <a:cubicBezTo>
                    <a:pt x="6274" y="3932"/>
                    <a:pt x="6312" y="3939"/>
                    <a:pt x="6365" y="3957"/>
                  </a:cubicBezTo>
                  <a:cubicBezTo>
                    <a:pt x="6182" y="3957"/>
                    <a:pt x="6365" y="4204"/>
                    <a:pt x="6118" y="4204"/>
                  </a:cubicBezTo>
                  <a:cubicBezTo>
                    <a:pt x="6241" y="4451"/>
                    <a:pt x="6365" y="4451"/>
                    <a:pt x="6553" y="4515"/>
                  </a:cubicBezTo>
                  <a:cubicBezTo>
                    <a:pt x="6677" y="4515"/>
                    <a:pt x="6736" y="4515"/>
                    <a:pt x="6736" y="4763"/>
                  </a:cubicBezTo>
                  <a:cubicBezTo>
                    <a:pt x="7048" y="4575"/>
                    <a:pt x="6553" y="4392"/>
                    <a:pt x="6677" y="4392"/>
                  </a:cubicBezTo>
                  <a:cubicBezTo>
                    <a:pt x="6677" y="4319"/>
                    <a:pt x="6763" y="4289"/>
                    <a:pt x="6846" y="4289"/>
                  </a:cubicBezTo>
                  <a:cubicBezTo>
                    <a:pt x="6903" y="4289"/>
                    <a:pt x="6959" y="4303"/>
                    <a:pt x="6983" y="4327"/>
                  </a:cubicBezTo>
                  <a:cubicBezTo>
                    <a:pt x="7107" y="4451"/>
                    <a:pt x="6924" y="4822"/>
                    <a:pt x="7171" y="5010"/>
                  </a:cubicBezTo>
                  <a:lnTo>
                    <a:pt x="7107" y="5010"/>
                  </a:lnTo>
                  <a:cubicBezTo>
                    <a:pt x="7171" y="5134"/>
                    <a:pt x="7418" y="5010"/>
                    <a:pt x="7418" y="5257"/>
                  </a:cubicBezTo>
                  <a:cubicBezTo>
                    <a:pt x="7460" y="5229"/>
                    <a:pt x="7489" y="5220"/>
                    <a:pt x="7511" y="5220"/>
                  </a:cubicBezTo>
                  <a:cubicBezTo>
                    <a:pt x="7551" y="5220"/>
                    <a:pt x="7569" y="5249"/>
                    <a:pt x="7597" y="5249"/>
                  </a:cubicBezTo>
                  <a:cubicBezTo>
                    <a:pt x="7623" y="5249"/>
                    <a:pt x="7657" y="5225"/>
                    <a:pt x="7725" y="5134"/>
                  </a:cubicBezTo>
                  <a:cubicBezTo>
                    <a:pt x="7666" y="5134"/>
                    <a:pt x="7542" y="5069"/>
                    <a:pt x="7478" y="5010"/>
                  </a:cubicBezTo>
                  <a:lnTo>
                    <a:pt x="7478" y="5010"/>
                  </a:lnTo>
                  <a:cubicBezTo>
                    <a:pt x="7508" y="5020"/>
                    <a:pt x="7542" y="5023"/>
                    <a:pt x="7577" y="5023"/>
                  </a:cubicBezTo>
                  <a:cubicBezTo>
                    <a:pt x="7651" y="5023"/>
                    <a:pt x="7733" y="5009"/>
                    <a:pt x="7811" y="5009"/>
                  </a:cubicBezTo>
                  <a:cubicBezTo>
                    <a:pt x="7927" y="5009"/>
                    <a:pt x="8034" y="5040"/>
                    <a:pt x="8096" y="5193"/>
                  </a:cubicBezTo>
                  <a:cubicBezTo>
                    <a:pt x="8037" y="5193"/>
                    <a:pt x="7913" y="5257"/>
                    <a:pt x="7849" y="5257"/>
                  </a:cubicBezTo>
                  <a:cubicBezTo>
                    <a:pt x="7849" y="5317"/>
                    <a:pt x="8037" y="5257"/>
                    <a:pt x="8037" y="5381"/>
                  </a:cubicBezTo>
                  <a:cubicBezTo>
                    <a:pt x="7992" y="5424"/>
                    <a:pt x="7952" y="5440"/>
                    <a:pt x="7912" y="5440"/>
                  </a:cubicBezTo>
                  <a:cubicBezTo>
                    <a:pt x="7799" y="5440"/>
                    <a:pt x="7695" y="5309"/>
                    <a:pt x="7542" y="5309"/>
                  </a:cubicBezTo>
                  <a:cubicBezTo>
                    <a:pt x="7522" y="5309"/>
                    <a:pt x="7500" y="5311"/>
                    <a:pt x="7478" y="5317"/>
                  </a:cubicBezTo>
                  <a:cubicBezTo>
                    <a:pt x="7478" y="5440"/>
                    <a:pt x="7849" y="5317"/>
                    <a:pt x="7601" y="5505"/>
                  </a:cubicBezTo>
                  <a:cubicBezTo>
                    <a:pt x="7658" y="5470"/>
                    <a:pt x="7701" y="5457"/>
                    <a:pt x="7734" y="5457"/>
                  </a:cubicBezTo>
                  <a:cubicBezTo>
                    <a:pt x="7861" y="5457"/>
                    <a:pt x="7861" y="5651"/>
                    <a:pt x="8040" y="5651"/>
                  </a:cubicBezTo>
                  <a:cubicBezTo>
                    <a:pt x="8073" y="5651"/>
                    <a:pt x="8113" y="5644"/>
                    <a:pt x="8160" y="5628"/>
                  </a:cubicBezTo>
                  <a:lnTo>
                    <a:pt x="8160" y="5628"/>
                  </a:lnTo>
                  <a:lnTo>
                    <a:pt x="8037" y="5752"/>
                  </a:lnTo>
                  <a:lnTo>
                    <a:pt x="8220" y="5752"/>
                  </a:lnTo>
                  <a:lnTo>
                    <a:pt x="8037" y="5875"/>
                  </a:lnTo>
                  <a:cubicBezTo>
                    <a:pt x="8056" y="5870"/>
                    <a:pt x="8073" y="5868"/>
                    <a:pt x="8089" y="5868"/>
                  </a:cubicBezTo>
                  <a:cubicBezTo>
                    <a:pt x="8266" y="5868"/>
                    <a:pt x="8175" y="6187"/>
                    <a:pt x="8343" y="6246"/>
                  </a:cubicBezTo>
                  <a:cubicBezTo>
                    <a:pt x="8096" y="5999"/>
                    <a:pt x="8408" y="5999"/>
                    <a:pt x="8408" y="5811"/>
                  </a:cubicBezTo>
                  <a:cubicBezTo>
                    <a:pt x="8591" y="5875"/>
                    <a:pt x="8591" y="5999"/>
                    <a:pt x="8591" y="6123"/>
                  </a:cubicBezTo>
                  <a:cubicBezTo>
                    <a:pt x="8535" y="6294"/>
                    <a:pt x="8531" y="6413"/>
                    <a:pt x="8680" y="6529"/>
                  </a:cubicBezTo>
                  <a:lnTo>
                    <a:pt x="8680" y="6529"/>
                  </a:lnTo>
                  <a:cubicBezTo>
                    <a:pt x="8637" y="6466"/>
                    <a:pt x="8615" y="6306"/>
                    <a:pt x="8714" y="6306"/>
                  </a:cubicBezTo>
                  <a:cubicBezTo>
                    <a:pt x="8778" y="6429"/>
                    <a:pt x="8838" y="6553"/>
                    <a:pt x="8778" y="6617"/>
                  </a:cubicBezTo>
                  <a:cubicBezTo>
                    <a:pt x="8849" y="6659"/>
                    <a:pt x="8894" y="6675"/>
                    <a:pt x="8922" y="6675"/>
                  </a:cubicBezTo>
                  <a:cubicBezTo>
                    <a:pt x="9017" y="6675"/>
                    <a:pt x="8931" y="6494"/>
                    <a:pt x="9026" y="6494"/>
                  </a:cubicBezTo>
                  <a:cubicBezTo>
                    <a:pt x="9000" y="6592"/>
                    <a:pt x="9024" y="6621"/>
                    <a:pt x="9069" y="6621"/>
                  </a:cubicBezTo>
                  <a:cubicBezTo>
                    <a:pt x="9138" y="6621"/>
                    <a:pt x="9258" y="6553"/>
                    <a:pt x="9332" y="6553"/>
                  </a:cubicBezTo>
                  <a:lnTo>
                    <a:pt x="9273" y="6677"/>
                  </a:lnTo>
                  <a:cubicBezTo>
                    <a:pt x="9321" y="6758"/>
                    <a:pt x="9361" y="6784"/>
                    <a:pt x="9396" y="6784"/>
                  </a:cubicBezTo>
                  <a:cubicBezTo>
                    <a:pt x="9462" y="6784"/>
                    <a:pt x="9515" y="6695"/>
                    <a:pt x="9581" y="6695"/>
                  </a:cubicBezTo>
                  <a:cubicBezTo>
                    <a:pt x="9617" y="6695"/>
                    <a:pt x="9656" y="6721"/>
                    <a:pt x="9703" y="6800"/>
                  </a:cubicBezTo>
                  <a:lnTo>
                    <a:pt x="9456" y="6924"/>
                  </a:lnTo>
                  <a:lnTo>
                    <a:pt x="9580" y="6988"/>
                  </a:lnTo>
                  <a:lnTo>
                    <a:pt x="9456" y="7048"/>
                  </a:lnTo>
                  <a:cubicBezTo>
                    <a:pt x="9703" y="7112"/>
                    <a:pt x="9703" y="7171"/>
                    <a:pt x="9768" y="7295"/>
                  </a:cubicBezTo>
                  <a:cubicBezTo>
                    <a:pt x="9808" y="7254"/>
                    <a:pt x="9910" y="7182"/>
                    <a:pt x="10010" y="7182"/>
                  </a:cubicBezTo>
                  <a:cubicBezTo>
                    <a:pt x="10055" y="7182"/>
                    <a:pt x="10100" y="7197"/>
                    <a:pt x="10138" y="7235"/>
                  </a:cubicBezTo>
                  <a:cubicBezTo>
                    <a:pt x="10138" y="7359"/>
                    <a:pt x="9951" y="7295"/>
                    <a:pt x="10138" y="7418"/>
                  </a:cubicBezTo>
                  <a:cubicBezTo>
                    <a:pt x="10077" y="7451"/>
                    <a:pt x="10015" y="7481"/>
                    <a:pt x="9976" y="7481"/>
                  </a:cubicBezTo>
                  <a:cubicBezTo>
                    <a:pt x="9937" y="7481"/>
                    <a:pt x="9921" y="7451"/>
                    <a:pt x="9951" y="7359"/>
                  </a:cubicBezTo>
                  <a:cubicBezTo>
                    <a:pt x="9891" y="7359"/>
                    <a:pt x="9827" y="7418"/>
                    <a:pt x="9827" y="7418"/>
                  </a:cubicBezTo>
                  <a:cubicBezTo>
                    <a:pt x="9827" y="7606"/>
                    <a:pt x="9951" y="7666"/>
                    <a:pt x="10015" y="7730"/>
                  </a:cubicBezTo>
                  <a:lnTo>
                    <a:pt x="10015" y="7606"/>
                  </a:lnTo>
                  <a:lnTo>
                    <a:pt x="10386" y="7666"/>
                  </a:lnTo>
                  <a:cubicBezTo>
                    <a:pt x="10386" y="7789"/>
                    <a:pt x="10321" y="7789"/>
                    <a:pt x="10262" y="7789"/>
                  </a:cubicBezTo>
                  <a:cubicBezTo>
                    <a:pt x="10321" y="7789"/>
                    <a:pt x="10386" y="7789"/>
                    <a:pt x="10445" y="7854"/>
                  </a:cubicBezTo>
                  <a:cubicBezTo>
                    <a:pt x="10401" y="7898"/>
                    <a:pt x="10322" y="7977"/>
                    <a:pt x="10233" y="7991"/>
                  </a:cubicBezTo>
                  <a:lnTo>
                    <a:pt x="10233" y="7991"/>
                  </a:lnTo>
                  <a:cubicBezTo>
                    <a:pt x="10205" y="7982"/>
                    <a:pt x="10174" y="7977"/>
                    <a:pt x="10138" y="7977"/>
                  </a:cubicBezTo>
                  <a:cubicBezTo>
                    <a:pt x="10161" y="7988"/>
                    <a:pt x="10184" y="7993"/>
                    <a:pt x="10207" y="7993"/>
                  </a:cubicBezTo>
                  <a:cubicBezTo>
                    <a:pt x="10216" y="7993"/>
                    <a:pt x="10224" y="7992"/>
                    <a:pt x="10233" y="7991"/>
                  </a:cubicBezTo>
                  <a:lnTo>
                    <a:pt x="10233" y="7991"/>
                  </a:lnTo>
                  <a:cubicBezTo>
                    <a:pt x="10302" y="8012"/>
                    <a:pt x="10357" y="8055"/>
                    <a:pt x="10445" y="8101"/>
                  </a:cubicBezTo>
                  <a:cubicBezTo>
                    <a:pt x="10386" y="8160"/>
                    <a:pt x="10445" y="8284"/>
                    <a:pt x="10386" y="8284"/>
                  </a:cubicBezTo>
                  <a:cubicBezTo>
                    <a:pt x="10386" y="8408"/>
                    <a:pt x="10509" y="8408"/>
                    <a:pt x="10633" y="8472"/>
                  </a:cubicBezTo>
                  <a:cubicBezTo>
                    <a:pt x="10757" y="8531"/>
                    <a:pt x="10816" y="8595"/>
                    <a:pt x="10880" y="8655"/>
                  </a:cubicBezTo>
                  <a:cubicBezTo>
                    <a:pt x="10880" y="8655"/>
                    <a:pt x="10940" y="8655"/>
                    <a:pt x="11004" y="8719"/>
                  </a:cubicBezTo>
                  <a:cubicBezTo>
                    <a:pt x="11063" y="8902"/>
                    <a:pt x="11063" y="9149"/>
                    <a:pt x="11375" y="9214"/>
                  </a:cubicBezTo>
                  <a:lnTo>
                    <a:pt x="11251" y="9461"/>
                  </a:lnTo>
                  <a:cubicBezTo>
                    <a:pt x="11267" y="9477"/>
                    <a:pt x="11281" y="9483"/>
                    <a:pt x="11293" y="9483"/>
                  </a:cubicBezTo>
                  <a:cubicBezTo>
                    <a:pt x="11361" y="9483"/>
                    <a:pt x="11392" y="9289"/>
                    <a:pt x="11509" y="9289"/>
                  </a:cubicBezTo>
                  <a:cubicBezTo>
                    <a:pt x="11540" y="9289"/>
                    <a:pt x="11577" y="9303"/>
                    <a:pt x="11622" y="9337"/>
                  </a:cubicBezTo>
                  <a:cubicBezTo>
                    <a:pt x="11805" y="9520"/>
                    <a:pt x="11498" y="9520"/>
                    <a:pt x="11498" y="9644"/>
                  </a:cubicBezTo>
                  <a:cubicBezTo>
                    <a:pt x="11558" y="9644"/>
                    <a:pt x="11681" y="9644"/>
                    <a:pt x="11805" y="9708"/>
                  </a:cubicBezTo>
                  <a:lnTo>
                    <a:pt x="11929" y="9832"/>
                  </a:lnTo>
                  <a:lnTo>
                    <a:pt x="11929" y="9955"/>
                  </a:lnTo>
                  <a:cubicBezTo>
                    <a:pt x="11869" y="9955"/>
                    <a:pt x="11869" y="9891"/>
                    <a:pt x="11805" y="9832"/>
                  </a:cubicBezTo>
                  <a:cubicBezTo>
                    <a:pt x="11805" y="9891"/>
                    <a:pt x="11805" y="9955"/>
                    <a:pt x="11746" y="10015"/>
                  </a:cubicBezTo>
                  <a:cubicBezTo>
                    <a:pt x="11622" y="10015"/>
                    <a:pt x="11558" y="9955"/>
                    <a:pt x="11498" y="9955"/>
                  </a:cubicBezTo>
                  <a:cubicBezTo>
                    <a:pt x="11481" y="9938"/>
                    <a:pt x="11468" y="9930"/>
                    <a:pt x="11458" y="9930"/>
                  </a:cubicBezTo>
                  <a:cubicBezTo>
                    <a:pt x="11430" y="9930"/>
                    <a:pt x="11418" y="9989"/>
                    <a:pt x="11375" y="10079"/>
                  </a:cubicBezTo>
                  <a:cubicBezTo>
                    <a:pt x="11498" y="10015"/>
                    <a:pt x="11558" y="10015"/>
                    <a:pt x="11622" y="10015"/>
                  </a:cubicBezTo>
                  <a:cubicBezTo>
                    <a:pt x="11681" y="10079"/>
                    <a:pt x="11746" y="10138"/>
                    <a:pt x="11746" y="10203"/>
                  </a:cubicBezTo>
                  <a:cubicBezTo>
                    <a:pt x="11833" y="10290"/>
                    <a:pt x="11888" y="10378"/>
                    <a:pt x="11980" y="10378"/>
                  </a:cubicBezTo>
                  <a:cubicBezTo>
                    <a:pt x="12018" y="10378"/>
                    <a:pt x="12062" y="10363"/>
                    <a:pt x="12117" y="10326"/>
                  </a:cubicBezTo>
                  <a:lnTo>
                    <a:pt x="12117" y="10450"/>
                  </a:lnTo>
                  <a:cubicBezTo>
                    <a:pt x="12117" y="10450"/>
                    <a:pt x="12052" y="10450"/>
                    <a:pt x="12052" y="10386"/>
                  </a:cubicBezTo>
                  <a:lnTo>
                    <a:pt x="12052" y="10386"/>
                  </a:lnTo>
                  <a:cubicBezTo>
                    <a:pt x="12023" y="10541"/>
                    <a:pt x="12115" y="10541"/>
                    <a:pt x="12224" y="10541"/>
                  </a:cubicBezTo>
                  <a:cubicBezTo>
                    <a:pt x="12332" y="10541"/>
                    <a:pt x="12455" y="10541"/>
                    <a:pt x="12488" y="10697"/>
                  </a:cubicBezTo>
                  <a:cubicBezTo>
                    <a:pt x="12488" y="10746"/>
                    <a:pt x="12488" y="10837"/>
                    <a:pt x="12453" y="10837"/>
                  </a:cubicBezTo>
                  <a:cubicBezTo>
                    <a:pt x="12450" y="10837"/>
                    <a:pt x="12448" y="10836"/>
                    <a:pt x="12445" y="10835"/>
                  </a:cubicBezTo>
                  <a:lnTo>
                    <a:pt x="12445" y="10835"/>
                  </a:lnTo>
                  <a:lnTo>
                    <a:pt x="12611" y="10945"/>
                  </a:lnTo>
                  <a:cubicBezTo>
                    <a:pt x="12611" y="10982"/>
                    <a:pt x="12585" y="11022"/>
                    <a:pt x="12566" y="11029"/>
                  </a:cubicBezTo>
                  <a:lnTo>
                    <a:pt x="12566" y="11029"/>
                  </a:lnTo>
                  <a:lnTo>
                    <a:pt x="12547" y="11004"/>
                  </a:lnTo>
                  <a:lnTo>
                    <a:pt x="12547" y="11004"/>
                  </a:lnTo>
                  <a:cubicBezTo>
                    <a:pt x="12547" y="11023"/>
                    <a:pt x="12553" y="11031"/>
                    <a:pt x="12560" y="11031"/>
                  </a:cubicBezTo>
                  <a:cubicBezTo>
                    <a:pt x="12562" y="11031"/>
                    <a:pt x="12564" y="11030"/>
                    <a:pt x="12566" y="11029"/>
                  </a:cubicBezTo>
                  <a:lnTo>
                    <a:pt x="12566" y="11029"/>
                  </a:lnTo>
                  <a:lnTo>
                    <a:pt x="12735" y="11251"/>
                  </a:lnTo>
                  <a:lnTo>
                    <a:pt x="12671" y="11251"/>
                  </a:lnTo>
                  <a:cubicBezTo>
                    <a:pt x="12794" y="11251"/>
                    <a:pt x="12918" y="11315"/>
                    <a:pt x="12982" y="11315"/>
                  </a:cubicBezTo>
                  <a:cubicBezTo>
                    <a:pt x="12982" y="11361"/>
                    <a:pt x="12973" y="11373"/>
                    <a:pt x="12960" y="11373"/>
                  </a:cubicBezTo>
                  <a:cubicBezTo>
                    <a:pt x="12944" y="11373"/>
                    <a:pt x="12921" y="11358"/>
                    <a:pt x="12897" y="11358"/>
                  </a:cubicBezTo>
                  <a:cubicBezTo>
                    <a:pt x="12885" y="11358"/>
                    <a:pt x="12871" y="11362"/>
                    <a:pt x="12858" y="11375"/>
                  </a:cubicBezTo>
                  <a:lnTo>
                    <a:pt x="13041" y="11498"/>
                  </a:lnTo>
                  <a:cubicBezTo>
                    <a:pt x="13024" y="11535"/>
                    <a:pt x="12996" y="11550"/>
                    <a:pt x="12964" y="11550"/>
                  </a:cubicBezTo>
                  <a:cubicBezTo>
                    <a:pt x="12888" y="11550"/>
                    <a:pt x="12794" y="11462"/>
                    <a:pt x="12794" y="11375"/>
                  </a:cubicBezTo>
                  <a:lnTo>
                    <a:pt x="12794" y="11375"/>
                  </a:lnTo>
                  <a:cubicBezTo>
                    <a:pt x="12423" y="11746"/>
                    <a:pt x="12982" y="11498"/>
                    <a:pt x="12858" y="11934"/>
                  </a:cubicBezTo>
                  <a:lnTo>
                    <a:pt x="12735" y="11810"/>
                  </a:lnTo>
                  <a:cubicBezTo>
                    <a:pt x="12547" y="11993"/>
                    <a:pt x="12671" y="12057"/>
                    <a:pt x="12611" y="12305"/>
                  </a:cubicBezTo>
                  <a:cubicBezTo>
                    <a:pt x="12663" y="12248"/>
                    <a:pt x="12814" y="11911"/>
                    <a:pt x="12973" y="11911"/>
                  </a:cubicBezTo>
                  <a:cubicBezTo>
                    <a:pt x="12996" y="11911"/>
                    <a:pt x="13019" y="11918"/>
                    <a:pt x="13041" y="11934"/>
                  </a:cubicBezTo>
                  <a:cubicBezTo>
                    <a:pt x="12982" y="11869"/>
                    <a:pt x="12858" y="11869"/>
                    <a:pt x="12918" y="11810"/>
                  </a:cubicBezTo>
                  <a:cubicBezTo>
                    <a:pt x="12968" y="11793"/>
                    <a:pt x="13001" y="11785"/>
                    <a:pt x="13021" y="11785"/>
                  </a:cubicBezTo>
                  <a:cubicBezTo>
                    <a:pt x="13076" y="11785"/>
                    <a:pt x="13041" y="11843"/>
                    <a:pt x="13041" y="11934"/>
                  </a:cubicBezTo>
                  <a:cubicBezTo>
                    <a:pt x="13041" y="11993"/>
                    <a:pt x="13041" y="12057"/>
                    <a:pt x="13165" y="12117"/>
                  </a:cubicBezTo>
                  <a:cubicBezTo>
                    <a:pt x="13041" y="12181"/>
                    <a:pt x="13106" y="12240"/>
                    <a:pt x="13165" y="12364"/>
                  </a:cubicBezTo>
                  <a:lnTo>
                    <a:pt x="12982" y="12488"/>
                  </a:lnTo>
                  <a:cubicBezTo>
                    <a:pt x="13012" y="12520"/>
                    <a:pt x="13058" y="12520"/>
                    <a:pt x="13111" y="12520"/>
                  </a:cubicBezTo>
                  <a:cubicBezTo>
                    <a:pt x="13165" y="12520"/>
                    <a:pt x="13227" y="12520"/>
                    <a:pt x="13289" y="12552"/>
                  </a:cubicBezTo>
                  <a:cubicBezTo>
                    <a:pt x="13353" y="12675"/>
                    <a:pt x="13165" y="12799"/>
                    <a:pt x="13106" y="12858"/>
                  </a:cubicBezTo>
                  <a:cubicBezTo>
                    <a:pt x="13118" y="12911"/>
                    <a:pt x="13131" y="12930"/>
                    <a:pt x="13145" y="12930"/>
                  </a:cubicBezTo>
                  <a:cubicBezTo>
                    <a:pt x="13184" y="12930"/>
                    <a:pt x="13232" y="12787"/>
                    <a:pt x="13311" y="12787"/>
                  </a:cubicBezTo>
                  <a:cubicBezTo>
                    <a:pt x="13340" y="12787"/>
                    <a:pt x="13374" y="12806"/>
                    <a:pt x="13412" y="12858"/>
                  </a:cubicBezTo>
                  <a:cubicBezTo>
                    <a:pt x="13412" y="13106"/>
                    <a:pt x="13536" y="13170"/>
                    <a:pt x="13783" y="13353"/>
                  </a:cubicBezTo>
                  <a:cubicBezTo>
                    <a:pt x="13783" y="13426"/>
                    <a:pt x="13765" y="13442"/>
                    <a:pt x="13739" y="13442"/>
                  </a:cubicBezTo>
                  <a:cubicBezTo>
                    <a:pt x="13717" y="13442"/>
                    <a:pt x="13690" y="13431"/>
                    <a:pt x="13664" y="13431"/>
                  </a:cubicBezTo>
                  <a:cubicBezTo>
                    <a:pt x="13641" y="13431"/>
                    <a:pt x="13618" y="13440"/>
                    <a:pt x="13600" y="13477"/>
                  </a:cubicBezTo>
                  <a:lnTo>
                    <a:pt x="13783" y="13477"/>
                  </a:lnTo>
                  <a:cubicBezTo>
                    <a:pt x="13848" y="13541"/>
                    <a:pt x="13783" y="13541"/>
                    <a:pt x="13724" y="13541"/>
                  </a:cubicBezTo>
                  <a:cubicBezTo>
                    <a:pt x="13751" y="13554"/>
                    <a:pt x="13778" y="13558"/>
                    <a:pt x="13804" y="13558"/>
                  </a:cubicBezTo>
                  <a:cubicBezTo>
                    <a:pt x="13854" y="13558"/>
                    <a:pt x="13902" y="13543"/>
                    <a:pt x="13942" y="13543"/>
                  </a:cubicBezTo>
                  <a:cubicBezTo>
                    <a:pt x="13978" y="13543"/>
                    <a:pt x="14009" y="13555"/>
                    <a:pt x="14031" y="13600"/>
                  </a:cubicBezTo>
                  <a:cubicBezTo>
                    <a:pt x="14044" y="13597"/>
                    <a:pt x="14056" y="13595"/>
                    <a:pt x="14066" y="13595"/>
                  </a:cubicBezTo>
                  <a:cubicBezTo>
                    <a:pt x="14232" y="13595"/>
                    <a:pt x="13868" y="14042"/>
                    <a:pt x="14218" y="14159"/>
                  </a:cubicBezTo>
                  <a:cubicBezTo>
                    <a:pt x="14186" y="14189"/>
                    <a:pt x="14155" y="14189"/>
                    <a:pt x="14117" y="14189"/>
                  </a:cubicBezTo>
                  <a:cubicBezTo>
                    <a:pt x="14079" y="14189"/>
                    <a:pt x="14033" y="14189"/>
                    <a:pt x="13971" y="14218"/>
                  </a:cubicBezTo>
                  <a:cubicBezTo>
                    <a:pt x="14278" y="14406"/>
                    <a:pt x="14218" y="14406"/>
                    <a:pt x="14525" y="14530"/>
                  </a:cubicBezTo>
                  <a:lnTo>
                    <a:pt x="14466" y="14777"/>
                  </a:lnTo>
                  <a:cubicBezTo>
                    <a:pt x="14489" y="14703"/>
                    <a:pt x="14542" y="14678"/>
                    <a:pt x="14612" y="14678"/>
                  </a:cubicBezTo>
                  <a:cubicBezTo>
                    <a:pt x="14720" y="14678"/>
                    <a:pt x="14870" y="14738"/>
                    <a:pt x="15020" y="14777"/>
                  </a:cubicBezTo>
                  <a:cubicBezTo>
                    <a:pt x="15084" y="14713"/>
                    <a:pt x="15084" y="14654"/>
                    <a:pt x="15143" y="14654"/>
                  </a:cubicBezTo>
                  <a:lnTo>
                    <a:pt x="15331" y="14837"/>
                  </a:lnTo>
                  <a:cubicBezTo>
                    <a:pt x="15267" y="14901"/>
                    <a:pt x="15208" y="14901"/>
                    <a:pt x="15143" y="14901"/>
                  </a:cubicBezTo>
                  <a:lnTo>
                    <a:pt x="15208" y="14901"/>
                  </a:lnTo>
                  <a:cubicBezTo>
                    <a:pt x="15170" y="14973"/>
                    <a:pt x="15113" y="15003"/>
                    <a:pt x="15047" y="15003"/>
                  </a:cubicBezTo>
                  <a:cubicBezTo>
                    <a:pt x="15000" y="15003"/>
                    <a:pt x="14948" y="14987"/>
                    <a:pt x="14896" y="14960"/>
                  </a:cubicBezTo>
                  <a:cubicBezTo>
                    <a:pt x="14896" y="14960"/>
                    <a:pt x="14960" y="14901"/>
                    <a:pt x="14960" y="14837"/>
                  </a:cubicBezTo>
                  <a:cubicBezTo>
                    <a:pt x="14837" y="14837"/>
                    <a:pt x="14649" y="14837"/>
                    <a:pt x="14525" y="14901"/>
                  </a:cubicBezTo>
                  <a:cubicBezTo>
                    <a:pt x="14589" y="14901"/>
                    <a:pt x="14589" y="14901"/>
                    <a:pt x="14649" y="14960"/>
                  </a:cubicBezTo>
                  <a:lnTo>
                    <a:pt x="14525" y="14960"/>
                  </a:lnTo>
                  <a:cubicBezTo>
                    <a:pt x="14525" y="14960"/>
                    <a:pt x="14589" y="14960"/>
                    <a:pt x="14649" y="15025"/>
                  </a:cubicBezTo>
                  <a:lnTo>
                    <a:pt x="14466" y="15148"/>
                  </a:lnTo>
                  <a:lnTo>
                    <a:pt x="14525" y="15148"/>
                  </a:lnTo>
                  <a:lnTo>
                    <a:pt x="14525" y="15519"/>
                  </a:lnTo>
                  <a:cubicBezTo>
                    <a:pt x="14837" y="15643"/>
                    <a:pt x="15208" y="15766"/>
                    <a:pt x="15455" y="16073"/>
                  </a:cubicBezTo>
                  <a:cubicBezTo>
                    <a:pt x="15267" y="16073"/>
                    <a:pt x="15143" y="16137"/>
                    <a:pt x="14960" y="16197"/>
                  </a:cubicBezTo>
                  <a:cubicBezTo>
                    <a:pt x="15143" y="16073"/>
                    <a:pt x="14772" y="15949"/>
                    <a:pt x="14772" y="15766"/>
                  </a:cubicBezTo>
                  <a:cubicBezTo>
                    <a:pt x="14772" y="15838"/>
                    <a:pt x="14731" y="15868"/>
                    <a:pt x="14696" y="15868"/>
                  </a:cubicBezTo>
                  <a:cubicBezTo>
                    <a:pt x="14691" y="15868"/>
                    <a:pt x="14686" y="15868"/>
                    <a:pt x="14681" y="15866"/>
                  </a:cubicBezTo>
                  <a:lnTo>
                    <a:pt x="14681" y="15866"/>
                  </a:lnTo>
                  <a:lnTo>
                    <a:pt x="14896" y="16137"/>
                  </a:lnTo>
                  <a:cubicBezTo>
                    <a:pt x="14772" y="16197"/>
                    <a:pt x="14837" y="16261"/>
                    <a:pt x="14772" y="16385"/>
                  </a:cubicBezTo>
                  <a:cubicBezTo>
                    <a:pt x="14834" y="16347"/>
                    <a:pt x="14884" y="16332"/>
                    <a:pt x="14925" y="16332"/>
                  </a:cubicBezTo>
                  <a:cubicBezTo>
                    <a:pt x="15089" y="16332"/>
                    <a:pt x="15109" y="16580"/>
                    <a:pt x="15208" y="16632"/>
                  </a:cubicBezTo>
                  <a:cubicBezTo>
                    <a:pt x="15163" y="16653"/>
                    <a:pt x="15126" y="16667"/>
                    <a:pt x="15094" y="16667"/>
                  </a:cubicBezTo>
                  <a:cubicBezTo>
                    <a:pt x="15038" y="16667"/>
                    <a:pt x="14998" y="16625"/>
                    <a:pt x="14960" y="16508"/>
                  </a:cubicBezTo>
                  <a:lnTo>
                    <a:pt x="14960" y="16508"/>
                  </a:lnTo>
                  <a:cubicBezTo>
                    <a:pt x="14773" y="16755"/>
                    <a:pt x="15389" y="16632"/>
                    <a:pt x="15267" y="16878"/>
                  </a:cubicBezTo>
                  <a:lnTo>
                    <a:pt x="15267" y="16878"/>
                  </a:lnTo>
                  <a:cubicBezTo>
                    <a:pt x="15267" y="16878"/>
                    <a:pt x="15267" y="16878"/>
                    <a:pt x="15267" y="16878"/>
                  </a:cubicBezTo>
                  <a:lnTo>
                    <a:pt x="15267" y="16878"/>
                  </a:lnTo>
                  <a:cubicBezTo>
                    <a:pt x="15267" y="16879"/>
                    <a:pt x="15267" y="16879"/>
                    <a:pt x="15267" y="16879"/>
                  </a:cubicBezTo>
                  <a:cubicBezTo>
                    <a:pt x="15267" y="16879"/>
                    <a:pt x="15267" y="16879"/>
                    <a:pt x="15267" y="16878"/>
                  </a:cubicBezTo>
                  <a:lnTo>
                    <a:pt x="15267" y="16878"/>
                  </a:lnTo>
                  <a:cubicBezTo>
                    <a:pt x="15320" y="16976"/>
                    <a:pt x="15310" y="17134"/>
                    <a:pt x="15237" y="17134"/>
                  </a:cubicBezTo>
                  <a:cubicBezTo>
                    <a:pt x="15229" y="17134"/>
                    <a:pt x="15220" y="17132"/>
                    <a:pt x="15210" y="17128"/>
                  </a:cubicBezTo>
                  <a:lnTo>
                    <a:pt x="15210" y="17128"/>
                  </a:lnTo>
                  <a:cubicBezTo>
                    <a:pt x="15233" y="17445"/>
                    <a:pt x="15411" y="17928"/>
                    <a:pt x="15702" y="17928"/>
                  </a:cubicBezTo>
                  <a:cubicBezTo>
                    <a:pt x="15659" y="17928"/>
                    <a:pt x="15509" y="17956"/>
                    <a:pt x="15394" y="17956"/>
                  </a:cubicBezTo>
                  <a:cubicBezTo>
                    <a:pt x="15377" y="17956"/>
                    <a:pt x="15361" y="17955"/>
                    <a:pt x="15345" y="17954"/>
                  </a:cubicBezTo>
                  <a:lnTo>
                    <a:pt x="15345" y="17954"/>
                  </a:lnTo>
                  <a:cubicBezTo>
                    <a:pt x="15683" y="18069"/>
                    <a:pt x="15976" y="18184"/>
                    <a:pt x="16320" y="18298"/>
                  </a:cubicBezTo>
                  <a:cubicBezTo>
                    <a:pt x="16140" y="18298"/>
                    <a:pt x="15793" y="18430"/>
                    <a:pt x="15548" y="18430"/>
                  </a:cubicBezTo>
                  <a:cubicBezTo>
                    <a:pt x="15457" y="18430"/>
                    <a:pt x="15381" y="18412"/>
                    <a:pt x="15331" y="18363"/>
                  </a:cubicBezTo>
                  <a:lnTo>
                    <a:pt x="15331" y="18363"/>
                  </a:lnTo>
                  <a:cubicBezTo>
                    <a:pt x="15331" y="18422"/>
                    <a:pt x="15331" y="18546"/>
                    <a:pt x="15455" y="18669"/>
                  </a:cubicBezTo>
                  <a:cubicBezTo>
                    <a:pt x="15455" y="18621"/>
                    <a:pt x="15658" y="18530"/>
                    <a:pt x="15734" y="18530"/>
                  </a:cubicBezTo>
                  <a:cubicBezTo>
                    <a:pt x="15751" y="18530"/>
                    <a:pt x="15761" y="18535"/>
                    <a:pt x="15761" y="18546"/>
                  </a:cubicBezTo>
                  <a:cubicBezTo>
                    <a:pt x="15578" y="18734"/>
                    <a:pt x="15638" y="18669"/>
                    <a:pt x="15455" y="18917"/>
                  </a:cubicBezTo>
                  <a:cubicBezTo>
                    <a:pt x="15479" y="18892"/>
                    <a:pt x="15556" y="18878"/>
                    <a:pt x="15638" y="18878"/>
                  </a:cubicBezTo>
                  <a:cubicBezTo>
                    <a:pt x="15756" y="18878"/>
                    <a:pt x="15885" y="18908"/>
                    <a:pt x="15885" y="18981"/>
                  </a:cubicBezTo>
                  <a:cubicBezTo>
                    <a:pt x="15826" y="18981"/>
                    <a:pt x="15514" y="19040"/>
                    <a:pt x="15514" y="19040"/>
                  </a:cubicBezTo>
                  <a:lnTo>
                    <a:pt x="15853" y="19212"/>
                  </a:lnTo>
                  <a:lnTo>
                    <a:pt x="15853" y="19212"/>
                  </a:lnTo>
                  <a:cubicBezTo>
                    <a:pt x="15847" y="19211"/>
                    <a:pt x="15839" y="19210"/>
                    <a:pt x="15831" y="19210"/>
                  </a:cubicBezTo>
                  <a:cubicBezTo>
                    <a:pt x="15736" y="19210"/>
                    <a:pt x="15566" y="19300"/>
                    <a:pt x="15514" y="19352"/>
                  </a:cubicBezTo>
                  <a:lnTo>
                    <a:pt x="15514" y="19352"/>
                  </a:lnTo>
                  <a:cubicBezTo>
                    <a:pt x="15520" y="19346"/>
                    <a:pt x="15525" y="19343"/>
                    <a:pt x="15529" y="19343"/>
                  </a:cubicBezTo>
                  <a:cubicBezTo>
                    <a:pt x="15568" y="19343"/>
                    <a:pt x="15520" y="19605"/>
                    <a:pt x="15578" y="19658"/>
                  </a:cubicBezTo>
                  <a:lnTo>
                    <a:pt x="15638" y="19535"/>
                  </a:lnTo>
                  <a:cubicBezTo>
                    <a:pt x="15638" y="19846"/>
                    <a:pt x="16197" y="19723"/>
                    <a:pt x="16256" y="20094"/>
                  </a:cubicBezTo>
                  <a:cubicBezTo>
                    <a:pt x="16234" y="20070"/>
                    <a:pt x="16161" y="20055"/>
                    <a:pt x="16078" y="20055"/>
                  </a:cubicBezTo>
                  <a:cubicBezTo>
                    <a:pt x="15935" y="20055"/>
                    <a:pt x="15761" y="20099"/>
                    <a:pt x="15761" y="20217"/>
                  </a:cubicBezTo>
                  <a:cubicBezTo>
                    <a:pt x="15949" y="20277"/>
                    <a:pt x="16691" y="20400"/>
                    <a:pt x="16874" y="20648"/>
                  </a:cubicBezTo>
                  <a:lnTo>
                    <a:pt x="16751" y="20771"/>
                  </a:lnTo>
                  <a:lnTo>
                    <a:pt x="16939" y="20959"/>
                  </a:lnTo>
                  <a:cubicBezTo>
                    <a:pt x="16627" y="20835"/>
                    <a:pt x="15949" y="20524"/>
                    <a:pt x="15702" y="20341"/>
                  </a:cubicBezTo>
                  <a:cubicBezTo>
                    <a:pt x="15638" y="20524"/>
                    <a:pt x="15578" y="20400"/>
                    <a:pt x="15638" y="20588"/>
                  </a:cubicBezTo>
                  <a:cubicBezTo>
                    <a:pt x="15615" y="20599"/>
                    <a:pt x="15594" y="20604"/>
                    <a:pt x="15576" y="20604"/>
                  </a:cubicBezTo>
                  <a:cubicBezTo>
                    <a:pt x="15494" y="20604"/>
                    <a:pt x="15455" y="20513"/>
                    <a:pt x="15455" y="20465"/>
                  </a:cubicBezTo>
                  <a:lnTo>
                    <a:pt x="15391" y="20895"/>
                  </a:lnTo>
                  <a:cubicBezTo>
                    <a:pt x="15412" y="20890"/>
                    <a:pt x="15433" y="20887"/>
                    <a:pt x="15452" y="20887"/>
                  </a:cubicBezTo>
                  <a:cubicBezTo>
                    <a:pt x="15650" y="20887"/>
                    <a:pt x="15718" y="21142"/>
                    <a:pt x="15885" y="21142"/>
                  </a:cubicBezTo>
                  <a:cubicBezTo>
                    <a:pt x="15761" y="20959"/>
                    <a:pt x="15702" y="20835"/>
                    <a:pt x="15578" y="20712"/>
                  </a:cubicBezTo>
                  <a:cubicBezTo>
                    <a:pt x="15605" y="20705"/>
                    <a:pt x="15634" y="20702"/>
                    <a:pt x="15664" y="20702"/>
                  </a:cubicBezTo>
                  <a:cubicBezTo>
                    <a:pt x="15914" y="20702"/>
                    <a:pt x="16256" y="20928"/>
                    <a:pt x="16256" y="21206"/>
                  </a:cubicBezTo>
                  <a:cubicBezTo>
                    <a:pt x="16215" y="21226"/>
                    <a:pt x="16153" y="21233"/>
                    <a:pt x="16087" y="21233"/>
                  </a:cubicBezTo>
                  <a:cubicBezTo>
                    <a:pt x="15955" y="21233"/>
                    <a:pt x="15804" y="21206"/>
                    <a:pt x="15761" y="21206"/>
                  </a:cubicBezTo>
                  <a:cubicBezTo>
                    <a:pt x="15826" y="21206"/>
                    <a:pt x="15949" y="21454"/>
                    <a:pt x="15885" y="21513"/>
                  </a:cubicBezTo>
                  <a:lnTo>
                    <a:pt x="15761" y="21389"/>
                  </a:lnTo>
                  <a:lnTo>
                    <a:pt x="15761" y="21389"/>
                  </a:lnTo>
                  <a:cubicBezTo>
                    <a:pt x="15702" y="21513"/>
                    <a:pt x="16073" y="21637"/>
                    <a:pt x="15885" y="21825"/>
                  </a:cubicBezTo>
                  <a:cubicBezTo>
                    <a:pt x="15885" y="21884"/>
                    <a:pt x="15578" y="22072"/>
                    <a:pt x="15761" y="22072"/>
                  </a:cubicBezTo>
                  <a:cubicBezTo>
                    <a:pt x="15965" y="21970"/>
                    <a:pt x="16502" y="21869"/>
                    <a:pt x="16824" y="21869"/>
                  </a:cubicBezTo>
                  <a:cubicBezTo>
                    <a:pt x="16894" y="21869"/>
                    <a:pt x="16954" y="21873"/>
                    <a:pt x="16998" y="21884"/>
                  </a:cubicBezTo>
                  <a:cubicBezTo>
                    <a:pt x="16939" y="21884"/>
                    <a:pt x="16751" y="22255"/>
                    <a:pt x="16627" y="22378"/>
                  </a:cubicBezTo>
                  <a:cubicBezTo>
                    <a:pt x="16595" y="22400"/>
                    <a:pt x="16559" y="22408"/>
                    <a:pt x="16521" y="22408"/>
                  </a:cubicBezTo>
                  <a:cubicBezTo>
                    <a:pt x="16378" y="22408"/>
                    <a:pt x="16199" y="22289"/>
                    <a:pt x="16055" y="22289"/>
                  </a:cubicBezTo>
                  <a:cubicBezTo>
                    <a:pt x="16017" y="22289"/>
                    <a:pt x="15981" y="22298"/>
                    <a:pt x="15949" y="22319"/>
                  </a:cubicBezTo>
                  <a:cubicBezTo>
                    <a:pt x="16009" y="22319"/>
                    <a:pt x="16132" y="22378"/>
                    <a:pt x="16132" y="22378"/>
                  </a:cubicBezTo>
                  <a:cubicBezTo>
                    <a:pt x="16073" y="22502"/>
                    <a:pt x="15949" y="22378"/>
                    <a:pt x="16009" y="22566"/>
                  </a:cubicBezTo>
                  <a:cubicBezTo>
                    <a:pt x="16143" y="22566"/>
                    <a:pt x="16086" y="22722"/>
                    <a:pt x="16110" y="22722"/>
                  </a:cubicBezTo>
                  <a:cubicBezTo>
                    <a:pt x="16120" y="22722"/>
                    <a:pt x="16143" y="22697"/>
                    <a:pt x="16197" y="22626"/>
                  </a:cubicBezTo>
                  <a:lnTo>
                    <a:pt x="16197" y="22626"/>
                  </a:lnTo>
                  <a:cubicBezTo>
                    <a:pt x="16256" y="22749"/>
                    <a:pt x="16132" y="22749"/>
                    <a:pt x="16197" y="22937"/>
                  </a:cubicBezTo>
                  <a:cubicBezTo>
                    <a:pt x="16214" y="22929"/>
                    <a:pt x="16235" y="22924"/>
                    <a:pt x="16260" y="22924"/>
                  </a:cubicBezTo>
                  <a:cubicBezTo>
                    <a:pt x="16416" y="22924"/>
                    <a:pt x="16699" y="23086"/>
                    <a:pt x="16751" y="23244"/>
                  </a:cubicBezTo>
                  <a:cubicBezTo>
                    <a:pt x="16691" y="23244"/>
                    <a:pt x="16627" y="23244"/>
                    <a:pt x="16568" y="23308"/>
                  </a:cubicBezTo>
                  <a:cubicBezTo>
                    <a:pt x="16568" y="23615"/>
                    <a:pt x="16503" y="23738"/>
                    <a:pt x="16503" y="24050"/>
                  </a:cubicBezTo>
                  <a:cubicBezTo>
                    <a:pt x="16455" y="24098"/>
                    <a:pt x="16403" y="24189"/>
                    <a:pt x="16319" y="24189"/>
                  </a:cubicBezTo>
                  <a:cubicBezTo>
                    <a:pt x="16300" y="24189"/>
                    <a:pt x="16279" y="24185"/>
                    <a:pt x="16256" y="24174"/>
                  </a:cubicBezTo>
                  <a:lnTo>
                    <a:pt x="16256" y="24174"/>
                  </a:lnTo>
                  <a:cubicBezTo>
                    <a:pt x="16320" y="24233"/>
                    <a:pt x="16380" y="24233"/>
                    <a:pt x="16380" y="24357"/>
                  </a:cubicBezTo>
                  <a:cubicBezTo>
                    <a:pt x="16352" y="24375"/>
                    <a:pt x="16333" y="24382"/>
                    <a:pt x="16320" y="24382"/>
                  </a:cubicBezTo>
                  <a:cubicBezTo>
                    <a:pt x="16261" y="24382"/>
                    <a:pt x="16304" y="24243"/>
                    <a:pt x="16238" y="24243"/>
                  </a:cubicBezTo>
                  <a:cubicBezTo>
                    <a:pt x="16217" y="24243"/>
                    <a:pt x="16184" y="24258"/>
                    <a:pt x="16132" y="24297"/>
                  </a:cubicBezTo>
                  <a:cubicBezTo>
                    <a:pt x="16256" y="24297"/>
                    <a:pt x="16320" y="24480"/>
                    <a:pt x="16380" y="24604"/>
                  </a:cubicBezTo>
                  <a:cubicBezTo>
                    <a:pt x="16627" y="24604"/>
                    <a:pt x="16444" y="24357"/>
                    <a:pt x="16380" y="24233"/>
                  </a:cubicBezTo>
                  <a:cubicBezTo>
                    <a:pt x="16405" y="24227"/>
                    <a:pt x="16430" y="24224"/>
                    <a:pt x="16456" y="24224"/>
                  </a:cubicBezTo>
                  <a:cubicBezTo>
                    <a:pt x="16688" y="24224"/>
                    <a:pt x="16951" y="24452"/>
                    <a:pt x="17062" y="24728"/>
                  </a:cubicBezTo>
                  <a:cubicBezTo>
                    <a:pt x="17092" y="24851"/>
                    <a:pt x="17045" y="24882"/>
                    <a:pt x="16998" y="24882"/>
                  </a:cubicBezTo>
                  <a:cubicBezTo>
                    <a:pt x="16974" y="24882"/>
                    <a:pt x="16950" y="24873"/>
                    <a:pt x="16937" y="24865"/>
                  </a:cubicBezTo>
                  <a:lnTo>
                    <a:pt x="16937" y="24865"/>
                  </a:lnTo>
                  <a:cubicBezTo>
                    <a:pt x="16884" y="25345"/>
                    <a:pt x="17367" y="25290"/>
                    <a:pt x="17186" y="25657"/>
                  </a:cubicBezTo>
                  <a:cubicBezTo>
                    <a:pt x="17119" y="25722"/>
                    <a:pt x="17053" y="25741"/>
                    <a:pt x="16990" y="25741"/>
                  </a:cubicBezTo>
                  <a:cubicBezTo>
                    <a:pt x="16902" y="25741"/>
                    <a:pt x="16821" y="25704"/>
                    <a:pt x="16751" y="25704"/>
                  </a:cubicBezTo>
                  <a:cubicBezTo>
                    <a:pt x="16730" y="25704"/>
                    <a:pt x="16710" y="25708"/>
                    <a:pt x="16691" y="25717"/>
                  </a:cubicBezTo>
                  <a:cubicBezTo>
                    <a:pt x="16653" y="25571"/>
                    <a:pt x="16703" y="25490"/>
                    <a:pt x="16751" y="25410"/>
                  </a:cubicBez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lnTo>
                    <a:pt x="16751" y="25410"/>
                  </a:lnTo>
                  <a:cubicBezTo>
                    <a:pt x="16751" y="25410"/>
                    <a:pt x="16751" y="25410"/>
                    <a:pt x="16751" y="25410"/>
                  </a:cubicBezTo>
                  <a:lnTo>
                    <a:pt x="16751" y="25410"/>
                  </a:lnTo>
                  <a:cubicBezTo>
                    <a:pt x="16691" y="25346"/>
                    <a:pt x="16627" y="25222"/>
                    <a:pt x="16691" y="25163"/>
                  </a:cubicBezTo>
                  <a:lnTo>
                    <a:pt x="16691" y="25163"/>
                  </a:lnTo>
                  <a:cubicBezTo>
                    <a:pt x="16627" y="25222"/>
                    <a:pt x="16568" y="25410"/>
                    <a:pt x="16568" y="25593"/>
                  </a:cubicBezTo>
                  <a:cubicBezTo>
                    <a:pt x="16568" y="25840"/>
                    <a:pt x="16503" y="26088"/>
                    <a:pt x="16444" y="26276"/>
                  </a:cubicBezTo>
                  <a:cubicBezTo>
                    <a:pt x="16492" y="26324"/>
                    <a:pt x="16544" y="26415"/>
                    <a:pt x="16593" y="26415"/>
                  </a:cubicBezTo>
                  <a:cubicBezTo>
                    <a:pt x="16605" y="26415"/>
                    <a:pt x="16616" y="26410"/>
                    <a:pt x="16627" y="26399"/>
                  </a:cubicBezTo>
                  <a:lnTo>
                    <a:pt x="16627" y="26276"/>
                  </a:lnTo>
                  <a:cubicBezTo>
                    <a:pt x="16639" y="26269"/>
                    <a:pt x="16650" y="26267"/>
                    <a:pt x="16661" y="26267"/>
                  </a:cubicBezTo>
                  <a:cubicBezTo>
                    <a:pt x="16736" y="26267"/>
                    <a:pt x="16787" y="26396"/>
                    <a:pt x="16830" y="26396"/>
                  </a:cubicBezTo>
                  <a:cubicBezTo>
                    <a:pt x="16846" y="26396"/>
                    <a:pt x="16860" y="26379"/>
                    <a:pt x="16874" y="26335"/>
                  </a:cubicBezTo>
                  <a:cubicBezTo>
                    <a:pt x="16998" y="26523"/>
                    <a:pt x="17121" y="26706"/>
                    <a:pt x="16998" y="26894"/>
                  </a:cubicBezTo>
                  <a:lnTo>
                    <a:pt x="16844" y="26944"/>
                  </a:lnTo>
                  <a:lnTo>
                    <a:pt x="16844" y="26944"/>
                  </a:lnTo>
                  <a:cubicBezTo>
                    <a:pt x="16882" y="26919"/>
                    <a:pt x="16913" y="26848"/>
                    <a:pt x="16896" y="26767"/>
                  </a:cubicBezTo>
                  <a:lnTo>
                    <a:pt x="16896" y="26767"/>
                  </a:lnTo>
                  <a:cubicBezTo>
                    <a:pt x="16881" y="26886"/>
                    <a:pt x="16606" y="27037"/>
                    <a:pt x="16815" y="27141"/>
                  </a:cubicBezTo>
                  <a:lnTo>
                    <a:pt x="16998" y="27017"/>
                  </a:lnTo>
                  <a:cubicBezTo>
                    <a:pt x="17062" y="27200"/>
                    <a:pt x="17309" y="27388"/>
                    <a:pt x="17186" y="27571"/>
                  </a:cubicBezTo>
                  <a:cubicBezTo>
                    <a:pt x="17433" y="27512"/>
                    <a:pt x="17186" y="27512"/>
                    <a:pt x="17433" y="27388"/>
                  </a:cubicBezTo>
                  <a:lnTo>
                    <a:pt x="17433" y="27388"/>
                  </a:lnTo>
                  <a:cubicBezTo>
                    <a:pt x="17402" y="27401"/>
                    <a:pt x="17377" y="27406"/>
                    <a:pt x="17358" y="27406"/>
                  </a:cubicBezTo>
                  <a:cubicBezTo>
                    <a:pt x="17208" y="27406"/>
                    <a:pt x="17406" y="27059"/>
                    <a:pt x="17259" y="27059"/>
                  </a:cubicBezTo>
                  <a:cubicBezTo>
                    <a:pt x="17241" y="27059"/>
                    <a:pt x="17217" y="27064"/>
                    <a:pt x="17186" y="27077"/>
                  </a:cubicBezTo>
                  <a:cubicBezTo>
                    <a:pt x="17433" y="26953"/>
                    <a:pt x="17309" y="26829"/>
                    <a:pt x="17557" y="26706"/>
                  </a:cubicBezTo>
                  <a:cubicBezTo>
                    <a:pt x="17531" y="26706"/>
                    <a:pt x="17505" y="26716"/>
                    <a:pt x="17484" y="26716"/>
                  </a:cubicBezTo>
                  <a:cubicBezTo>
                    <a:pt x="17454" y="26716"/>
                    <a:pt x="17433" y="26694"/>
                    <a:pt x="17433" y="26582"/>
                  </a:cubicBezTo>
                  <a:lnTo>
                    <a:pt x="17433" y="26523"/>
                  </a:lnTo>
                  <a:lnTo>
                    <a:pt x="17369" y="26582"/>
                  </a:lnTo>
                  <a:lnTo>
                    <a:pt x="17309" y="26646"/>
                  </a:lnTo>
                  <a:cubicBezTo>
                    <a:pt x="17121" y="26523"/>
                    <a:pt x="17186" y="26276"/>
                    <a:pt x="17062" y="26211"/>
                  </a:cubicBezTo>
                  <a:cubicBezTo>
                    <a:pt x="17078" y="26179"/>
                    <a:pt x="17093" y="26168"/>
                    <a:pt x="17109" y="26168"/>
                  </a:cubicBezTo>
                  <a:cubicBezTo>
                    <a:pt x="17145" y="26168"/>
                    <a:pt x="17182" y="26225"/>
                    <a:pt x="17217" y="26225"/>
                  </a:cubicBezTo>
                  <a:cubicBezTo>
                    <a:pt x="17227" y="26225"/>
                    <a:pt x="17236" y="26221"/>
                    <a:pt x="17245" y="26211"/>
                  </a:cubicBezTo>
                  <a:lnTo>
                    <a:pt x="17121" y="26088"/>
                  </a:lnTo>
                  <a:cubicBezTo>
                    <a:pt x="17200" y="26088"/>
                    <a:pt x="17279" y="25987"/>
                    <a:pt x="17358" y="25963"/>
                  </a:cubicBezTo>
                  <a:lnTo>
                    <a:pt x="17358" y="25963"/>
                  </a:lnTo>
                  <a:cubicBezTo>
                    <a:pt x="17365" y="25964"/>
                    <a:pt x="17369" y="25964"/>
                    <a:pt x="17369" y="25964"/>
                  </a:cubicBezTo>
                  <a:lnTo>
                    <a:pt x="17369" y="25960"/>
                  </a:lnTo>
                  <a:lnTo>
                    <a:pt x="17369" y="25960"/>
                  </a:lnTo>
                  <a:cubicBezTo>
                    <a:pt x="17376" y="25959"/>
                    <a:pt x="17383" y="25958"/>
                    <a:pt x="17390" y="25958"/>
                  </a:cubicBezTo>
                  <a:cubicBezTo>
                    <a:pt x="17424" y="25958"/>
                    <a:pt x="17458" y="25976"/>
                    <a:pt x="17492" y="26028"/>
                  </a:cubicBezTo>
                  <a:lnTo>
                    <a:pt x="17492" y="25840"/>
                  </a:lnTo>
                  <a:cubicBezTo>
                    <a:pt x="17557" y="25717"/>
                    <a:pt x="17616" y="25593"/>
                    <a:pt x="17557" y="25469"/>
                  </a:cubicBezTo>
                  <a:cubicBezTo>
                    <a:pt x="17605" y="25369"/>
                    <a:pt x="17451" y="25269"/>
                    <a:pt x="17457" y="25269"/>
                  </a:cubicBezTo>
                  <a:lnTo>
                    <a:pt x="17457" y="25269"/>
                  </a:lnTo>
                  <a:cubicBezTo>
                    <a:pt x="17459" y="25269"/>
                    <a:pt x="17469" y="25274"/>
                    <a:pt x="17492" y="25286"/>
                  </a:cubicBezTo>
                  <a:cubicBezTo>
                    <a:pt x="17492" y="25222"/>
                    <a:pt x="17433" y="25098"/>
                    <a:pt x="17433" y="24975"/>
                  </a:cubicBezTo>
                  <a:lnTo>
                    <a:pt x="17492" y="24975"/>
                  </a:lnTo>
                  <a:cubicBezTo>
                    <a:pt x="17492" y="24851"/>
                    <a:pt x="17433" y="24668"/>
                    <a:pt x="17369" y="24480"/>
                  </a:cubicBezTo>
                  <a:lnTo>
                    <a:pt x="17369" y="24233"/>
                  </a:lnTo>
                  <a:cubicBezTo>
                    <a:pt x="17369" y="24174"/>
                    <a:pt x="17433" y="24050"/>
                    <a:pt x="17492" y="23986"/>
                  </a:cubicBezTo>
                  <a:cubicBezTo>
                    <a:pt x="17433" y="23862"/>
                    <a:pt x="17433" y="23738"/>
                    <a:pt x="17433" y="23555"/>
                  </a:cubicBezTo>
                  <a:lnTo>
                    <a:pt x="17557" y="23555"/>
                  </a:lnTo>
                  <a:cubicBezTo>
                    <a:pt x="17492" y="23432"/>
                    <a:pt x="17680" y="23120"/>
                    <a:pt x="17557" y="23061"/>
                  </a:cubicBezTo>
                  <a:cubicBezTo>
                    <a:pt x="17863" y="22937"/>
                    <a:pt x="17557" y="22443"/>
                    <a:pt x="17616" y="22195"/>
                  </a:cubicBezTo>
                  <a:lnTo>
                    <a:pt x="17433" y="22195"/>
                  </a:lnTo>
                  <a:cubicBezTo>
                    <a:pt x="17433" y="22008"/>
                    <a:pt x="17369" y="21884"/>
                    <a:pt x="17309" y="21701"/>
                  </a:cubicBezTo>
                  <a:lnTo>
                    <a:pt x="17186" y="21701"/>
                  </a:lnTo>
                  <a:cubicBezTo>
                    <a:pt x="17024" y="21539"/>
                    <a:pt x="17186" y="21332"/>
                    <a:pt x="17195" y="21082"/>
                  </a:cubicBezTo>
                  <a:lnTo>
                    <a:pt x="17195" y="21082"/>
                  </a:lnTo>
                  <a:cubicBezTo>
                    <a:pt x="17192" y="21082"/>
                    <a:pt x="17189" y="21083"/>
                    <a:pt x="17186" y="21083"/>
                  </a:cubicBezTo>
                  <a:cubicBezTo>
                    <a:pt x="17189" y="21079"/>
                    <a:pt x="17192" y="21075"/>
                    <a:pt x="17195" y="21071"/>
                  </a:cubicBezTo>
                  <a:lnTo>
                    <a:pt x="17195" y="21071"/>
                  </a:lnTo>
                  <a:cubicBezTo>
                    <a:pt x="17195" y="21075"/>
                    <a:pt x="17195" y="21078"/>
                    <a:pt x="17195" y="21082"/>
                  </a:cubicBezTo>
                  <a:lnTo>
                    <a:pt x="17195" y="21082"/>
                  </a:lnTo>
                  <a:cubicBezTo>
                    <a:pt x="17219" y="21076"/>
                    <a:pt x="17231" y="21047"/>
                    <a:pt x="17230" y="21019"/>
                  </a:cubicBezTo>
                  <a:lnTo>
                    <a:pt x="17230" y="21019"/>
                  </a:lnTo>
                  <a:cubicBezTo>
                    <a:pt x="17220" y="21036"/>
                    <a:pt x="17209" y="21054"/>
                    <a:pt x="17195" y="21071"/>
                  </a:cubicBezTo>
                  <a:lnTo>
                    <a:pt x="17195" y="21071"/>
                  </a:lnTo>
                  <a:cubicBezTo>
                    <a:pt x="17196" y="21035"/>
                    <a:pt x="17193" y="20997"/>
                    <a:pt x="17186" y="20959"/>
                  </a:cubicBezTo>
                  <a:cubicBezTo>
                    <a:pt x="17215" y="20959"/>
                    <a:pt x="17230" y="20989"/>
                    <a:pt x="17230" y="21019"/>
                  </a:cubicBezTo>
                  <a:lnTo>
                    <a:pt x="17230" y="21019"/>
                  </a:lnTo>
                  <a:cubicBezTo>
                    <a:pt x="17423" y="20683"/>
                    <a:pt x="16885" y="20443"/>
                    <a:pt x="17062" y="20094"/>
                  </a:cubicBezTo>
                  <a:cubicBezTo>
                    <a:pt x="16998" y="20029"/>
                    <a:pt x="17062" y="19970"/>
                    <a:pt x="17062" y="19970"/>
                  </a:cubicBezTo>
                  <a:lnTo>
                    <a:pt x="17062" y="19906"/>
                  </a:lnTo>
                  <a:cubicBezTo>
                    <a:pt x="17062" y="19846"/>
                    <a:pt x="16998" y="19782"/>
                    <a:pt x="16998" y="19723"/>
                  </a:cubicBezTo>
                  <a:lnTo>
                    <a:pt x="17121" y="19658"/>
                  </a:lnTo>
                  <a:lnTo>
                    <a:pt x="17121" y="19599"/>
                  </a:lnTo>
                  <a:cubicBezTo>
                    <a:pt x="17154" y="19567"/>
                    <a:pt x="17139" y="19551"/>
                    <a:pt x="17100" y="19551"/>
                  </a:cubicBezTo>
                  <a:cubicBezTo>
                    <a:pt x="17062" y="19551"/>
                    <a:pt x="17000" y="19567"/>
                    <a:pt x="16939" y="19599"/>
                  </a:cubicBezTo>
                  <a:cubicBezTo>
                    <a:pt x="16874" y="19599"/>
                    <a:pt x="16874" y="19535"/>
                    <a:pt x="16815" y="19535"/>
                  </a:cubicBezTo>
                  <a:cubicBezTo>
                    <a:pt x="17062" y="19411"/>
                    <a:pt x="16691" y="19288"/>
                    <a:pt x="16939" y="19164"/>
                  </a:cubicBezTo>
                  <a:cubicBezTo>
                    <a:pt x="16815" y="19164"/>
                    <a:pt x="16751" y="18793"/>
                    <a:pt x="16503" y="18793"/>
                  </a:cubicBezTo>
                  <a:cubicBezTo>
                    <a:pt x="16503" y="18793"/>
                    <a:pt x="16532" y="18767"/>
                    <a:pt x="16551" y="18767"/>
                  </a:cubicBezTo>
                  <a:cubicBezTo>
                    <a:pt x="16560" y="18767"/>
                    <a:pt x="16568" y="18773"/>
                    <a:pt x="16568" y="18793"/>
                  </a:cubicBezTo>
                  <a:cubicBezTo>
                    <a:pt x="16568" y="18669"/>
                    <a:pt x="16568" y="18610"/>
                    <a:pt x="16503" y="18546"/>
                  </a:cubicBezTo>
                  <a:lnTo>
                    <a:pt x="16691" y="18422"/>
                  </a:lnTo>
                  <a:lnTo>
                    <a:pt x="16380" y="18298"/>
                  </a:lnTo>
                  <a:cubicBezTo>
                    <a:pt x="16421" y="18180"/>
                    <a:pt x="16461" y="18111"/>
                    <a:pt x="16535" y="18111"/>
                  </a:cubicBezTo>
                  <a:cubicBezTo>
                    <a:pt x="16575" y="18111"/>
                    <a:pt x="16625" y="18131"/>
                    <a:pt x="16691" y="18175"/>
                  </a:cubicBezTo>
                  <a:cubicBezTo>
                    <a:pt x="16380" y="17928"/>
                    <a:pt x="16568" y="17928"/>
                    <a:pt x="16256" y="17745"/>
                  </a:cubicBezTo>
                  <a:lnTo>
                    <a:pt x="16380" y="17745"/>
                  </a:lnTo>
                  <a:cubicBezTo>
                    <a:pt x="16380" y="17621"/>
                    <a:pt x="16197" y="17557"/>
                    <a:pt x="16256" y="17433"/>
                  </a:cubicBezTo>
                  <a:cubicBezTo>
                    <a:pt x="16320" y="17374"/>
                    <a:pt x="16320" y="17309"/>
                    <a:pt x="16320" y="17186"/>
                  </a:cubicBezTo>
                  <a:cubicBezTo>
                    <a:pt x="16320" y="17062"/>
                    <a:pt x="16256" y="16938"/>
                    <a:pt x="16256" y="16815"/>
                  </a:cubicBezTo>
                  <a:cubicBezTo>
                    <a:pt x="16197" y="16508"/>
                    <a:pt x="16073" y="16197"/>
                    <a:pt x="16132" y="15890"/>
                  </a:cubicBezTo>
                  <a:lnTo>
                    <a:pt x="16132" y="15890"/>
                  </a:lnTo>
                  <a:cubicBezTo>
                    <a:pt x="16064" y="15936"/>
                    <a:pt x="16023" y="15954"/>
                    <a:pt x="16000" y="15954"/>
                  </a:cubicBezTo>
                  <a:cubicBezTo>
                    <a:pt x="15912" y="15954"/>
                    <a:pt x="16093" y="15684"/>
                    <a:pt x="16005" y="15684"/>
                  </a:cubicBezTo>
                  <a:cubicBezTo>
                    <a:pt x="15993" y="15684"/>
                    <a:pt x="15975" y="15689"/>
                    <a:pt x="15949" y="15702"/>
                  </a:cubicBezTo>
                  <a:cubicBezTo>
                    <a:pt x="15998" y="15654"/>
                    <a:pt x="16007" y="15563"/>
                    <a:pt x="16075" y="15563"/>
                  </a:cubicBezTo>
                  <a:cubicBezTo>
                    <a:pt x="16091" y="15563"/>
                    <a:pt x="16109" y="15567"/>
                    <a:pt x="16132" y="15578"/>
                  </a:cubicBezTo>
                  <a:cubicBezTo>
                    <a:pt x="15949" y="15331"/>
                    <a:pt x="16132" y="15148"/>
                    <a:pt x="15826" y="15084"/>
                  </a:cubicBezTo>
                  <a:cubicBezTo>
                    <a:pt x="15855" y="15054"/>
                    <a:pt x="15901" y="15054"/>
                    <a:pt x="15940" y="15054"/>
                  </a:cubicBezTo>
                  <a:cubicBezTo>
                    <a:pt x="15978" y="15054"/>
                    <a:pt x="16009" y="15054"/>
                    <a:pt x="16009" y="15025"/>
                  </a:cubicBezTo>
                  <a:cubicBezTo>
                    <a:pt x="16009" y="15025"/>
                    <a:pt x="15949" y="14960"/>
                    <a:pt x="15949" y="14901"/>
                  </a:cubicBezTo>
                  <a:cubicBezTo>
                    <a:pt x="16009" y="14901"/>
                    <a:pt x="16073" y="14960"/>
                    <a:pt x="16132" y="14960"/>
                  </a:cubicBezTo>
                  <a:cubicBezTo>
                    <a:pt x="16064" y="14824"/>
                    <a:pt x="15941" y="14782"/>
                    <a:pt x="15802" y="14782"/>
                  </a:cubicBezTo>
                  <a:cubicBezTo>
                    <a:pt x="15689" y="14782"/>
                    <a:pt x="15566" y="14810"/>
                    <a:pt x="15455" y="14837"/>
                  </a:cubicBezTo>
                  <a:cubicBezTo>
                    <a:pt x="15514" y="14654"/>
                    <a:pt x="15514" y="14589"/>
                    <a:pt x="15267" y="14589"/>
                  </a:cubicBezTo>
                  <a:cubicBezTo>
                    <a:pt x="15311" y="14548"/>
                    <a:pt x="15353" y="14477"/>
                    <a:pt x="15415" y="14477"/>
                  </a:cubicBezTo>
                  <a:cubicBezTo>
                    <a:pt x="15444" y="14477"/>
                    <a:pt x="15476" y="14492"/>
                    <a:pt x="15514" y="14530"/>
                  </a:cubicBezTo>
                  <a:cubicBezTo>
                    <a:pt x="15514" y="14470"/>
                    <a:pt x="15405" y="14030"/>
                    <a:pt x="15240" y="14030"/>
                  </a:cubicBezTo>
                  <a:cubicBezTo>
                    <a:pt x="15230" y="14030"/>
                    <a:pt x="15219" y="14032"/>
                    <a:pt x="15208" y="14035"/>
                  </a:cubicBezTo>
                  <a:cubicBezTo>
                    <a:pt x="15267" y="13971"/>
                    <a:pt x="15208" y="13912"/>
                    <a:pt x="15143" y="13912"/>
                  </a:cubicBezTo>
                  <a:cubicBezTo>
                    <a:pt x="15084" y="13665"/>
                    <a:pt x="15084" y="13665"/>
                    <a:pt x="15020" y="13477"/>
                  </a:cubicBezTo>
                  <a:lnTo>
                    <a:pt x="14960" y="13541"/>
                  </a:lnTo>
                  <a:cubicBezTo>
                    <a:pt x="14713" y="13541"/>
                    <a:pt x="14837" y="13417"/>
                    <a:pt x="14772" y="13229"/>
                  </a:cubicBezTo>
                  <a:cubicBezTo>
                    <a:pt x="14837" y="12799"/>
                    <a:pt x="14649" y="13106"/>
                    <a:pt x="14713" y="12675"/>
                  </a:cubicBezTo>
                  <a:lnTo>
                    <a:pt x="14713" y="12675"/>
                  </a:lnTo>
                  <a:lnTo>
                    <a:pt x="14589" y="12799"/>
                  </a:lnTo>
                  <a:cubicBezTo>
                    <a:pt x="14569" y="12802"/>
                    <a:pt x="14550" y="12804"/>
                    <a:pt x="14534" y="12804"/>
                  </a:cubicBezTo>
                  <a:cubicBezTo>
                    <a:pt x="14258" y="12804"/>
                    <a:pt x="14579" y="12357"/>
                    <a:pt x="14401" y="12240"/>
                  </a:cubicBezTo>
                  <a:lnTo>
                    <a:pt x="14401" y="12240"/>
                  </a:lnTo>
                  <a:lnTo>
                    <a:pt x="14342" y="12364"/>
                  </a:lnTo>
                  <a:cubicBezTo>
                    <a:pt x="14218" y="12305"/>
                    <a:pt x="14649" y="11810"/>
                    <a:pt x="14649" y="11686"/>
                  </a:cubicBezTo>
                  <a:lnTo>
                    <a:pt x="14713" y="11746"/>
                  </a:lnTo>
                  <a:cubicBezTo>
                    <a:pt x="14732" y="11626"/>
                    <a:pt x="14719" y="11590"/>
                    <a:pt x="14687" y="11590"/>
                  </a:cubicBezTo>
                  <a:cubicBezTo>
                    <a:pt x="14639" y="11590"/>
                    <a:pt x="14547" y="11672"/>
                    <a:pt x="14453" y="11672"/>
                  </a:cubicBezTo>
                  <a:cubicBezTo>
                    <a:pt x="14416" y="11672"/>
                    <a:pt x="14378" y="11659"/>
                    <a:pt x="14342" y="11622"/>
                  </a:cubicBezTo>
                  <a:cubicBezTo>
                    <a:pt x="14466" y="11498"/>
                    <a:pt x="14649" y="11498"/>
                    <a:pt x="14589" y="11375"/>
                  </a:cubicBezTo>
                  <a:cubicBezTo>
                    <a:pt x="14649" y="11251"/>
                    <a:pt x="14095" y="11128"/>
                    <a:pt x="14154" y="10821"/>
                  </a:cubicBezTo>
                  <a:lnTo>
                    <a:pt x="14154" y="10821"/>
                  </a:lnTo>
                  <a:cubicBezTo>
                    <a:pt x="14113" y="10862"/>
                    <a:pt x="14070" y="10933"/>
                    <a:pt x="14028" y="10933"/>
                  </a:cubicBezTo>
                  <a:cubicBezTo>
                    <a:pt x="14009" y="10933"/>
                    <a:pt x="13990" y="10919"/>
                    <a:pt x="13971" y="10880"/>
                  </a:cubicBezTo>
                  <a:cubicBezTo>
                    <a:pt x="13848" y="10757"/>
                    <a:pt x="14031" y="10326"/>
                    <a:pt x="13724" y="10326"/>
                  </a:cubicBezTo>
                  <a:cubicBezTo>
                    <a:pt x="13724" y="10326"/>
                    <a:pt x="13724" y="10262"/>
                    <a:pt x="13783" y="10262"/>
                  </a:cubicBezTo>
                  <a:cubicBezTo>
                    <a:pt x="13660" y="10203"/>
                    <a:pt x="13477" y="9955"/>
                    <a:pt x="13289" y="9955"/>
                  </a:cubicBezTo>
                  <a:cubicBezTo>
                    <a:pt x="13412" y="9891"/>
                    <a:pt x="13412" y="9768"/>
                    <a:pt x="13412" y="9708"/>
                  </a:cubicBezTo>
                  <a:cubicBezTo>
                    <a:pt x="13353" y="9644"/>
                    <a:pt x="13289" y="9585"/>
                    <a:pt x="13165" y="9520"/>
                  </a:cubicBezTo>
                  <a:cubicBezTo>
                    <a:pt x="13041" y="9397"/>
                    <a:pt x="12858" y="9273"/>
                    <a:pt x="13106" y="9149"/>
                  </a:cubicBezTo>
                  <a:cubicBezTo>
                    <a:pt x="13041" y="9026"/>
                    <a:pt x="12918" y="8902"/>
                    <a:pt x="12858" y="8778"/>
                  </a:cubicBezTo>
                  <a:lnTo>
                    <a:pt x="12918" y="8778"/>
                  </a:lnTo>
                  <a:cubicBezTo>
                    <a:pt x="12794" y="8531"/>
                    <a:pt x="12611" y="8531"/>
                    <a:pt x="12488" y="8531"/>
                  </a:cubicBezTo>
                  <a:cubicBezTo>
                    <a:pt x="12488" y="8472"/>
                    <a:pt x="12547" y="8472"/>
                    <a:pt x="12547" y="8472"/>
                  </a:cubicBezTo>
                  <a:cubicBezTo>
                    <a:pt x="12488" y="8284"/>
                    <a:pt x="12423" y="8160"/>
                    <a:pt x="12364" y="8101"/>
                  </a:cubicBezTo>
                  <a:cubicBezTo>
                    <a:pt x="12300" y="8037"/>
                    <a:pt x="12176" y="7977"/>
                    <a:pt x="11993" y="7977"/>
                  </a:cubicBezTo>
                  <a:lnTo>
                    <a:pt x="12117" y="7854"/>
                  </a:lnTo>
                  <a:cubicBezTo>
                    <a:pt x="11993" y="7854"/>
                    <a:pt x="11993" y="7666"/>
                    <a:pt x="11929" y="7542"/>
                  </a:cubicBezTo>
                  <a:cubicBezTo>
                    <a:pt x="11869" y="7359"/>
                    <a:pt x="11746" y="7171"/>
                    <a:pt x="11558" y="7112"/>
                  </a:cubicBezTo>
                  <a:cubicBezTo>
                    <a:pt x="11558" y="7048"/>
                    <a:pt x="11558" y="7048"/>
                    <a:pt x="11622" y="7048"/>
                  </a:cubicBezTo>
                  <a:cubicBezTo>
                    <a:pt x="11498" y="7048"/>
                    <a:pt x="11434" y="6924"/>
                    <a:pt x="11375" y="6800"/>
                  </a:cubicBezTo>
                  <a:cubicBezTo>
                    <a:pt x="11311" y="6741"/>
                    <a:pt x="11251" y="6617"/>
                    <a:pt x="11187" y="6494"/>
                  </a:cubicBezTo>
                  <a:cubicBezTo>
                    <a:pt x="11144" y="6358"/>
                    <a:pt x="11068" y="6256"/>
                    <a:pt x="10912" y="6256"/>
                  </a:cubicBezTo>
                  <a:cubicBezTo>
                    <a:pt x="10851" y="6256"/>
                    <a:pt x="10779" y="6271"/>
                    <a:pt x="10692" y="6306"/>
                  </a:cubicBezTo>
                  <a:lnTo>
                    <a:pt x="10386" y="6246"/>
                  </a:lnTo>
                  <a:lnTo>
                    <a:pt x="10386" y="6246"/>
                  </a:lnTo>
                  <a:cubicBezTo>
                    <a:pt x="10633" y="6553"/>
                    <a:pt x="10198" y="6429"/>
                    <a:pt x="10198" y="6553"/>
                  </a:cubicBezTo>
                  <a:cubicBezTo>
                    <a:pt x="10094" y="6503"/>
                    <a:pt x="10077" y="6277"/>
                    <a:pt x="10185" y="6277"/>
                  </a:cubicBezTo>
                  <a:cubicBezTo>
                    <a:pt x="10206" y="6277"/>
                    <a:pt x="10231" y="6286"/>
                    <a:pt x="10262" y="6306"/>
                  </a:cubicBezTo>
                  <a:cubicBezTo>
                    <a:pt x="10386" y="6246"/>
                    <a:pt x="10321" y="6123"/>
                    <a:pt x="10198" y="6058"/>
                  </a:cubicBezTo>
                  <a:cubicBezTo>
                    <a:pt x="10138" y="5935"/>
                    <a:pt x="10074" y="5875"/>
                    <a:pt x="10138" y="5811"/>
                  </a:cubicBezTo>
                  <a:cubicBezTo>
                    <a:pt x="9580" y="5317"/>
                    <a:pt x="9209" y="4763"/>
                    <a:pt x="8655" y="4392"/>
                  </a:cubicBezTo>
                  <a:lnTo>
                    <a:pt x="8591" y="4639"/>
                  </a:lnTo>
                  <a:lnTo>
                    <a:pt x="8408" y="4451"/>
                  </a:lnTo>
                  <a:cubicBezTo>
                    <a:pt x="8408" y="4410"/>
                    <a:pt x="8436" y="4339"/>
                    <a:pt x="8494" y="4339"/>
                  </a:cubicBezTo>
                  <a:cubicBezTo>
                    <a:pt x="8520" y="4339"/>
                    <a:pt x="8552" y="4353"/>
                    <a:pt x="8591" y="4392"/>
                  </a:cubicBezTo>
                  <a:cubicBezTo>
                    <a:pt x="8591" y="4311"/>
                    <a:pt x="8533" y="4288"/>
                    <a:pt x="8468" y="4288"/>
                  </a:cubicBezTo>
                  <a:cubicBezTo>
                    <a:pt x="8383" y="4288"/>
                    <a:pt x="8284" y="4327"/>
                    <a:pt x="8284" y="4327"/>
                  </a:cubicBezTo>
                  <a:cubicBezTo>
                    <a:pt x="8129" y="4173"/>
                    <a:pt x="8265" y="4163"/>
                    <a:pt x="8372" y="4163"/>
                  </a:cubicBezTo>
                  <a:cubicBezTo>
                    <a:pt x="8387" y="4163"/>
                    <a:pt x="8402" y="4163"/>
                    <a:pt x="8415" y="4163"/>
                  </a:cubicBezTo>
                  <a:cubicBezTo>
                    <a:pt x="8458" y="4163"/>
                    <a:pt x="8485" y="4161"/>
                    <a:pt x="8467" y="4145"/>
                  </a:cubicBezTo>
                  <a:lnTo>
                    <a:pt x="8343" y="4080"/>
                  </a:lnTo>
                  <a:cubicBezTo>
                    <a:pt x="8272" y="4117"/>
                    <a:pt x="8201" y="4152"/>
                    <a:pt x="8130" y="4152"/>
                  </a:cubicBezTo>
                  <a:cubicBezTo>
                    <a:pt x="8078" y="4152"/>
                    <a:pt x="8025" y="4133"/>
                    <a:pt x="7972" y="4080"/>
                  </a:cubicBezTo>
                  <a:cubicBezTo>
                    <a:pt x="7913" y="3957"/>
                    <a:pt x="8037" y="3897"/>
                    <a:pt x="7972" y="3897"/>
                  </a:cubicBezTo>
                  <a:cubicBezTo>
                    <a:pt x="7972" y="3897"/>
                    <a:pt x="7972" y="3833"/>
                    <a:pt x="7913" y="3833"/>
                  </a:cubicBezTo>
                  <a:lnTo>
                    <a:pt x="7666" y="3650"/>
                  </a:lnTo>
                  <a:lnTo>
                    <a:pt x="7666" y="3897"/>
                  </a:lnTo>
                  <a:cubicBezTo>
                    <a:pt x="7591" y="3897"/>
                    <a:pt x="7538" y="3829"/>
                    <a:pt x="7495" y="3829"/>
                  </a:cubicBezTo>
                  <a:cubicBezTo>
                    <a:pt x="7469" y="3829"/>
                    <a:pt x="7446" y="3854"/>
                    <a:pt x="7424" y="3934"/>
                  </a:cubicBezTo>
                  <a:lnTo>
                    <a:pt x="7424" y="3934"/>
                  </a:lnTo>
                  <a:cubicBezTo>
                    <a:pt x="7457" y="3758"/>
                    <a:pt x="7223" y="3581"/>
                    <a:pt x="7048" y="3462"/>
                  </a:cubicBezTo>
                  <a:cubicBezTo>
                    <a:pt x="6860" y="3338"/>
                    <a:pt x="6612" y="3215"/>
                    <a:pt x="6612" y="3155"/>
                  </a:cubicBezTo>
                  <a:cubicBezTo>
                    <a:pt x="6365" y="3155"/>
                    <a:pt x="6241" y="3091"/>
                    <a:pt x="6058" y="2967"/>
                  </a:cubicBezTo>
                  <a:cubicBezTo>
                    <a:pt x="6058" y="3016"/>
                    <a:pt x="6022" y="3133"/>
                    <a:pt x="5924" y="3133"/>
                  </a:cubicBezTo>
                  <a:cubicBezTo>
                    <a:pt x="5893" y="3133"/>
                    <a:pt x="5856" y="3121"/>
                    <a:pt x="5811" y="3091"/>
                  </a:cubicBezTo>
                  <a:cubicBezTo>
                    <a:pt x="6118" y="2720"/>
                    <a:pt x="5688" y="2720"/>
                    <a:pt x="5688" y="2414"/>
                  </a:cubicBezTo>
                  <a:cubicBezTo>
                    <a:pt x="5688" y="2468"/>
                    <a:pt x="5664" y="2486"/>
                    <a:pt x="5628" y="2486"/>
                  </a:cubicBezTo>
                  <a:cubicBezTo>
                    <a:pt x="5547" y="2486"/>
                    <a:pt x="5403" y="2394"/>
                    <a:pt x="5318" y="2394"/>
                  </a:cubicBezTo>
                  <a:cubicBezTo>
                    <a:pt x="5266" y="2394"/>
                    <a:pt x="5235" y="2428"/>
                    <a:pt x="5252" y="2537"/>
                  </a:cubicBezTo>
                  <a:cubicBezTo>
                    <a:pt x="5129" y="2414"/>
                    <a:pt x="5317" y="2414"/>
                    <a:pt x="5252" y="2226"/>
                  </a:cubicBezTo>
                  <a:cubicBezTo>
                    <a:pt x="5069" y="2226"/>
                    <a:pt x="4881" y="2102"/>
                    <a:pt x="4698" y="1919"/>
                  </a:cubicBezTo>
                  <a:cubicBezTo>
                    <a:pt x="4575" y="1795"/>
                    <a:pt x="4387" y="1672"/>
                    <a:pt x="4140" y="1548"/>
                  </a:cubicBezTo>
                  <a:cubicBezTo>
                    <a:pt x="4140" y="1607"/>
                    <a:pt x="4140" y="1731"/>
                    <a:pt x="4016" y="1795"/>
                  </a:cubicBezTo>
                  <a:lnTo>
                    <a:pt x="3957" y="1425"/>
                  </a:lnTo>
                  <a:cubicBezTo>
                    <a:pt x="3945" y="1418"/>
                    <a:pt x="3933" y="1416"/>
                    <a:pt x="3921" y="1416"/>
                  </a:cubicBezTo>
                  <a:cubicBezTo>
                    <a:pt x="3846" y="1416"/>
                    <a:pt x="3773" y="1521"/>
                    <a:pt x="3715" y="1521"/>
                  </a:cubicBezTo>
                  <a:cubicBezTo>
                    <a:pt x="3688" y="1521"/>
                    <a:pt x="3664" y="1497"/>
                    <a:pt x="3645" y="1425"/>
                  </a:cubicBezTo>
                  <a:cubicBezTo>
                    <a:pt x="3645" y="1484"/>
                    <a:pt x="3645" y="1548"/>
                    <a:pt x="3586" y="1548"/>
                  </a:cubicBezTo>
                  <a:lnTo>
                    <a:pt x="3338" y="1301"/>
                  </a:lnTo>
                  <a:cubicBezTo>
                    <a:pt x="3215" y="1237"/>
                    <a:pt x="3150" y="1237"/>
                    <a:pt x="3027" y="1177"/>
                  </a:cubicBezTo>
                  <a:cubicBezTo>
                    <a:pt x="2844" y="1054"/>
                    <a:pt x="2656" y="989"/>
                    <a:pt x="2473" y="866"/>
                  </a:cubicBezTo>
                  <a:cubicBezTo>
                    <a:pt x="2226" y="742"/>
                    <a:pt x="2038" y="683"/>
                    <a:pt x="1855" y="495"/>
                  </a:cubicBezTo>
                  <a:cubicBezTo>
                    <a:pt x="1731" y="435"/>
                    <a:pt x="1608" y="371"/>
                    <a:pt x="1543" y="312"/>
                  </a:cubicBezTo>
                  <a:cubicBezTo>
                    <a:pt x="1420" y="188"/>
                    <a:pt x="1296" y="124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40"/>
            <p:cNvSpPr/>
            <p:nvPr/>
          </p:nvSpPr>
          <p:spPr>
            <a:xfrm>
              <a:off x="4818375" y="3480925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1" y="60"/>
                  </a:moveTo>
                  <a:cubicBezTo>
                    <a:pt x="1" y="1"/>
                    <a:pt x="60" y="1"/>
                    <a:pt x="60" y="1"/>
                  </a:cubicBezTo>
                  <a:cubicBezTo>
                    <a:pt x="60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40"/>
            <p:cNvSpPr/>
            <p:nvPr/>
          </p:nvSpPr>
          <p:spPr>
            <a:xfrm>
              <a:off x="4728750" y="3324775"/>
              <a:ext cx="25" cy="1650"/>
            </a:xfrm>
            <a:custGeom>
              <a:rect b="b" l="l" r="r" t="t"/>
              <a:pathLst>
                <a:path extrusionOk="0" h="66" w="1">
                  <a:moveTo>
                    <a:pt x="0" y="6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40"/>
            <p:cNvSpPr/>
            <p:nvPr/>
          </p:nvSpPr>
          <p:spPr>
            <a:xfrm>
              <a:off x="4853875" y="3666400"/>
              <a:ext cx="1625" cy="3100"/>
            </a:xfrm>
            <a:custGeom>
              <a:rect b="b" l="l" r="r" t="t"/>
              <a:pathLst>
                <a:path extrusionOk="0" h="124" w="65">
                  <a:moveTo>
                    <a:pt x="64" y="0"/>
                  </a:moveTo>
                  <a:cubicBezTo>
                    <a:pt x="64" y="0"/>
                    <a:pt x="0" y="59"/>
                    <a:pt x="0" y="124"/>
                  </a:cubicBezTo>
                  <a:cubicBezTo>
                    <a:pt x="64" y="59"/>
                    <a:pt x="64" y="59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40"/>
            <p:cNvSpPr/>
            <p:nvPr/>
          </p:nvSpPr>
          <p:spPr>
            <a:xfrm>
              <a:off x="4892575" y="3783850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59" y="0"/>
                  </a:moveTo>
                  <a:cubicBezTo>
                    <a:pt x="59" y="60"/>
                    <a:pt x="0" y="60"/>
                    <a:pt x="0" y="124"/>
                  </a:cubicBezTo>
                  <a:lnTo>
                    <a:pt x="59" y="12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40"/>
            <p:cNvSpPr/>
            <p:nvPr/>
          </p:nvSpPr>
          <p:spPr>
            <a:xfrm>
              <a:off x="4866225" y="3815625"/>
              <a:ext cx="3125" cy="2250"/>
            </a:xfrm>
            <a:custGeom>
              <a:rect b="b" l="l" r="r" t="t"/>
              <a:pathLst>
                <a:path extrusionOk="0" h="90" w="125">
                  <a:moveTo>
                    <a:pt x="54" y="1"/>
                  </a:moveTo>
                  <a:cubicBezTo>
                    <a:pt x="38" y="1"/>
                    <a:pt x="19" y="8"/>
                    <a:pt x="1" y="25"/>
                  </a:cubicBezTo>
                  <a:lnTo>
                    <a:pt x="1" y="89"/>
                  </a:lnTo>
                  <a:lnTo>
                    <a:pt x="124" y="89"/>
                  </a:lnTo>
                  <a:cubicBezTo>
                    <a:pt x="124" y="44"/>
                    <a:pt x="94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40"/>
            <p:cNvSpPr/>
            <p:nvPr/>
          </p:nvSpPr>
          <p:spPr>
            <a:xfrm>
              <a:off x="4877100" y="3790025"/>
              <a:ext cx="6225" cy="4600"/>
            </a:xfrm>
            <a:custGeom>
              <a:rect b="b" l="l" r="r" t="t"/>
              <a:pathLst>
                <a:path extrusionOk="0" h="184" w="249">
                  <a:moveTo>
                    <a:pt x="125" y="1"/>
                  </a:moveTo>
                  <a:cubicBezTo>
                    <a:pt x="1" y="1"/>
                    <a:pt x="60" y="60"/>
                    <a:pt x="60" y="184"/>
                  </a:cubicBezTo>
                  <a:cubicBezTo>
                    <a:pt x="248" y="184"/>
                    <a:pt x="184" y="124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40"/>
            <p:cNvSpPr/>
            <p:nvPr/>
          </p:nvSpPr>
          <p:spPr>
            <a:xfrm>
              <a:off x="4878600" y="3794600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lnTo>
                    <a:pt x="0" y="124"/>
                  </a:lnTo>
                  <a:cubicBezTo>
                    <a:pt x="65" y="124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40"/>
            <p:cNvSpPr/>
            <p:nvPr/>
          </p:nvSpPr>
          <p:spPr>
            <a:xfrm>
              <a:off x="4890575" y="3761550"/>
              <a:ext cx="6150" cy="3950"/>
            </a:xfrm>
            <a:custGeom>
              <a:rect b="b" l="l" r="r" t="t"/>
              <a:pathLst>
                <a:path extrusionOk="0" h="158" w="246">
                  <a:moveTo>
                    <a:pt x="38" y="0"/>
                  </a:moveTo>
                  <a:cubicBezTo>
                    <a:pt x="13" y="0"/>
                    <a:pt x="1" y="23"/>
                    <a:pt x="16" y="86"/>
                  </a:cubicBezTo>
                  <a:cubicBezTo>
                    <a:pt x="16" y="151"/>
                    <a:pt x="204" y="151"/>
                    <a:pt x="139" y="151"/>
                  </a:cubicBezTo>
                  <a:cubicBezTo>
                    <a:pt x="154" y="155"/>
                    <a:pt x="165" y="157"/>
                    <a:pt x="173" y="157"/>
                  </a:cubicBezTo>
                  <a:cubicBezTo>
                    <a:pt x="246" y="157"/>
                    <a:pt x="102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40"/>
            <p:cNvSpPr/>
            <p:nvPr/>
          </p:nvSpPr>
          <p:spPr>
            <a:xfrm>
              <a:off x="4869325" y="3788425"/>
              <a:ext cx="4725" cy="1625"/>
            </a:xfrm>
            <a:custGeom>
              <a:rect b="b" l="l" r="r" t="t"/>
              <a:pathLst>
                <a:path extrusionOk="0" h="65" w="189">
                  <a:moveTo>
                    <a:pt x="65" y="0"/>
                  </a:moveTo>
                  <a:lnTo>
                    <a:pt x="0" y="65"/>
                  </a:lnTo>
                  <a:lnTo>
                    <a:pt x="18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40"/>
            <p:cNvSpPr/>
            <p:nvPr/>
          </p:nvSpPr>
          <p:spPr>
            <a:xfrm>
              <a:off x="4872400" y="377147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65" y="1"/>
                  </a:moveTo>
                  <a:lnTo>
                    <a:pt x="1" y="124"/>
                  </a:lnTo>
                  <a:lnTo>
                    <a:pt x="65" y="184"/>
                  </a:lnTo>
                  <a:cubicBezTo>
                    <a:pt x="65" y="60"/>
                    <a:pt x="125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40"/>
            <p:cNvSpPr/>
            <p:nvPr/>
          </p:nvSpPr>
          <p:spPr>
            <a:xfrm>
              <a:off x="4874025" y="3776050"/>
              <a:ext cx="25" cy="3125"/>
            </a:xfrm>
            <a:custGeom>
              <a:rect b="b" l="l" r="r" t="t"/>
              <a:pathLst>
                <a:path extrusionOk="0" h="125" w="1">
                  <a:moveTo>
                    <a:pt x="0" y="1"/>
                  </a:moveTo>
                  <a:lnTo>
                    <a:pt x="0" y="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40"/>
            <p:cNvSpPr/>
            <p:nvPr/>
          </p:nvSpPr>
          <p:spPr>
            <a:xfrm>
              <a:off x="4867825" y="3780750"/>
              <a:ext cx="1525" cy="4600"/>
            </a:xfrm>
            <a:custGeom>
              <a:rect b="b" l="l" r="r" t="t"/>
              <a:pathLst>
                <a:path extrusionOk="0" h="184" w="61">
                  <a:moveTo>
                    <a:pt x="60" y="1"/>
                  </a:moveTo>
                  <a:lnTo>
                    <a:pt x="1" y="184"/>
                  </a:lnTo>
                  <a:lnTo>
                    <a:pt x="60" y="1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40"/>
            <p:cNvSpPr/>
            <p:nvPr/>
          </p:nvSpPr>
          <p:spPr>
            <a:xfrm>
              <a:off x="4872400" y="3722025"/>
              <a:ext cx="4725" cy="5275"/>
            </a:xfrm>
            <a:custGeom>
              <a:rect b="b" l="l" r="r" t="t"/>
              <a:pathLst>
                <a:path extrusionOk="0" h="211" w="189">
                  <a:moveTo>
                    <a:pt x="125" y="1"/>
                  </a:moveTo>
                  <a:cubicBezTo>
                    <a:pt x="65" y="1"/>
                    <a:pt x="1" y="60"/>
                    <a:pt x="65" y="124"/>
                  </a:cubicBezTo>
                  <a:cubicBezTo>
                    <a:pt x="107" y="166"/>
                    <a:pt x="119" y="210"/>
                    <a:pt x="146" y="210"/>
                  </a:cubicBezTo>
                  <a:cubicBezTo>
                    <a:pt x="157" y="210"/>
                    <a:pt x="170" y="203"/>
                    <a:pt x="189" y="184"/>
                  </a:cubicBezTo>
                  <a:cubicBezTo>
                    <a:pt x="189" y="124"/>
                    <a:pt x="125" y="60"/>
                    <a:pt x="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40"/>
            <p:cNvSpPr/>
            <p:nvPr/>
          </p:nvSpPr>
          <p:spPr>
            <a:xfrm>
              <a:off x="4863150" y="3737475"/>
              <a:ext cx="4700" cy="3125"/>
            </a:xfrm>
            <a:custGeom>
              <a:rect b="b" l="l" r="r" t="t"/>
              <a:pathLst>
                <a:path extrusionOk="0" h="125" w="188">
                  <a:moveTo>
                    <a:pt x="0" y="1"/>
                  </a:moveTo>
                  <a:lnTo>
                    <a:pt x="64" y="124"/>
                  </a:lnTo>
                  <a:cubicBezTo>
                    <a:pt x="124" y="60"/>
                    <a:pt x="124" y="60"/>
                    <a:pt x="1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40"/>
            <p:cNvSpPr/>
            <p:nvPr/>
          </p:nvSpPr>
          <p:spPr>
            <a:xfrm>
              <a:off x="4860050" y="3723900"/>
              <a:ext cx="3125" cy="5375"/>
            </a:xfrm>
            <a:custGeom>
              <a:rect b="b" l="l" r="r" t="t"/>
              <a:pathLst>
                <a:path extrusionOk="0" h="215" w="125">
                  <a:moveTo>
                    <a:pt x="30" y="1"/>
                  </a:moveTo>
                  <a:cubicBezTo>
                    <a:pt x="13" y="1"/>
                    <a:pt x="0" y="29"/>
                    <a:pt x="0" y="109"/>
                  </a:cubicBezTo>
                  <a:cubicBezTo>
                    <a:pt x="49" y="109"/>
                    <a:pt x="94" y="215"/>
                    <a:pt x="114" y="215"/>
                  </a:cubicBezTo>
                  <a:cubicBezTo>
                    <a:pt x="120" y="215"/>
                    <a:pt x="124" y="203"/>
                    <a:pt x="124" y="173"/>
                  </a:cubicBezTo>
                  <a:cubicBezTo>
                    <a:pt x="124" y="129"/>
                    <a:pt x="67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40"/>
            <p:cNvSpPr/>
            <p:nvPr/>
          </p:nvSpPr>
          <p:spPr>
            <a:xfrm>
              <a:off x="4867825" y="3661700"/>
              <a:ext cx="9300" cy="25"/>
            </a:xfrm>
            <a:custGeom>
              <a:rect b="b" l="l" r="r" t="t"/>
              <a:pathLst>
                <a:path extrusionOk="0" h="1" w="372">
                  <a:moveTo>
                    <a:pt x="1" y="0"/>
                  </a:moveTo>
                  <a:lnTo>
                    <a:pt x="1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40"/>
            <p:cNvSpPr/>
            <p:nvPr/>
          </p:nvSpPr>
          <p:spPr>
            <a:xfrm>
              <a:off x="4840750" y="3604725"/>
              <a:ext cx="6950" cy="6350"/>
            </a:xfrm>
            <a:custGeom>
              <a:rect b="b" l="l" r="r" t="t"/>
              <a:pathLst>
                <a:path extrusionOk="0" h="254" w="278">
                  <a:moveTo>
                    <a:pt x="158" y="1"/>
                  </a:moveTo>
                  <a:cubicBezTo>
                    <a:pt x="129" y="1"/>
                    <a:pt x="89" y="15"/>
                    <a:pt x="31" y="54"/>
                  </a:cubicBezTo>
                  <a:cubicBezTo>
                    <a:pt x="1" y="148"/>
                    <a:pt x="48" y="148"/>
                    <a:pt x="94" y="148"/>
                  </a:cubicBezTo>
                  <a:cubicBezTo>
                    <a:pt x="141" y="148"/>
                    <a:pt x="186" y="148"/>
                    <a:pt x="154" y="242"/>
                  </a:cubicBezTo>
                  <a:cubicBezTo>
                    <a:pt x="171" y="250"/>
                    <a:pt x="185" y="254"/>
                    <a:pt x="196" y="254"/>
                  </a:cubicBezTo>
                  <a:cubicBezTo>
                    <a:pt x="264" y="254"/>
                    <a:pt x="227" y="118"/>
                    <a:pt x="278" y="118"/>
                  </a:cubicBezTo>
                  <a:cubicBezTo>
                    <a:pt x="237" y="74"/>
                    <a:pt x="22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40"/>
            <p:cNvSpPr/>
            <p:nvPr/>
          </p:nvSpPr>
          <p:spPr>
            <a:xfrm>
              <a:off x="4847675" y="3607675"/>
              <a:ext cx="1650" cy="1500"/>
            </a:xfrm>
            <a:custGeom>
              <a:rect b="b" l="l" r="r" t="t"/>
              <a:pathLst>
                <a:path extrusionOk="0" h="60" w="66">
                  <a:moveTo>
                    <a:pt x="1" y="0"/>
                  </a:moveTo>
                  <a:lnTo>
                    <a:pt x="65" y="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40"/>
            <p:cNvSpPr/>
            <p:nvPr/>
          </p:nvSpPr>
          <p:spPr>
            <a:xfrm>
              <a:off x="4456750" y="3103850"/>
              <a:ext cx="6200" cy="3100"/>
            </a:xfrm>
            <a:custGeom>
              <a:rect b="b" l="l" r="r" t="t"/>
              <a:pathLst>
                <a:path extrusionOk="0" h="124" w="248">
                  <a:moveTo>
                    <a:pt x="0" y="0"/>
                  </a:moveTo>
                  <a:cubicBezTo>
                    <a:pt x="60" y="60"/>
                    <a:pt x="124" y="60"/>
                    <a:pt x="183" y="124"/>
                  </a:cubicBezTo>
                  <a:cubicBezTo>
                    <a:pt x="183" y="60"/>
                    <a:pt x="183" y="60"/>
                    <a:pt x="247" y="60"/>
                  </a:cubicBezTo>
                  <a:cubicBezTo>
                    <a:pt x="124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40"/>
            <p:cNvSpPr/>
            <p:nvPr/>
          </p:nvSpPr>
          <p:spPr>
            <a:xfrm>
              <a:off x="4438200" y="3125475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0" y="1"/>
                  </a:moveTo>
                  <a:lnTo>
                    <a:pt x="183" y="124"/>
                  </a:lnTo>
                  <a:cubicBezTo>
                    <a:pt x="183" y="60"/>
                    <a:pt x="183" y="1"/>
                    <a:pt x="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40"/>
            <p:cNvSpPr/>
            <p:nvPr/>
          </p:nvSpPr>
          <p:spPr>
            <a:xfrm>
              <a:off x="4776600" y="3416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64" y="1"/>
                  </a:moveTo>
                  <a:lnTo>
                    <a:pt x="0" y="124"/>
                  </a:lnTo>
                  <a:lnTo>
                    <a:pt x="64" y="12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40"/>
            <p:cNvSpPr/>
            <p:nvPr/>
          </p:nvSpPr>
          <p:spPr>
            <a:xfrm>
              <a:off x="4759650" y="3374225"/>
              <a:ext cx="4600" cy="4725"/>
            </a:xfrm>
            <a:custGeom>
              <a:rect b="b" l="l" r="r" t="t"/>
              <a:pathLst>
                <a:path extrusionOk="0" h="189" w="184">
                  <a:moveTo>
                    <a:pt x="184" y="1"/>
                  </a:moveTo>
                  <a:lnTo>
                    <a:pt x="1" y="125"/>
                  </a:lnTo>
                  <a:lnTo>
                    <a:pt x="60" y="18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40"/>
            <p:cNvSpPr/>
            <p:nvPr/>
          </p:nvSpPr>
          <p:spPr>
            <a:xfrm>
              <a:off x="4736400" y="3349375"/>
              <a:ext cx="3175" cy="4850"/>
            </a:xfrm>
            <a:custGeom>
              <a:rect b="b" l="l" r="r" t="t"/>
              <a:pathLst>
                <a:path extrusionOk="0" h="194" w="127">
                  <a:moveTo>
                    <a:pt x="94" y="1"/>
                  </a:moveTo>
                  <a:cubicBezTo>
                    <a:pt x="79" y="1"/>
                    <a:pt x="51" y="20"/>
                    <a:pt x="1" y="70"/>
                  </a:cubicBezTo>
                  <a:cubicBezTo>
                    <a:pt x="44" y="110"/>
                    <a:pt x="85" y="123"/>
                    <a:pt x="108" y="147"/>
                  </a:cubicBezTo>
                  <a:lnTo>
                    <a:pt x="108" y="147"/>
                  </a:lnTo>
                  <a:cubicBezTo>
                    <a:pt x="102" y="86"/>
                    <a:pt x="126" y="1"/>
                    <a:pt x="94" y="1"/>
                  </a:cubicBezTo>
                  <a:close/>
                  <a:moveTo>
                    <a:pt x="108" y="147"/>
                  </a:moveTo>
                  <a:cubicBezTo>
                    <a:pt x="109" y="166"/>
                    <a:pt x="114" y="183"/>
                    <a:pt x="125" y="194"/>
                  </a:cubicBezTo>
                  <a:cubicBezTo>
                    <a:pt x="125" y="173"/>
                    <a:pt x="118" y="159"/>
                    <a:pt x="108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40"/>
            <p:cNvSpPr/>
            <p:nvPr/>
          </p:nvSpPr>
          <p:spPr>
            <a:xfrm>
              <a:off x="4979100" y="3766775"/>
              <a:ext cx="4600" cy="25"/>
            </a:xfrm>
            <a:custGeom>
              <a:rect b="b" l="l" r="r" t="t"/>
              <a:pathLst>
                <a:path extrusionOk="0" h="1" w="184">
                  <a:moveTo>
                    <a:pt x="1" y="1"/>
                  </a:moveTo>
                  <a:lnTo>
                    <a:pt x="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40"/>
            <p:cNvSpPr/>
            <p:nvPr/>
          </p:nvSpPr>
          <p:spPr>
            <a:xfrm>
              <a:off x="4945100" y="3751325"/>
              <a:ext cx="1525" cy="3125"/>
            </a:xfrm>
            <a:custGeom>
              <a:rect b="b" l="l" r="r" t="t"/>
              <a:pathLst>
                <a:path extrusionOk="0" h="125" w="61">
                  <a:moveTo>
                    <a:pt x="1" y="1"/>
                  </a:moveTo>
                  <a:cubicBezTo>
                    <a:pt x="1" y="65"/>
                    <a:pt x="60" y="124"/>
                    <a:pt x="60" y="12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40"/>
            <p:cNvSpPr/>
            <p:nvPr/>
          </p:nvSpPr>
          <p:spPr>
            <a:xfrm>
              <a:off x="4940400" y="3756025"/>
              <a:ext cx="4725" cy="9300"/>
            </a:xfrm>
            <a:custGeom>
              <a:rect b="b" l="l" r="r" t="t"/>
              <a:pathLst>
                <a:path extrusionOk="0" h="372" w="189">
                  <a:moveTo>
                    <a:pt x="65" y="1"/>
                  </a:moveTo>
                  <a:cubicBezTo>
                    <a:pt x="1" y="124"/>
                    <a:pt x="65" y="307"/>
                    <a:pt x="1" y="372"/>
                  </a:cubicBezTo>
                  <a:cubicBezTo>
                    <a:pt x="125" y="372"/>
                    <a:pt x="125" y="372"/>
                    <a:pt x="125" y="307"/>
                  </a:cubicBezTo>
                  <a:cubicBezTo>
                    <a:pt x="125" y="248"/>
                    <a:pt x="65" y="124"/>
                    <a:pt x="125" y="124"/>
                  </a:cubicBezTo>
                  <a:lnTo>
                    <a:pt x="189" y="12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40"/>
            <p:cNvSpPr/>
            <p:nvPr/>
          </p:nvSpPr>
          <p:spPr>
            <a:xfrm>
              <a:off x="4924950" y="3766775"/>
              <a:ext cx="2025" cy="2000"/>
            </a:xfrm>
            <a:custGeom>
              <a:rect b="b" l="l" r="r" t="t"/>
              <a:pathLst>
                <a:path extrusionOk="0" h="80" w="81">
                  <a:moveTo>
                    <a:pt x="65" y="1"/>
                  </a:moveTo>
                  <a:lnTo>
                    <a:pt x="1" y="65"/>
                  </a:lnTo>
                  <a:cubicBezTo>
                    <a:pt x="61" y="65"/>
                    <a:pt x="78" y="79"/>
                    <a:pt x="79" y="79"/>
                  </a:cubicBezTo>
                  <a:cubicBezTo>
                    <a:pt x="81" y="79"/>
                    <a:pt x="65" y="64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40"/>
            <p:cNvSpPr/>
            <p:nvPr/>
          </p:nvSpPr>
          <p:spPr>
            <a:xfrm>
              <a:off x="4924500" y="3766125"/>
              <a:ext cx="2100" cy="675"/>
            </a:xfrm>
            <a:custGeom>
              <a:rect b="b" l="l" r="r" t="t"/>
              <a:pathLst>
                <a:path extrusionOk="0" h="27" w="84">
                  <a:moveTo>
                    <a:pt x="56" y="0"/>
                  </a:moveTo>
                  <a:cubicBezTo>
                    <a:pt x="28" y="0"/>
                    <a:pt x="1" y="27"/>
                    <a:pt x="83" y="27"/>
                  </a:cubicBezTo>
                  <a:cubicBezTo>
                    <a:pt x="83" y="7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40"/>
            <p:cNvSpPr/>
            <p:nvPr/>
          </p:nvSpPr>
          <p:spPr>
            <a:xfrm>
              <a:off x="4921875" y="3771475"/>
              <a:ext cx="3100" cy="1525"/>
            </a:xfrm>
            <a:custGeom>
              <a:rect b="b" l="l" r="r" t="t"/>
              <a:pathLst>
                <a:path extrusionOk="0" h="61" w="124">
                  <a:moveTo>
                    <a:pt x="0" y="1"/>
                  </a:moveTo>
                  <a:cubicBezTo>
                    <a:pt x="0" y="60"/>
                    <a:pt x="64" y="60"/>
                    <a:pt x="124" y="60"/>
                  </a:cubicBezTo>
                  <a:cubicBezTo>
                    <a:pt x="124" y="60"/>
                    <a:pt x="12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40"/>
            <p:cNvSpPr/>
            <p:nvPr/>
          </p:nvSpPr>
          <p:spPr>
            <a:xfrm>
              <a:off x="4928050" y="3774575"/>
              <a:ext cx="1625" cy="1500"/>
            </a:xfrm>
            <a:custGeom>
              <a:rect b="b" l="l" r="r" t="t"/>
              <a:pathLst>
                <a:path extrusionOk="0" h="60" w="65">
                  <a:moveTo>
                    <a:pt x="65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40"/>
            <p:cNvSpPr/>
            <p:nvPr/>
          </p:nvSpPr>
          <p:spPr>
            <a:xfrm>
              <a:off x="4928050" y="377297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0" y="0"/>
                  </a:moveTo>
                  <a:lnTo>
                    <a:pt x="0" y="64"/>
                  </a:lnTo>
                  <a:cubicBezTo>
                    <a:pt x="65" y="64"/>
                    <a:pt x="124" y="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40"/>
            <p:cNvSpPr/>
            <p:nvPr/>
          </p:nvSpPr>
          <p:spPr>
            <a:xfrm>
              <a:off x="4928050" y="3769325"/>
              <a:ext cx="4725" cy="3675"/>
            </a:xfrm>
            <a:custGeom>
              <a:rect b="b" l="l" r="r" t="t"/>
              <a:pathLst>
                <a:path extrusionOk="0" h="147" w="189">
                  <a:moveTo>
                    <a:pt x="107" y="0"/>
                  </a:moveTo>
                  <a:cubicBezTo>
                    <a:pt x="70" y="0"/>
                    <a:pt x="29" y="31"/>
                    <a:pt x="0" y="87"/>
                  </a:cubicBezTo>
                  <a:cubicBezTo>
                    <a:pt x="33" y="87"/>
                    <a:pt x="65" y="70"/>
                    <a:pt x="96" y="70"/>
                  </a:cubicBezTo>
                  <a:cubicBezTo>
                    <a:pt x="126" y="70"/>
                    <a:pt x="157" y="86"/>
                    <a:pt x="188" y="146"/>
                  </a:cubicBezTo>
                  <a:cubicBezTo>
                    <a:pt x="188" y="46"/>
                    <a:pt x="151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40"/>
            <p:cNvSpPr/>
            <p:nvPr/>
          </p:nvSpPr>
          <p:spPr>
            <a:xfrm>
              <a:off x="4943500" y="3765300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124" y="1"/>
                  </a:moveTo>
                  <a:cubicBezTo>
                    <a:pt x="124" y="60"/>
                    <a:pt x="1" y="60"/>
                    <a:pt x="65" y="124"/>
                  </a:cubicBezTo>
                  <a:lnTo>
                    <a:pt x="189" y="6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40"/>
            <p:cNvSpPr/>
            <p:nvPr/>
          </p:nvSpPr>
          <p:spPr>
            <a:xfrm>
              <a:off x="4920375" y="3780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1" y="1"/>
                  </a:moveTo>
                  <a:cubicBezTo>
                    <a:pt x="60" y="1"/>
                    <a:pt x="124" y="1"/>
                    <a:pt x="184" y="60"/>
                  </a:cubicBezTo>
                  <a:cubicBezTo>
                    <a:pt x="184" y="1"/>
                    <a:pt x="184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40"/>
            <p:cNvSpPr/>
            <p:nvPr/>
          </p:nvSpPr>
          <p:spPr>
            <a:xfrm>
              <a:off x="4924950" y="3782250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1" y="0"/>
                  </a:moveTo>
                  <a:lnTo>
                    <a:pt x="65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40"/>
            <p:cNvSpPr/>
            <p:nvPr/>
          </p:nvSpPr>
          <p:spPr>
            <a:xfrm>
              <a:off x="4932750" y="3774575"/>
              <a:ext cx="3100" cy="4600"/>
            </a:xfrm>
            <a:custGeom>
              <a:rect b="b" l="l" r="r" t="t"/>
              <a:pathLst>
                <a:path extrusionOk="0" h="184" w="124">
                  <a:moveTo>
                    <a:pt x="0" y="0"/>
                  </a:moveTo>
                  <a:lnTo>
                    <a:pt x="124" y="183"/>
                  </a:lnTo>
                  <a:lnTo>
                    <a:pt x="124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40"/>
            <p:cNvSpPr/>
            <p:nvPr/>
          </p:nvSpPr>
          <p:spPr>
            <a:xfrm>
              <a:off x="4915675" y="3783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" y="0"/>
                  </a:moveTo>
                  <a:lnTo>
                    <a:pt x="124" y="124"/>
                  </a:lnTo>
                  <a:lnTo>
                    <a:pt x="6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40"/>
            <p:cNvSpPr/>
            <p:nvPr/>
          </p:nvSpPr>
          <p:spPr>
            <a:xfrm>
              <a:off x="4911100" y="3788425"/>
              <a:ext cx="6225" cy="4725"/>
            </a:xfrm>
            <a:custGeom>
              <a:rect b="b" l="l" r="r" t="t"/>
              <a:pathLst>
                <a:path extrusionOk="0" h="189" w="249">
                  <a:moveTo>
                    <a:pt x="1" y="0"/>
                  </a:moveTo>
                  <a:cubicBezTo>
                    <a:pt x="1" y="65"/>
                    <a:pt x="60" y="124"/>
                    <a:pt x="125" y="188"/>
                  </a:cubicBezTo>
                  <a:cubicBezTo>
                    <a:pt x="125" y="124"/>
                    <a:pt x="125" y="124"/>
                    <a:pt x="248" y="65"/>
                  </a:cubicBezTo>
                  <a:cubicBezTo>
                    <a:pt x="186" y="32"/>
                    <a:pt x="139" y="32"/>
                    <a:pt x="100" y="32"/>
                  </a:cubicBezTo>
                  <a:cubicBezTo>
                    <a:pt x="61" y="32"/>
                    <a:pt x="31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40"/>
            <p:cNvSpPr/>
            <p:nvPr/>
          </p:nvSpPr>
          <p:spPr>
            <a:xfrm>
              <a:off x="4914200" y="3793125"/>
              <a:ext cx="1500" cy="3100"/>
            </a:xfrm>
            <a:custGeom>
              <a:rect b="b" l="l" r="r" t="t"/>
              <a:pathLst>
                <a:path extrusionOk="0" h="124" w="6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60" y="60"/>
                    <a:pt x="60" y="124"/>
                  </a:cubicBezTo>
                  <a:cubicBezTo>
                    <a:pt x="60" y="60"/>
                    <a:pt x="6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40"/>
            <p:cNvSpPr/>
            <p:nvPr/>
          </p:nvSpPr>
          <p:spPr>
            <a:xfrm>
              <a:off x="4921875" y="3785325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1"/>
                  </a:moveTo>
                  <a:lnTo>
                    <a:pt x="124" y="65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40"/>
            <p:cNvSpPr/>
            <p:nvPr/>
          </p:nvSpPr>
          <p:spPr>
            <a:xfrm>
              <a:off x="4923475" y="3786925"/>
              <a:ext cx="1500" cy="1525"/>
            </a:xfrm>
            <a:custGeom>
              <a:rect b="b" l="l" r="r" t="t"/>
              <a:pathLst>
                <a:path extrusionOk="0" h="61" w="60">
                  <a:moveTo>
                    <a:pt x="60" y="1"/>
                  </a:moveTo>
                  <a:lnTo>
                    <a:pt x="60" y="1"/>
                  </a:lnTo>
                  <a:cubicBezTo>
                    <a:pt x="60" y="1"/>
                    <a:pt x="0" y="1"/>
                    <a:pt x="0" y="60"/>
                  </a:cubicBezTo>
                  <a:cubicBezTo>
                    <a:pt x="0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40"/>
            <p:cNvSpPr/>
            <p:nvPr/>
          </p:nvSpPr>
          <p:spPr>
            <a:xfrm>
              <a:off x="4924950" y="37853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40"/>
            <p:cNvSpPr/>
            <p:nvPr/>
          </p:nvSpPr>
          <p:spPr>
            <a:xfrm>
              <a:off x="4931150" y="3780750"/>
              <a:ext cx="6200" cy="3525"/>
            </a:xfrm>
            <a:custGeom>
              <a:rect b="b" l="l" r="r" t="t"/>
              <a:pathLst>
                <a:path extrusionOk="0" h="141" w="248">
                  <a:moveTo>
                    <a:pt x="0" y="1"/>
                  </a:moveTo>
                  <a:cubicBezTo>
                    <a:pt x="4" y="5"/>
                    <a:pt x="8" y="9"/>
                    <a:pt x="12" y="12"/>
                  </a:cubicBezTo>
                  <a:lnTo>
                    <a:pt x="12" y="12"/>
                  </a:lnTo>
                  <a:cubicBezTo>
                    <a:pt x="8" y="8"/>
                    <a:pt x="4" y="4"/>
                    <a:pt x="0" y="1"/>
                  </a:cubicBezTo>
                  <a:close/>
                  <a:moveTo>
                    <a:pt x="12" y="12"/>
                  </a:moveTo>
                  <a:lnTo>
                    <a:pt x="12" y="12"/>
                  </a:lnTo>
                  <a:cubicBezTo>
                    <a:pt x="60" y="62"/>
                    <a:pt x="108" y="140"/>
                    <a:pt x="185" y="140"/>
                  </a:cubicBezTo>
                  <a:cubicBezTo>
                    <a:pt x="204" y="140"/>
                    <a:pt x="224" y="135"/>
                    <a:pt x="247" y="124"/>
                  </a:cubicBezTo>
                  <a:cubicBezTo>
                    <a:pt x="190" y="124"/>
                    <a:pt x="128" y="124"/>
                    <a:pt x="12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40"/>
            <p:cNvSpPr/>
            <p:nvPr/>
          </p:nvSpPr>
          <p:spPr>
            <a:xfrm>
              <a:off x="4928050" y="3783850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0" y="0"/>
                  </a:moveTo>
                  <a:cubicBezTo>
                    <a:pt x="0" y="38"/>
                    <a:pt x="27" y="52"/>
                    <a:pt x="62" y="57"/>
                  </a:cubicBezTo>
                  <a:lnTo>
                    <a:pt x="62" y="57"/>
                  </a:lnTo>
                  <a:lnTo>
                    <a:pt x="0" y="0"/>
                  </a:lnTo>
                  <a:close/>
                  <a:moveTo>
                    <a:pt x="62" y="57"/>
                  </a:moveTo>
                  <a:lnTo>
                    <a:pt x="65" y="60"/>
                  </a:lnTo>
                  <a:lnTo>
                    <a:pt x="124" y="60"/>
                  </a:lnTo>
                  <a:cubicBezTo>
                    <a:pt x="103" y="60"/>
                    <a:pt x="81" y="60"/>
                    <a:pt x="6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40"/>
            <p:cNvSpPr/>
            <p:nvPr/>
          </p:nvSpPr>
          <p:spPr>
            <a:xfrm>
              <a:off x="4929650" y="3786925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40"/>
            <p:cNvSpPr/>
            <p:nvPr/>
          </p:nvSpPr>
          <p:spPr>
            <a:xfrm>
              <a:off x="4920375" y="3793125"/>
              <a:ext cx="3125" cy="4600"/>
            </a:xfrm>
            <a:custGeom>
              <a:rect b="b" l="l" r="r" t="t"/>
              <a:pathLst>
                <a:path extrusionOk="0" h="184" w="125">
                  <a:moveTo>
                    <a:pt x="1" y="0"/>
                  </a:moveTo>
                  <a:cubicBezTo>
                    <a:pt x="60" y="60"/>
                    <a:pt x="60" y="124"/>
                    <a:pt x="60" y="183"/>
                  </a:cubicBezTo>
                  <a:cubicBezTo>
                    <a:pt x="60" y="124"/>
                    <a:pt x="124" y="124"/>
                    <a:pt x="124" y="60"/>
                  </a:cubicBezTo>
                  <a:cubicBezTo>
                    <a:pt x="61" y="60"/>
                    <a:pt x="2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40"/>
            <p:cNvSpPr/>
            <p:nvPr/>
          </p:nvSpPr>
          <p:spPr>
            <a:xfrm>
              <a:off x="4923475" y="379002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40"/>
            <p:cNvSpPr/>
            <p:nvPr/>
          </p:nvSpPr>
          <p:spPr>
            <a:xfrm>
              <a:off x="4917300" y="3806975"/>
              <a:ext cx="1500" cy="25"/>
            </a:xfrm>
            <a:custGeom>
              <a:rect b="b" l="l" r="r" t="t"/>
              <a:pathLst>
                <a:path extrusionOk="0" h="1" w="60">
                  <a:moveTo>
                    <a:pt x="0" y="0"/>
                  </a:moveTo>
                  <a:lnTo>
                    <a:pt x="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40"/>
            <p:cNvSpPr/>
            <p:nvPr/>
          </p:nvSpPr>
          <p:spPr>
            <a:xfrm>
              <a:off x="4923475" y="37931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0" y="0"/>
                  </a:moveTo>
                  <a:lnTo>
                    <a:pt x="0" y="60"/>
                  </a:lnTo>
                  <a:cubicBezTo>
                    <a:pt x="60" y="6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40"/>
            <p:cNvSpPr/>
            <p:nvPr/>
          </p:nvSpPr>
          <p:spPr>
            <a:xfrm>
              <a:off x="4915675" y="37977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5" y="0"/>
                    <a:pt x="1" y="0"/>
                    <a:pt x="65" y="65"/>
                  </a:cubicBezTo>
                  <a:cubicBezTo>
                    <a:pt x="65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40"/>
            <p:cNvSpPr/>
            <p:nvPr/>
          </p:nvSpPr>
          <p:spPr>
            <a:xfrm>
              <a:off x="4920375" y="3790025"/>
              <a:ext cx="1525" cy="25"/>
            </a:xfrm>
            <a:custGeom>
              <a:rect b="b" l="l" r="r" t="t"/>
              <a:pathLst>
                <a:path extrusionOk="0" h="1" w="61">
                  <a:moveTo>
                    <a:pt x="60" y="1"/>
                  </a:moveTo>
                  <a:lnTo>
                    <a:pt x="60" y="1"/>
                  </a:lnTo>
                  <a:cubicBezTo>
                    <a:pt x="1" y="1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40"/>
            <p:cNvSpPr/>
            <p:nvPr/>
          </p:nvSpPr>
          <p:spPr>
            <a:xfrm>
              <a:off x="4921875" y="3790025"/>
              <a:ext cx="1625" cy="3125"/>
            </a:xfrm>
            <a:custGeom>
              <a:rect b="b" l="l" r="r" t="t"/>
              <a:pathLst>
                <a:path extrusionOk="0" h="125" w="65">
                  <a:moveTo>
                    <a:pt x="0" y="1"/>
                  </a:moveTo>
                  <a:cubicBezTo>
                    <a:pt x="0" y="60"/>
                    <a:pt x="64" y="60"/>
                    <a:pt x="64" y="1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40"/>
            <p:cNvSpPr/>
            <p:nvPr/>
          </p:nvSpPr>
          <p:spPr>
            <a:xfrm>
              <a:off x="4918775" y="3806975"/>
              <a:ext cx="18575" cy="12375"/>
            </a:xfrm>
            <a:custGeom>
              <a:rect b="b" l="l" r="r" t="t"/>
              <a:pathLst>
                <a:path extrusionOk="0" h="495" w="743">
                  <a:moveTo>
                    <a:pt x="0" y="0"/>
                  </a:moveTo>
                  <a:lnTo>
                    <a:pt x="124" y="124"/>
                  </a:lnTo>
                  <a:cubicBezTo>
                    <a:pt x="167" y="124"/>
                    <a:pt x="236" y="97"/>
                    <a:pt x="314" y="97"/>
                  </a:cubicBezTo>
                  <a:cubicBezTo>
                    <a:pt x="353" y="97"/>
                    <a:pt x="394" y="104"/>
                    <a:pt x="436" y="124"/>
                  </a:cubicBezTo>
                  <a:cubicBezTo>
                    <a:pt x="436" y="247"/>
                    <a:pt x="371" y="188"/>
                    <a:pt x="248" y="247"/>
                  </a:cubicBezTo>
                  <a:cubicBezTo>
                    <a:pt x="436" y="247"/>
                    <a:pt x="436" y="435"/>
                    <a:pt x="683" y="495"/>
                  </a:cubicBezTo>
                  <a:lnTo>
                    <a:pt x="619" y="371"/>
                  </a:lnTo>
                  <a:lnTo>
                    <a:pt x="619" y="371"/>
                  </a:lnTo>
                  <a:cubicBezTo>
                    <a:pt x="683" y="435"/>
                    <a:pt x="683" y="435"/>
                    <a:pt x="742" y="435"/>
                  </a:cubicBezTo>
                  <a:cubicBezTo>
                    <a:pt x="619" y="371"/>
                    <a:pt x="559" y="247"/>
                    <a:pt x="683" y="247"/>
                  </a:cubicBezTo>
                  <a:cubicBezTo>
                    <a:pt x="619" y="124"/>
                    <a:pt x="248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40"/>
            <p:cNvSpPr/>
            <p:nvPr/>
          </p:nvSpPr>
          <p:spPr>
            <a:xfrm>
              <a:off x="4914200" y="3802400"/>
              <a:ext cx="6200" cy="4600"/>
            </a:xfrm>
            <a:custGeom>
              <a:rect b="b" l="l" r="r" t="t"/>
              <a:pathLst>
                <a:path extrusionOk="0" h="184" w="248">
                  <a:moveTo>
                    <a:pt x="183" y="0"/>
                  </a:moveTo>
                  <a:lnTo>
                    <a:pt x="168" y="47"/>
                  </a:lnTo>
                  <a:lnTo>
                    <a:pt x="168" y="47"/>
                  </a:lnTo>
                  <a:cubicBezTo>
                    <a:pt x="184" y="42"/>
                    <a:pt x="199" y="36"/>
                    <a:pt x="213" y="27"/>
                  </a:cubicBezTo>
                  <a:lnTo>
                    <a:pt x="213" y="27"/>
                  </a:lnTo>
                  <a:lnTo>
                    <a:pt x="248" y="59"/>
                  </a:lnTo>
                  <a:lnTo>
                    <a:pt x="248" y="0"/>
                  </a:lnTo>
                  <a:cubicBezTo>
                    <a:pt x="236" y="11"/>
                    <a:pt x="224" y="20"/>
                    <a:pt x="213" y="27"/>
                  </a:cubicBezTo>
                  <a:lnTo>
                    <a:pt x="213" y="27"/>
                  </a:lnTo>
                  <a:lnTo>
                    <a:pt x="183" y="0"/>
                  </a:lnTo>
                  <a:close/>
                  <a:moveTo>
                    <a:pt x="168" y="47"/>
                  </a:moveTo>
                  <a:cubicBezTo>
                    <a:pt x="126" y="59"/>
                    <a:pt x="75" y="59"/>
                    <a:pt x="1" y="59"/>
                  </a:cubicBezTo>
                  <a:cubicBezTo>
                    <a:pt x="60" y="124"/>
                    <a:pt x="124" y="124"/>
                    <a:pt x="124" y="183"/>
                  </a:cubicBezTo>
                  <a:lnTo>
                    <a:pt x="168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40"/>
            <p:cNvSpPr/>
            <p:nvPr/>
          </p:nvSpPr>
          <p:spPr>
            <a:xfrm>
              <a:off x="4918775" y="3797700"/>
              <a:ext cx="10900" cy="6200"/>
            </a:xfrm>
            <a:custGeom>
              <a:rect b="b" l="l" r="r" t="t"/>
              <a:pathLst>
                <a:path extrusionOk="0" h="248" w="436">
                  <a:moveTo>
                    <a:pt x="0" y="0"/>
                  </a:moveTo>
                  <a:cubicBezTo>
                    <a:pt x="0" y="0"/>
                    <a:pt x="1" y="24"/>
                    <a:pt x="15" y="43"/>
                  </a:cubicBezTo>
                  <a:lnTo>
                    <a:pt x="15" y="43"/>
                  </a:lnTo>
                  <a:lnTo>
                    <a:pt x="0" y="0"/>
                  </a:lnTo>
                  <a:close/>
                  <a:moveTo>
                    <a:pt x="15" y="43"/>
                  </a:moveTo>
                  <a:lnTo>
                    <a:pt x="65" y="188"/>
                  </a:lnTo>
                  <a:lnTo>
                    <a:pt x="65" y="65"/>
                  </a:lnTo>
                  <a:cubicBezTo>
                    <a:pt x="40" y="65"/>
                    <a:pt x="24" y="55"/>
                    <a:pt x="15" y="43"/>
                  </a:cubicBezTo>
                  <a:close/>
                  <a:moveTo>
                    <a:pt x="65" y="0"/>
                  </a:moveTo>
                  <a:lnTo>
                    <a:pt x="65" y="65"/>
                  </a:lnTo>
                  <a:cubicBezTo>
                    <a:pt x="188" y="124"/>
                    <a:pt x="248" y="247"/>
                    <a:pt x="371" y="247"/>
                  </a:cubicBezTo>
                  <a:cubicBezTo>
                    <a:pt x="436" y="188"/>
                    <a:pt x="312" y="124"/>
                    <a:pt x="248" y="65"/>
                  </a:cubicBezTo>
                  <a:cubicBezTo>
                    <a:pt x="248" y="116"/>
                    <a:pt x="248" y="133"/>
                    <a:pt x="245" y="133"/>
                  </a:cubicBezTo>
                  <a:cubicBezTo>
                    <a:pt x="239" y="133"/>
                    <a:pt x="221" y="54"/>
                    <a:pt x="164" y="54"/>
                  </a:cubicBezTo>
                  <a:cubicBezTo>
                    <a:pt x="152" y="54"/>
                    <a:pt x="139" y="57"/>
                    <a:pt x="124" y="65"/>
                  </a:cubicBezTo>
                  <a:cubicBezTo>
                    <a:pt x="65" y="0"/>
                    <a:pt x="65" y="0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40"/>
            <p:cNvSpPr/>
            <p:nvPr/>
          </p:nvSpPr>
          <p:spPr>
            <a:xfrm>
              <a:off x="4943500" y="3788425"/>
              <a:ext cx="1625" cy="725"/>
            </a:xfrm>
            <a:custGeom>
              <a:rect b="b" l="l" r="r" t="t"/>
              <a:pathLst>
                <a:path extrusionOk="0" h="29" w="65">
                  <a:moveTo>
                    <a:pt x="1" y="0"/>
                  </a:moveTo>
                  <a:cubicBezTo>
                    <a:pt x="1" y="0"/>
                    <a:pt x="29" y="29"/>
                    <a:pt x="48" y="29"/>
                  </a:cubicBezTo>
                  <a:cubicBezTo>
                    <a:pt x="58" y="29"/>
                    <a:pt x="65" y="22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40"/>
            <p:cNvSpPr/>
            <p:nvPr/>
          </p:nvSpPr>
          <p:spPr>
            <a:xfrm>
              <a:off x="4932750" y="3786925"/>
              <a:ext cx="10775" cy="3125"/>
            </a:xfrm>
            <a:custGeom>
              <a:rect b="b" l="l" r="r" t="t"/>
              <a:pathLst>
                <a:path extrusionOk="0" h="125" w="431">
                  <a:moveTo>
                    <a:pt x="307" y="1"/>
                  </a:moveTo>
                  <a:cubicBezTo>
                    <a:pt x="248" y="60"/>
                    <a:pt x="183" y="60"/>
                    <a:pt x="124" y="60"/>
                  </a:cubicBezTo>
                  <a:lnTo>
                    <a:pt x="0" y="60"/>
                  </a:lnTo>
                  <a:cubicBezTo>
                    <a:pt x="124" y="60"/>
                    <a:pt x="248" y="60"/>
                    <a:pt x="371" y="125"/>
                  </a:cubicBezTo>
                  <a:cubicBezTo>
                    <a:pt x="371" y="60"/>
                    <a:pt x="307" y="60"/>
                    <a:pt x="307" y="60"/>
                  </a:cubicBezTo>
                  <a:cubicBezTo>
                    <a:pt x="328" y="41"/>
                    <a:pt x="343" y="34"/>
                    <a:pt x="354" y="34"/>
                  </a:cubicBezTo>
                  <a:cubicBezTo>
                    <a:pt x="378" y="34"/>
                    <a:pt x="391" y="60"/>
                    <a:pt x="431" y="60"/>
                  </a:cubicBezTo>
                  <a:cubicBezTo>
                    <a:pt x="431" y="60"/>
                    <a:pt x="371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40"/>
            <p:cNvSpPr/>
            <p:nvPr/>
          </p:nvSpPr>
          <p:spPr>
            <a:xfrm>
              <a:off x="4932750" y="3794600"/>
              <a:ext cx="3100" cy="3125"/>
            </a:xfrm>
            <a:custGeom>
              <a:rect b="b" l="l" r="r" t="t"/>
              <a:pathLst>
                <a:path extrusionOk="0" h="125" w="124">
                  <a:moveTo>
                    <a:pt x="0" y="1"/>
                  </a:moveTo>
                  <a:lnTo>
                    <a:pt x="0" y="124"/>
                  </a:lnTo>
                  <a:lnTo>
                    <a:pt x="60" y="124"/>
                  </a:lnTo>
                  <a:cubicBezTo>
                    <a:pt x="124" y="65"/>
                    <a:pt x="6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40"/>
            <p:cNvSpPr/>
            <p:nvPr/>
          </p:nvSpPr>
          <p:spPr>
            <a:xfrm>
              <a:off x="4912600" y="3803875"/>
              <a:ext cx="4725" cy="4725"/>
            </a:xfrm>
            <a:custGeom>
              <a:rect b="b" l="l" r="r" t="t"/>
              <a:pathLst>
                <a:path extrusionOk="0" h="189" w="189">
                  <a:moveTo>
                    <a:pt x="124" y="124"/>
                  </a:moveTo>
                  <a:lnTo>
                    <a:pt x="0" y="0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40"/>
            <p:cNvSpPr/>
            <p:nvPr/>
          </p:nvSpPr>
          <p:spPr>
            <a:xfrm>
              <a:off x="4911100" y="3808575"/>
              <a:ext cx="3125" cy="1500"/>
            </a:xfrm>
            <a:custGeom>
              <a:rect b="b" l="l" r="r" t="t"/>
              <a:pathLst>
                <a:path extrusionOk="0" h="60" w="125">
                  <a:moveTo>
                    <a:pt x="1" y="0"/>
                  </a:moveTo>
                  <a:lnTo>
                    <a:pt x="60" y="60"/>
                  </a:lnTo>
                  <a:lnTo>
                    <a:pt x="125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40"/>
            <p:cNvSpPr/>
            <p:nvPr/>
          </p:nvSpPr>
          <p:spPr>
            <a:xfrm>
              <a:off x="4843100" y="4018750"/>
              <a:ext cx="1525" cy="1525"/>
            </a:xfrm>
            <a:custGeom>
              <a:rect b="b" l="l" r="r" t="t"/>
              <a:pathLst>
                <a:path extrusionOk="0" h="61" w="61">
                  <a:moveTo>
                    <a:pt x="60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40"/>
            <p:cNvSpPr/>
            <p:nvPr/>
          </p:nvSpPr>
          <p:spPr>
            <a:xfrm>
              <a:off x="4846200" y="4028025"/>
              <a:ext cx="1500" cy="4600"/>
            </a:xfrm>
            <a:custGeom>
              <a:rect b="b" l="l" r="r" t="t"/>
              <a:pathLst>
                <a:path extrusionOk="0" h="184" w="60">
                  <a:moveTo>
                    <a:pt x="60" y="1"/>
                  </a:moveTo>
                  <a:cubicBezTo>
                    <a:pt x="0" y="60"/>
                    <a:pt x="0" y="184"/>
                    <a:pt x="0" y="184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40"/>
            <p:cNvSpPr/>
            <p:nvPr/>
          </p:nvSpPr>
          <p:spPr>
            <a:xfrm>
              <a:off x="4874175" y="3894675"/>
              <a:ext cx="4450" cy="3550"/>
            </a:xfrm>
            <a:custGeom>
              <a:rect b="b" l="l" r="r" t="t"/>
              <a:pathLst>
                <a:path extrusionOk="0" h="142" w="178">
                  <a:moveTo>
                    <a:pt x="13" y="0"/>
                  </a:moveTo>
                  <a:cubicBezTo>
                    <a:pt x="0" y="0"/>
                    <a:pt x="106" y="74"/>
                    <a:pt x="161" y="126"/>
                  </a:cubicBezTo>
                  <a:lnTo>
                    <a:pt x="161" y="126"/>
                  </a:lnTo>
                  <a:lnTo>
                    <a:pt x="54" y="18"/>
                  </a:lnTo>
                  <a:cubicBezTo>
                    <a:pt x="29" y="6"/>
                    <a:pt x="17" y="0"/>
                    <a:pt x="13" y="0"/>
                  </a:cubicBezTo>
                  <a:close/>
                  <a:moveTo>
                    <a:pt x="161" y="126"/>
                  </a:moveTo>
                  <a:lnTo>
                    <a:pt x="177" y="142"/>
                  </a:lnTo>
                  <a:cubicBezTo>
                    <a:pt x="173" y="137"/>
                    <a:pt x="167" y="132"/>
                    <a:pt x="16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40"/>
            <p:cNvSpPr/>
            <p:nvPr/>
          </p:nvSpPr>
          <p:spPr>
            <a:xfrm>
              <a:off x="4872400" y="3967700"/>
              <a:ext cx="25" cy="9300"/>
            </a:xfrm>
            <a:custGeom>
              <a:rect b="b" l="l" r="r" t="t"/>
              <a:pathLst>
                <a:path extrusionOk="0" h="372" w="1">
                  <a:moveTo>
                    <a:pt x="1" y="312"/>
                  </a:moveTo>
                  <a:lnTo>
                    <a:pt x="1" y="371"/>
                  </a:lnTo>
                  <a:lnTo>
                    <a:pt x="1" y="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40"/>
            <p:cNvSpPr/>
            <p:nvPr/>
          </p:nvSpPr>
          <p:spPr>
            <a:xfrm>
              <a:off x="4872400" y="4000200"/>
              <a:ext cx="1650" cy="1525"/>
            </a:xfrm>
            <a:custGeom>
              <a:rect b="b" l="l" r="r" t="t"/>
              <a:pathLst>
                <a:path extrusionOk="0" h="61" w="66">
                  <a:moveTo>
                    <a:pt x="1" y="1"/>
                  </a:moveTo>
                  <a:cubicBezTo>
                    <a:pt x="1" y="1"/>
                    <a:pt x="1" y="60"/>
                    <a:pt x="65" y="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40"/>
            <p:cNvSpPr/>
            <p:nvPr/>
          </p:nvSpPr>
          <p:spPr>
            <a:xfrm>
              <a:off x="4826050" y="3952250"/>
              <a:ext cx="3125" cy="4375"/>
            </a:xfrm>
            <a:custGeom>
              <a:rect b="b" l="l" r="r" t="t"/>
              <a:pathLst>
                <a:path extrusionOk="0" h="175" w="125">
                  <a:moveTo>
                    <a:pt x="124" y="0"/>
                  </a:moveTo>
                  <a:lnTo>
                    <a:pt x="124" y="0"/>
                  </a:lnTo>
                  <a:cubicBezTo>
                    <a:pt x="65" y="64"/>
                    <a:pt x="0" y="64"/>
                    <a:pt x="0" y="124"/>
                  </a:cubicBezTo>
                  <a:cubicBezTo>
                    <a:pt x="0" y="160"/>
                    <a:pt x="6" y="175"/>
                    <a:pt x="15" y="175"/>
                  </a:cubicBezTo>
                  <a:cubicBezTo>
                    <a:pt x="38" y="175"/>
                    <a:pt x="82" y="87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40"/>
            <p:cNvSpPr/>
            <p:nvPr/>
          </p:nvSpPr>
          <p:spPr>
            <a:xfrm>
              <a:off x="4897150" y="3848750"/>
              <a:ext cx="6200" cy="3125"/>
            </a:xfrm>
            <a:custGeom>
              <a:rect b="b" l="l" r="r" t="t"/>
              <a:pathLst>
                <a:path extrusionOk="0" h="125" w="248">
                  <a:moveTo>
                    <a:pt x="124" y="1"/>
                  </a:moveTo>
                  <a:lnTo>
                    <a:pt x="124" y="1"/>
                  </a:lnTo>
                  <a:cubicBezTo>
                    <a:pt x="64" y="60"/>
                    <a:pt x="0" y="60"/>
                    <a:pt x="0" y="124"/>
                  </a:cubicBezTo>
                  <a:cubicBezTo>
                    <a:pt x="124" y="60"/>
                    <a:pt x="247" y="60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40"/>
            <p:cNvSpPr/>
            <p:nvPr/>
          </p:nvSpPr>
          <p:spPr>
            <a:xfrm>
              <a:off x="4863150" y="3921325"/>
              <a:ext cx="1625" cy="4725"/>
            </a:xfrm>
            <a:custGeom>
              <a:rect b="b" l="l" r="r" t="t"/>
              <a:pathLst>
                <a:path extrusionOk="0" h="189" w="65">
                  <a:moveTo>
                    <a:pt x="64" y="1"/>
                  </a:moveTo>
                  <a:lnTo>
                    <a:pt x="64" y="1"/>
                  </a:lnTo>
                  <a:cubicBezTo>
                    <a:pt x="0" y="65"/>
                    <a:pt x="0" y="124"/>
                    <a:pt x="0" y="189"/>
                  </a:cubicBezTo>
                  <a:cubicBezTo>
                    <a:pt x="0" y="124"/>
                    <a:pt x="0" y="124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40"/>
            <p:cNvSpPr/>
            <p:nvPr/>
          </p:nvSpPr>
          <p:spPr>
            <a:xfrm>
              <a:off x="4894050" y="3851850"/>
              <a:ext cx="3125" cy="3100"/>
            </a:xfrm>
            <a:custGeom>
              <a:rect b="b" l="l" r="r" t="t"/>
              <a:pathLst>
                <a:path extrusionOk="0" h="124" w="125">
                  <a:moveTo>
                    <a:pt x="124" y="0"/>
                  </a:moveTo>
                  <a:cubicBezTo>
                    <a:pt x="65" y="0"/>
                    <a:pt x="0" y="0"/>
                    <a:pt x="65" y="124"/>
                  </a:cubicBezTo>
                  <a:cubicBezTo>
                    <a:pt x="124" y="124"/>
                    <a:pt x="124" y="60"/>
                    <a:pt x="124" y="6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40"/>
            <p:cNvSpPr/>
            <p:nvPr/>
          </p:nvSpPr>
          <p:spPr>
            <a:xfrm>
              <a:off x="4784375" y="3808575"/>
              <a:ext cx="1525" cy="25"/>
            </a:xfrm>
            <a:custGeom>
              <a:rect b="b" l="l" r="r" t="t"/>
              <a:pathLst>
                <a:path extrusionOk="0" h="1" w="61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40"/>
            <p:cNvSpPr/>
            <p:nvPr/>
          </p:nvSpPr>
          <p:spPr>
            <a:xfrm>
              <a:off x="4807500" y="3762200"/>
              <a:ext cx="25" cy="1525"/>
            </a:xfrm>
            <a:custGeom>
              <a:rect b="b" l="l" r="r" t="t"/>
              <a:pathLst>
                <a:path extrusionOk="0" h="61" w="1">
                  <a:moveTo>
                    <a:pt x="1" y="1"/>
                  </a:moveTo>
                  <a:lnTo>
                    <a:pt x="1" y="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40"/>
            <p:cNvSpPr/>
            <p:nvPr/>
          </p:nvSpPr>
          <p:spPr>
            <a:xfrm>
              <a:off x="4906400" y="38240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1" y="60"/>
                  </a:moveTo>
                  <a:cubicBezTo>
                    <a:pt x="1" y="1"/>
                    <a:pt x="1" y="1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40"/>
            <p:cNvSpPr/>
            <p:nvPr/>
          </p:nvSpPr>
          <p:spPr>
            <a:xfrm>
              <a:off x="4921875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cubicBezTo>
                    <a:pt x="0" y="65"/>
                    <a:pt x="0" y="65"/>
                    <a:pt x="64" y="65"/>
                  </a:cubicBezTo>
                  <a:cubicBezTo>
                    <a:pt x="0" y="65"/>
                    <a:pt x="0" y="6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40"/>
            <p:cNvSpPr/>
            <p:nvPr/>
          </p:nvSpPr>
          <p:spPr>
            <a:xfrm>
              <a:off x="4914200" y="3870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40"/>
            <p:cNvSpPr/>
            <p:nvPr/>
          </p:nvSpPr>
          <p:spPr>
            <a:xfrm>
              <a:off x="4908025" y="3824025"/>
              <a:ext cx="1500" cy="1500"/>
            </a:xfrm>
            <a:custGeom>
              <a:rect b="b" l="l" r="r" t="t"/>
              <a:pathLst>
                <a:path extrusionOk="0" h="60" w="60">
                  <a:moveTo>
                    <a:pt x="60" y="1"/>
                  </a:moveTo>
                  <a:cubicBezTo>
                    <a:pt x="0" y="1"/>
                    <a:pt x="0" y="1"/>
                    <a:pt x="0" y="60"/>
                  </a:cubicBezTo>
                  <a:cubicBezTo>
                    <a:pt x="0" y="1"/>
                    <a:pt x="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p40"/>
            <p:cNvSpPr/>
            <p:nvPr/>
          </p:nvSpPr>
          <p:spPr>
            <a:xfrm>
              <a:off x="4906400" y="3822425"/>
              <a:ext cx="1650" cy="1625"/>
            </a:xfrm>
            <a:custGeom>
              <a:rect b="b" l="l" r="r" t="t"/>
              <a:pathLst>
                <a:path extrusionOk="0" h="65" w="66">
                  <a:moveTo>
                    <a:pt x="65" y="0"/>
                  </a:moveTo>
                  <a:cubicBezTo>
                    <a:pt x="65" y="0"/>
                    <a:pt x="1" y="0"/>
                    <a:pt x="65" y="65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5" name="Google Shape;4735;p40"/>
            <p:cNvSpPr/>
            <p:nvPr/>
          </p:nvSpPr>
          <p:spPr>
            <a:xfrm>
              <a:off x="4906400" y="3825500"/>
              <a:ext cx="1650" cy="25"/>
            </a:xfrm>
            <a:custGeom>
              <a:rect b="b" l="l" r="r" t="t"/>
              <a:pathLst>
                <a:path extrusionOk="0" h="1" w="66">
                  <a:moveTo>
                    <a:pt x="1" y="1"/>
                  </a:moveTo>
                  <a:lnTo>
                    <a:pt x="6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p40"/>
            <p:cNvSpPr/>
            <p:nvPr/>
          </p:nvSpPr>
          <p:spPr>
            <a:xfrm>
              <a:off x="4816775" y="3871875"/>
              <a:ext cx="1625" cy="25"/>
            </a:xfrm>
            <a:custGeom>
              <a:rect b="b" l="l" r="r" t="t"/>
              <a:pathLst>
                <a:path extrusionOk="0" h="1" w="65">
                  <a:moveTo>
                    <a:pt x="65" y="1"/>
                  </a:moveTo>
                  <a:lnTo>
                    <a:pt x="65" y="1"/>
                  </a:lnTo>
                  <a:cubicBezTo>
                    <a:pt x="0" y="1"/>
                    <a:pt x="0" y="1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p40"/>
            <p:cNvSpPr/>
            <p:nvPr/>
          </p:nvSpPr>
          <p:spPr>
            <a:xfrm>
              <a:off x="4897150" y="3952250"/>
              <a:ext cx="1625" cy="25"/>
            </a:xfrm>
            <a:custGeom>
              <a:rect b="b" l="l" r="r" t="t"/>
              <a:pathLst>
                <a:path extrusionOk="0" h="1" w="65">
                  <a:moveTo>
                    <a:pt x="64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p40"/>
            <p:cNvSpPr/>
            <p:nvPr/>
          </p:nvSpPr>
          <p:spPr>
            <a:xfrm>
              <a:off x="4890950" y="3939875"/>
              <a:ext cx="6225" cy="21650"/>
            </a:xfrm>
            <a:custGeom>
              <a:rect b="b" l="l" r="r" t="t"/>
              <a:pathLst>
                <a:path extrusionOk="0" h="866" w="249">
                  <a:moveTo>
                    <a:pt x="1" y="1"/>
                  </a:moveTo>
                  <a:cubicBezTo>
                    <a:pt x="124" y="248"/>
                    <a:pt x="189" y="559"/>
                    <a:pt x="248" y="866"/>
                  </a:cubicBezTo>
                  <a:cubicBezTo>
                    <a:pt x="189" y="495"/>
                    <a:pt x="248" y="495"/>
                    <a:pt x="248" y="495"/>
                  </a:cubicBezTo>
                  <a:cubicBezTo>
                    <a:pt x="189" y="312"/>
                    <a:pt x="124" y="18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p40"/>
            <p:cNvSpPr/>
            <p:nvPr/>
          </p:nvSpPr>
          <p:spPr>
            <a:xfrm>
              <a:off x="4778200" y="3756025"/>
              <a:ext cx="152975" cy="301325"/>
            </a:xfrm>
            <a:custGeom>
              <a:rect b="b" l="l" r="r" t="t"/>
              <a:pathLst>
                <a:path extrusionOk="0" h="12053" w="6119">
                  <a:moveTo>
                    <a:pt x="2102" y="2597"/>
                  </a:moveTo>
                  <a:cubicBezTo>
                    <a:pt x="2087" y="2608"/>
                    <a:pt x="2074" y="2620"/>
                    <a:pt x="2062" y="2631"/>
                  </a:cubicBezTo>
                  <a:lnTo>
                    <a:pt x="2062" y="2631"/>
                  </a:lnTo>
                  <a:cubicBezTo>
                    <a:pt x="2074" y="2622"/>
                    <a:pt x="2087" y="2611"/>
                    <a:pt x="2102" y="2597"/>
                  </a:cubicBezTo>
                  <a:close/>
                  <a:moveTo>
                    <a:pt x="5129" y="3151"/>
                  </a:moveTo>
                  <a:cubicBezTo>
                    <a:pt x="5109" y="3172"/>
                    <a:pt x="5096" y="3179"/>
                    <a:pt x="5089" y="3179"/>
                  </a:cubicBezTo>
                  <a:cubicBezTo>
                    <a:pt x="5076" y="3179"/>
                    <a:pt x="5089" y="3151"/>
                    <a:pt x="5129" y="3151"/>
                  </a:cubicBezTo>
                  <a:close/>
                  <a:moveTo>
                    <a:pt x="5763" y="3644"/>
                  </a:moveTo>
                  <a:lnTo>
                    <a:pt x="5763" y="3644"/>
                  </a:lnTo>
                  <a:cubicBezTo>
                    <a:pt x="5758" y="3645"/>
                    <a:pt x="5753" y="3645"/>
                    <a:pt x="5747" y="3645"/>
                  </a:cubicBezTo>
                  <a:cubicBezTo>
                    <a:pt x="5754" y="3645"/>
                    <a:pt x="5759" y="3645"/>
                    <a:pt x="5763" y="3644"/>
                  </a:cubicBezTo>
                  <a:close/>
                  <a:moveTo>
                    <a:pt x="5812" y="4148"/>
                  </a:moveTo>
                  <a:cubicBezTo>
                    <a:pt x="5814" y="4180"/>
                    <a:pt x="5831" y="4209"/>
                    <a:pt x="5854" y="4231"/>
                  </a:cubicBezTo>
                  <a:lnTo>
                    <a:pt x="5854" y="4231"/>
                  </a:lnTo>
                  <a:cubicBezTo>
                    <a:pt x="5841" y="4204"/>
                    <a:pt x="5825" y="4175"/>
                    <a:pt x="5812" y="4148"/>
                  </a:cubicBezTo>
                  <a:close/>
                  <a:moveTo>
                    <a:pt x="5854" y="4231"/>
                  </a:moveTo>
                  <a:lnTo>
                    <a:pt x="5854" y="4231"/>
                  </a:lnTo>
                  <a:cubicBezTo>
                    <a:pt x="5856" y="4233"/>
                    <a:pt x="5857" y="4235"/>
                    <a:pt x="5858" y="4237"/>
                  </a:cubicBezTo>
                  <a:lnTo>
                    <a:pt x="5858" y="4237"/>
                  </a:lnTo>
                  <a:cubicBezTo>
                    <a:pt x="5859" y="4237"/>
                    <a:pt x="5861" y="4237"/>
                    <a:pt x="5862" y="4237"/>
                  </a:cubicBezTo>
                  <a:lnTo>
                    <a:pt x="5862" y="4237"/>
                  </a:lnTo>
                  <a:cubicBezTo>
                    <a:pt x="5859" y="4235"/>
                    <a:pt x="5857" y="4233"/>
                    <a:pt x="5854" y="4231"/>
                  </a:cubicBezTo>
                  <a:close/>
                  <a:moveTo>
                    <a:pt x="5856" y="4237"/>
                  </a:moveTo>
                  <a:cubicBezTo>
                    <a:pt x="5843" y="4237"/>
                    <a:pt x="5830" y="4238"/>
                    <a:pt x="5817" y="4240"/>
                  </a:cubicBezTo>
                  <a:lnTo>
                    <a:pt x="5817" y="4240"/>
                  </a:lnTo>
                  <a:cubicBezTo>
                    <a:pt x="5835" y="4248"/>
                    <a:pt x="5852" y="4256"/>
                    <a:pt x="5871" y="4264"/>
                  </a:cubicBezTo>
                  <a:cubicBezTo>
                    <a:pt x="5867" y="4255"/>
                    <a:pt x="5862" y="4246"/>
                    <a:pt x="5858" y="4237"/>
                  </a:cubicBezTo>
                  <a:lnTo>
                    <a:pt x="5858" y="4237"/>
                  </a:lnTo>
                  <a:cubicBezTo>
                    <a:pt x="5857" y="4237"/>
                    <a:pt x="5856" y="4237"/>
                    <a:pt x="5856" y="4237"/>
                  </a:cubicBezTo>
                  <a:close/>
                  <a:moveTo>
                    <a:pt x="5862" y="4237"/>
                  </a:moveTo>
                  <a:cubicBezTo>
                    <a:pt x="5883" y="4254"/>
                    <a:pt x="5909" y="4264"/>
                    <a:pt x="5935" y="4264"/>
                  </a:cubicBezTo>
                  <a:cubicBezTo>
                    <a:pt x="5915" y="4245"/>
                    <a:pt x="5890" y="4238"/>
                    <a:pt x="5862" y="4237"/>
                  </a:cubicBezTo>
                  <a:close/>
                  <a:moveTo>
                    <a:pt x="5813" y="4005"/>
                  </a:moveTo>
                  <a:cubicBezTo>
                    <a:pt x="5751" y="4005"/>
                    <a:pt x="5774" y="4072"/>
                    <a:pt x="5812" y="4148"/>
                  </a:cubicBezTo>
                  <a:lnTo>
                    <a:pt x="5812" y="4148"/>
                  </a:lnTo>
                  <a:cubicBezTo>
                    <a:pt x="5812" y="4145"/>
                    <a:pt x="5811" y="4143"/>
                    <a:pt x="5811" y="4140"/>
                  </a:cubicBezTo>
                  <a:cubicBezTo>
                    <a:pt x="6059" y="4140"/>
                    <a:pt x="5811" y="4264"/>
                    <a:pt x="6059" y="4264"/>
                  </a:cubicBezTo>
                  <a:cubicBezTo>
                    <a:pt x="5935" y="4264"/>
                    <a:pt x="5935" y="4140"/>
                    <a:pt x="5871" y="4016"/>
                  </a:cubicBezTo>
                  <a:cubicBezTo>
                    <a:pt x="5846" y="4008"/>
                    <a:pt x="5827" y="4005"/>
                    <a:pt x="5813" y="4005"/>
                  </a:cubicBezTo>
                  <a:close/>
                  <a:moveTo>
                    <a:pt x="1344" y="5481"/>
                  </a:moveTo>
                  <a:cubicBezTo>
                    <a:pt x="1340" y="5492"/>
                    <a:pt x="1344" y="5500"/>
                    <a:pt x="1360" y="5500"/>
                  </a:cubicBezTo>
                  <a:cubicBezTo>
                    <a:pt x="1354" y="5494"/>
                    <a:pt x="1348" y="5487"/>
                    <a:pt x="1344" y="5481"/>
                  </a:cubicBezTo>
                  <a:close/>
                  <a:moveTo>
                    <a:pt x="4016" y="5688"/>
                  </a:moveTo>
                  <a:cubicBezTo>
                    <a:pt x="3980" y="5688"/>
                    <a:pt x="4012" y="5710"/>
                    <a:pt x="4070" y="5742"/>
                  </a:cubicBezTo>
                  <a:lnTo>
                    <a:pt x="4070" y="5742"/>
                  </a:lnTo>
                  <a:lnTo>
                    <a:pt x="4016" y="5688"/>
                  </a:lnTo>
                  <a:close/>
                  <a:moveTo>
                    <a:pt x="3151" y="5871"/>
                  </a:moveTo>
                  <a:cubicBezTo>
                    <a:pt x="3151" y="5871"/>
                    <a:pt x="3151" y="5880"/>
                    <a:pt x="3148" y="5891"/>
                  </a:cubicBezTo>
                  <a:lnTo>
                    <a:pt x="3148" y="5891"/>
                  </a:lnTo>
                  <a:cubicBezTo>
                    <a:pt x="3150" y="5886"/>
                    <a:pt x="3151" y="5880"/>
                    <a:pt x="3151" y="5871"/>
                  </a:cubicBezTo>
                  <a:close/>
                  <a:moveTo>
                    <a:pt x="3710" y="6182"/>
                  </a:moveTo>
                  <a:lnTo>
                    <a:pt x="3710" y="6182"/>
                  </a:lnTo>
                  <a:cubicBezTo>
                    <a:pt x="3710" y="6182"/>
                    <a:pt x="3710" y="6182"/>
                    <a:pt x="3710" y="6182"/>
                  </a:cubicBezTo>
                  <a:close/>
                  <a:moveTo>
                    <a:pt x="4016" y="6118"/>
                  </a:moveTo>
                  <a:lnTo>
                    <a:pt x="4016" y="6118"/>
                  </a:lnTo>
                  <a:cubicBezTo>
                    <a:pt x="4032" y="6179"/>
                    <a:pt x="4047" y="6228"/>
                    <a:pt x="4063" y="6270"/>
                  </a:cubicBezTo>
                  <a:lnTo>
                    <a:pt x="4063" y="6270"/>
                  </a:lnTo>
                  <a:cubicBezTo>
                    <a:pt x="4053" y="6233"/>
                    <a:pt x="4038" y="6183"/>
                    <a:pt x="4016" y="6118"/>
                  </a:cubicBezTo>
                  <a:close/>
                  <a:moveTo>
                    <a:pt x="4081" y="6182"/>
                  </a:moveTo>
                  <a:lnTo>
                    <a:pt x="4150" y="6285"/>
                  </a:lnTo>
                  <a:lnTo>
                    <a:pt x="4150" y="6285"/>
                  </a:lnTo>
                  <a:cubicBezTo>
                    <a:pt x="4129" y="6241"/>
                    <a:pt x="4104" y="6206"/>
                    <a:pt x="4081" y="6182"/>
                  </a:cubicBezTo>
                  <a:close/>
                  <a:moveTo>
                    <a:pt x="3710" y="6182"/>
                  </a:moveTo>
                  <a:lnTo>
                    <a:pt x="3710" y="6430"/>
                  </a:lnTo>
                  <a:cubicBezTo>
                    <a:pt x="3710" y="6446"/>
                    <a:pt x="3711" y="6461"/>
                    <a:pt x="3712" y="6475"/>
                  </a:cubicBezTo>
                  <a:lnTo>
                    <a:pt x="3712" y="6475"/>
                  </a:lnTo>
                  <a:cubicBezTo>
                    <a:pt x="3710" y="6313"/>
                    <a:pt x="3710" y="6204"/>
                    <a:pt x="3710" y="6182"/>
                  </a:cubicBezTo>
                  <a:close/>
                  <a:moveTo>
                    <a:pt x="3462" y="6677"/>
                  </a:moveTo>
                  <a:cubicBezTo>
                    <a:pt x="3462" y="6677"/>
                    <a:pt x="3462" y="6677"/>
                    <a:pt x="3462" y="6677"/>
                  </a:cubicBezTo>
                  <a:cubicBezTo>
                    <a:pt x="3462" y="6677"/>
                    <a:pt x="3462" y="6677"/>
                    <a:pt x="3462" y="6677"/>
                  </a:cubicBezTo>
                  <a:close/>
                  <a:moveTo>
                    <a:pt x="3833" y="6613"/>
                  </a:moveTo>
                  <a:cubicBezTo>
                    <a:pt x="3833" y="6667"/>
                    <a:pt x="3838" y="6700"/>
                    <a:pt x="3847" y="6718"/>
                  </a:cubicBezTo>
                  <a:lnTo>
                    <a:pt x="3847" y="6718"/>
                  </a:lnTo>
                  <a:cubicBezTo>
                    <a:pt x="3843" y="6687"/>
                    <a:pt x="3839" y="6652"/>
                    <a:pt x="3833" y="6613"/>
                  </a:cubicBezTo>
                  <a:close/>
                  <a:moveTo>
                    <a:pt x="3549" y="6363"/>
                  </a:moveTo>
                  <a:cubicBezTo>
                    <a:pt x="3546" y="6363"/>
                    <a:pt x="3538" y="6382"/>
                    <a:pt x="3522" y="6430"/>
                  </a:cubicBezTo>
                  <a:cubicBezTo>
                    <a:pt x="3522" y="6460"/>
                    <a:pt x="3506" y="6607"/>
                    <a:pt x="3490" y="6785"/>
                  </a:cubicBezTo>
                  <a:lnTo>
                    <a:pt x="3490" y="6785"/>
                  </a:lnTo>
                  <a:cubicBezTo>
                    <a:pt x="3498" y="6755"/>
                    <a:pt x="3509" y="6717"/>
                    <a:pt x="3522" y="6677"/>
                  </a:cubicBezTo>
                  <a:lnTo>
                    <a:pt x="3522" y="6677"/>
                  </a:lnTo>
                  <a:lnTo>
                    <a:pt x="3522" y="6677"/>
                  </a:lnTo>
                  <a:cubicBezTo>
                    <a:pt x="3522" y="6651"/>
                    <a:pt x="3523" y="6624"/>
                    <a:pt x="3525" y="6598"/>
                  </a:cubicBezTo>
                  <a:lnTo>
                    <a:pt x="3525" y="6598"/>
                  </a:lnTo>
                  <a:cubicBezTo>
                    <a:pt x="3524" y="6600"/>
                    <a:pt x="3524" y="6602"/>
                    <a:pt x="3524" y="6604"/>
                  </a:cubicBezTo>
                  <a:lnTo>
                    <a:pt x="3524" y="6604"/>
                  </a:lnTo>
                  <a:cubicBezTo>
                    <a:pt x="3527" y="6545"/>
                    <a:pt x="3533" y="6498"/>
                    <a:pt x="3538" y="6468"/>
                  </a:cubicBezTo>
                  <a:lnTo>
                    <a:pt x="3538" y="6468"/>
                  </a:lnTo>
                  <a:cubicBezTo>
                    <a:pt x="3533" y="6507"/>
                    <a:pt x="3528" y="6552"/>
                    <a:pt x="3525" y="6598"/>
                  </a:cubicBezTo>
                  <a:lnTo>
                    <a:pt x="3525" y="6598"/>
                  </a:lnTo>
                  <a:cubicBezTo>
                    <a:pt x="3549" y="6480"/>
                    <a:pt x="3553" y="6431"/>
                    <a:pt x="3549" y="6431"/>
                  </a:cubicBezTo>
                  <a:lnTo>
                    <a:pt x="3549" y="6431"/>
                  </a:lnTo>
                  <a:cubicBezTo>
                    <a:pt x="3547" y="6431"/>
                    <a:pt x="3543" y="6445"/>
                    <a:pt x="3538" y="6468"/>
                  </a:cubicBezTo>
                  <a:lnTo>
                    <a:pt x="3538" y="6468"/>
                  </a:lnTo>
                  <a:cubicBezTo>
                    <a:pt x="3546" y="6407"/>
                    <a:pt x="3553" y="6363"/>
                    <a:pt x="3549" y="6363"/>
                  </a:cubicBezTo>
                  <a:close/>
                  <a:moveTo>
                    <a:pt x="3841" y="9102"/>
                  </a:moveTo>
                  <a:cubicBezTo>
                    <a:pt x="3848" y="9102"/>
                    <a:pt x="3863" y="9118"/>
                    <a:pt x="3893" y="9150"/>
                  </a:cubicBezTo>
                  <a:cubicBezTo>
                    <a:pt x="3893" y="9202"/>
                    <a:pt x="3882" y="9220"/>
                    <a:pt x="3870" y="9220"/>
                  </a:cubicBezTo>
                  <a:cubicBezTo>
                    <a:pt x="3853" y="9220"/>
                    <a:pt x="3833" y="9184"/>
                    <a:pt x="3833" y="9150"/>
                  </a:cubicBezTo>
                  <a:cubicBezTo>
                    <a:pt x="3833" y="9118"/>
                    <a:pt x="3833" y="9102"/>
                    <a:pt x="3841" y="9102"/>
                  </a:cubicBezTo>
                  <a:close/>
                  <a:moveTo>
                    <a:pt x="2919" y="10327"/>
                  </a:moveTo>
                  <a:lnTo>
                    <a:pt x="2919" y="10327"/>
                  </a:lnTo>
                  <a:cubicBezTo>
                    <a:pt x="2910" y="10352"/>
                    <a:pt x="2903" y="10386"/>
                    <a:pt x="2903" y="10445"/>
                  </a:cubicBezTo>
                  <a:cubicBezTo>
                    <a:pt x="2903" y="10405"/>
                    <a:pt x="2910" y="10365"/>
                    <a:pt x="2919" y="10327"/>
                  </a:cubicBezTo>
                  <a:close/>
                  <a:moveTo>
                    <a:pt x="3031" y="11402"/>
                  </a:moveTo>
                  <a:cubicBezTo>
                    <a:pt x="3029" y="11415"/>
                    <a:pt x="3027" y="11425"/>
                    <a:pt x="3027" y="11435"/>
                  </a:cubicBezTo>
                  <a:lnTo>
                    <a:pt x="3031" y="11402"/>
                  </a:lnTo>
                  <a:close/>
                  <a:moveTo>
                    <a:pt x="866" y="1"/>
                  </a:moveTo>
                  <a:lnTo>
                    <a:pt x="925" y="60"/>
                  </a:lnTo>
                  <a:cubicBezTo>
                    <a:pt x="802" y="60"/>
                    <a:pt x="678" y="60"/>
                    <a:pt x="554" y="124"/>
                  </a:cubicBezTo>
                  <a:cubicBezTo>
                    <a:pt x="371" y="184"/>
                    <a:pt x="248" y="307"/>
                    <a:pt x="60" y="307"/>
                  </a:cubicBezTo>
                  <a:cubicBezTo>
                    <a:pt x="248" y="372"/>
                    <a:pt x="124" y="431"/>
                    <a:pt x="60" y="554"/>
                  </a:cubicBezTo>
                  <a:cubicBezTo>
                    <a:pt x="0" y="619"/>
                    <a:pt x="0" y="742"/>
                    <a:pt x="183" y="742"/>
                  </a:cubicBezTo>
                  <a:cubicBezTo>
                    <a:pt x="154" y="772"/>
                    <a:pt x="123" y="772"/>
                    <a:pt x="92" y="772"/>
                  </a:cubicBezTo>
                  <a:cubicBezTo>
                    <a:pt x="61" y="772"/>
                    <a:pt x="30" y="772"/>
                    <a:pt x="0" y="802"/>
                  </a:cubicBezTo>
                  <a:cubicBezTo>
                    <a:pt x="183" y="802"/>
                    <a:pt x="183" y="802"/>
                    <a:pt x="183" y="925"/>
                  </a:cubicBezTo>
                  <a:lnTo>
                    <a:pt x="124" y="925"/>
                  </a:lnTo>
                  <a:cubicBezTo>
                    <a:pt x="248" y="1173"/>
                    <a:pt x="183" y="1296"/>
                    <a:pt x="183" y="1544"/>
                  </a:cubicBezTo>
                  <a:lnTo>
                    <a:pt x="307" y="1484"/>
                  </a:lnTo>
                  <a:lnTo>
                    <a:pt x="307" y="1484"/>
                  </a:lnTo>
                  <a:cubicBezTo>
                    <a:pt x="307" y="1544"/>
                    <a:pt x="248" y="1608"/>
                    <a:pt x="248" y="1608"/>
                  </a:cubicBezTo>
                  <a:cubicBezTo>
                    <a:pt x="495" y="1608"/>
                    <a:pt x="183" y="1484"/>
                    <a:pt x="495" y="1420"/>
                  </a:cubicBezTo>
                  <a:lnTo>
                    <a:pt x="495" y="1420"/>
                  </a:lnTo>
                  <a:lnTo>
                    <a:pt x="371" y="1544"/>
                  </a:lnTo>
                  <a:lnTo>
                    <a:pt x="371" y="1667"/>
                  </a:lnTo>
                  <a:cubicBezTo>
                    <a:pt x="431" y="1791"/>
                    <a:pt x="431" y="1914"/>
                    <a:pt x="248" y="1979"/>
                  </a:cubicBezTo>
                  <a:cubicBezTo>
                    <a:pt x="260" y="1991"/>
                    <a:pt x="275" y="1995"/>
                    <a:pt x="291" y="1995"/>
                  </a:cubicBezTo>
                  <a:cubicBezTo>
                    <a:pt x="338" y="1995"/>
                    <a:pt x="397" y="1960"/>
                    <a:pt x="446" y="1960"/>
                  </a:cubicBezTo>
                  <a:cubicBezTo>
                    <a:pt x="464" y="1960"/>
                    <a:pt x="481" y="1965"/>
                    <a:pt x="495" y="1979"/>
                  </a:cubicBezTo>
                  <a:lnTo>
                    <a:pt x="371" y="2038"/>
                  </a:lnTo>
                  <a:lnTo>
                    <a:pt x="495" y="2038"/>
                  </a:lnTo>
                  <a:cubicBezTo>
                    <a:pt x="495" y="2102"/>
                    <a:pt x="371" y="2162"/>
                    <a:pt x="307" y="2162"/>
                  </a:cubicBezTo>
                  <a:lnTo>
                    <a:pt x="248" y="2102"/>
                  </a:lnTo>
                  <a:lnTo>
                    <a:pt x="248" y="2102"/>
                  </a:lnTo>
                  <a:cubicBezTo>
                    <a:pt x="183" y="2226"/>
                    <a:pt x="371" y="2285"/>
                    <a:pt x="371" y="2350"/>
                  </a:cubicBezTo>
                  <a:lnTo>
                    <a:pt x="371" y="2226"/>
                  </a:lnTo>
                  <a:cubicBezTo>
                    <a:pt x="554" y="2473"/>
                    <a:pt x="554" y="2780"/>
                    <a:pt x="802" y="2904"/>
                  </a:cubicBezTo>
                  <a:lnTo>
                    <a:pt x="866" y="2904"/>
                  </a:lnTo>
                  <a:cubicBezTo>
                    <a:pt x="1049" y="3027"/>
                    <a:pt x="866" y="3027"/>
                    <a:pt x="990" y="3215"/>
                  </a:cubicBezTo>
                  <a:lnTo>
                    <a:pt x="925" y="3215"/>
                  </a:lnTo>
                  <a:cubicBezTo>
                    <a:pt x="1049" y="3215"/>
                    <a:pt x="1049" y="3274"/>
                    <a:pt x="1113" y="3274"/>
                  </a:cubicBezTo>
                  <a:cubicBezTo>
                    <a:pt x="1008" y="3274"/>
                    <a:pt x="992" y="3412"/>
                    <a:pt x="913" y="3412"/>
                  </a:cubicBezTo>
                  <a:cubicBezTo>
                    <a:pt x="899" y="3412"/>
                    <a:pt x="884" y="3408"/>
                    <a:pt x="866" y="3398"/>
                  </a:cubicBezTo>
                  <a:lnTo>
                    <a:pt x="866" y="3398"/>
                  </a:lnTo>
                  <a:cubicBezTo>
                    <a:pt x="1049" y="3522"/>
                    <a:pt x="990" y="3462"/>
                    <a:pt x="1296" y="3522"/>
                  </a:cubicBezTo>
                  <a:lnTo>
                    <a:pt x="1173" y="3586"/>
                  </a:lnTo>
                  <a:cubicBezTo>
                    <a:pt x="1236" y="3586"/>
                    <a:pt x="1283" y="3569"/>
                    <a:pt x="1323" y="3569"/>
                  </a:cubicBezTo>
                  <a:cubicBezTo>
                    <a:pt x="1360" y="3569"/>
                    <a:pt x="1391" y="3585"/>
                    <a:pt x="1420" y="3645"/>
                  </a:cubicBezTo>
                  <a:cubicBezTo>
                    <a:pt x="1402" y="3637"/>
                    <a:pt x="1387" y="3633"/>
                    <a:pt x="1374" y="3633"/>
                  </a:cubicBezTo>
                  <a:cubicBezTo>
                    <a:pt x="1306" y="3633"/>
                    <a:pt x="1279" y="3722"/>
                    <a:pt x="1181" y="3722"/>
                  </a:cubicBezTo>
                  <a:cubicBezTo>
                    <a:pt x="1162" y="3722"/>
                    <a:pt x="1139" y="3718"/>
                    <a:pt x="1113" y="3710"/>
                  </a:cubicBezTo>
                  <a:lnTo>
                    <a:pt x="1113" y="3710"/>
                  </a:lnTo>
                  <a:cubicBezTo>
                    <a:pt x="925" y="4016"/>
                    <a:pt x="1484" y="3893"/>
                    <a:pt x="1113" y="4140"/>
                  </a:cubicBezTo>
                  <a:cubicBezTo>
                    <a:pt x="1484" y="4081"/>
                    <a:pt x="1237" y="3893"/>
                    <a:pt x="1360" y="3893"/>
                  </a:cubicBezTo>
                  <a:cubicBezTo>
                    <a:pt x="1378" y="3875"/>
                    <a:pt x="1406" y="3868"/>
                    <a:pt x="1437" y="3868"/>
                  </a:cubicBezTo>
                  <a:cubicBezTo>
                    <a:pt x="1513" y="3868"/>
                    <a:pt x="1608" y="3911"/>
                    <a:pt x="1608" y="3957"/>
                  </a:cubicBezTo>
                  <a:cubicBezTo>
                    <a:pt x="1608" y="4016"/>
                    <a:pt x="1237" y="4264"/>
                    <a:pt x="1296" y="4387"/>
                  </a:cubicBezTo>
                  <a:lnTo>
                    <a:pt x="1237" y="4387"/>
                  </a:lnTo>
                  <a:cubicBezTo>
                    <a:pt x="1173" y="4452"/>
                    <a:pt x="1420" y="4452"/>
                    <a:pt x="1296" y="4575"/>
                  </a:cubicBezTo>
                  <a:cubicBezTo>
                    <a:pt x="1337" y="4561"/>
                    <a:pt x="1360" y="4556"/>
                    <a:pt x="1374" y="4556"/>
                  </a:cubicBezTo>
                  <a:cubicBezTo>
                    <a:pt x="1410" y="4556"/>
                    <a:pt x="1380" y="4592"/>
                    <a:pt x="1439" y="4592"/>
                  </a:cubicBezTo>
                  <a:cubicBezTo>
                    <a:pt x="1461" y="4592"/>
                    <a:pt x="1493" y="4587"/>
                    <a:pt x="1543" y="4575"/>
                  </a:cubicBezTo>
                  <a:lnTo>
                    <a:pt x="1484" y="4452"/>
                  </a:lnTo>
                  <a:lnTo>
                    <a:pt x="1484" y="4452"/>
                  </a:lnTo>
                  <a:cubicBezTo>
                    <a:pt x="1543" y="4511"/>
                    <a:pt x="1855" y="4452"/>
                    <a:pt x="1791" y="4635"/>
                  </a:cubicBezTo>
                  <a:cubicBezTo>
                    <a:pt x="1771" y="4656"/>
                    <a:pt x="1744" y="4663"/>
                    <a:pt x="1717" y="4663"/>
                  </a:cubicBezTo>
                  <a:cubicBezTo>
                    <a:pt x="1663" y="4663"/>
                    <a:pt x="1608" y="4635"/>
                    <a:pt x="1608" y="4635"/>
                  </a:cubicBezTo>
                  <a:lnTo>
                    <a:pt x="1608" y="4635"/>
                  </a:lnTo>
                  <a:cubicBezTo>
                    <a:pt x="1543" y="4699"/>
                    <a:pt x="1667" y="4699"/>
                    <a:pt x="1608" y="4758"/>
                  </a:cubicBezTo>
                  <a:cubicBezTo>
                    <a:pt x="1572" y="4767"/>
                    <a:pt x="1545" y="4771"/>
                    <a:pt x="1522" y="4771"/>
                  </a:cubicBezTo>
                  <a:cubicBezTo>
                    <a:pt x="1388" y="4771"/>
                    <a:pt x="1449" y="4626"/>
                    <a:pt x="1237" y="4575"/>
                  </a:cubicBezTo>
                  <a:lnTo>
                    <a:pt x="1237" y="4575"/>
                  </a:lnTo>
                  <a:cubicBezTo>
                    <a:pt x="1173" y="4699"/>
                    <a:pt x="1484" y="4699"/>
                    <a:pt x="1237" y="4758"/>
                  </a:cubicBezTo>
                  <a:cubicBezTo>
                    <a:pt x="1287" y="4750"/>
                    <a:pt x="1324" y="4746"/>
                    <a:pt x="1351" y="4746"/>
                  </a:cubicBezTo>
                  <a:cubicBezTo>
                    <a:pt x="1519" y="4746"/>
                    <a:pt x="1279" y="4891"/>
                    <a:pt x="1543" y="4946"/>
                  </a:cubicBezTo>
                  <a:lnTo>
                    <a:pt x="1360" y="4946"/>
                  </a:lnTo>
                  <a:cubicBezTo>
                    <a:pt x="1420" y="4946"/>
                    <a:pt x="1484" y="5005"/>
                    <a:pt x="1484" y="5005"/>
                  </a:cubicBezTo>
                  <a:lnTo>
                    <a:pt x="1296" y="5005"/>
                  </a:lnTo>
                  <a:cubicBezTo>
                    <a:pt x="1484" y="5070"/>
                    <a:pt x="1173" y="5253"/>
                    <a:pt x="1296" y="5253"/>
                  </a:cubicBezTo>
                  <a:cubicBezTo>
                    <a:pt x="1237" y="5129"/>
                    <a:pt x="1484" y="5193"/>
                    <a:pt x="1543" y="5070"/>
                  </a:cubicBezTo>
                  <a:lnTo>
                    <a:pt x="1543" y="5070"/>
                  </a:lnTo>
                  <a:cubicBezTo>
                    <a:pt x="1844" y="5189"/>
                    <a:pt x="1219" y="5308"/>
                    <a:pt x="1344" y="5481"/>
                  </a:cubicBezTo>
                  <a:lnTo>
                    <a:pt x="1344" y="5481"/>
                  </a:lnTo>
                  <a:cubicBezTo>
                    <a:pt x="1352" y="5458"/>
                    <a:pt x="1397" y="5422"/>
                    <a:pt x="1439" y="5422"/>
                  </a:cubicBezTo>
                  <a:cubicBezTo>
                    <a:pt x="1455" y="5422"/>
                    <a:pt x="1471" y="5427"/>
                    <a:pt x="1484" y="5441"/>
                  </a:cubicBezTo>
                  <a:cubicBezTo>
                    <a:pt x="1484" y="5441"/>
                    <a:pt x="1420" y="5564"/>
                    <a:pt x="1360" y="5564"/>
                  </a:cubicBezTo>
                  <a:cubicBezTo>
                    <a:pt x="1377" y="5616"/>
                    <a:pt x="1394" y="5633"/>
                    <a:pt x="1413" y="5633"/>
                  </a:cubicBezTo>
                  <a:cubicBezTo>
                    <a:pt x="1453" y="5633"/>
                    <a:pt x="1500" y="5553"/>
                    <a:pt x="1566" y="5553"/>
                  </a:cubicBezTo>
                  <a:cubicBezTo>
                    <a:pt x="1579" y="5553"/>
                    <a:pt x="1593" y="5557"/>
                    <a:pt x="1608" y="5564"/>
                  </a:cubicBezTo>
                  <a:cubicBezTo>
                    <a:pt x="1420" y="5688"/>
                    <a:pt x="1731" y="5624"/>
                    <a:pt x="1791" y="5688"/>
                  </a:cubicBezTo>
                  <a:lnTo>
                    <a:pt x="1667" y="5688"/>
                  </a:lnTo>
                  <a:cubicBezTo>
                    <a:pt x="1647" y="5770"/>
                    <a:pt x="1675" y="5790"/>
                    <a:pt x="1718" y="5790"/>
                  </a:cubicBezTo>
                  <a:cubicBezTo>
                    <a:pt x="1762" y="5790"/>
                    <a:pt x="1823" y="5768"/>
                    <a:pt x="1867" y="5768"/>
                  </a:cubicBezTo>
                  <a:cubicBezTo>
                    <a:pt x="1909" y="5768"/>
                    <a:pt x="1936" y="5789"/>
                    <a:pt x="1914" y="5871"/>
                  </a:cubicBezTo>
                  <a:lnTo>
                    <a:pt x="1667" y="5871"/>
                  </a:lnTo>
                  <a:lnTo>
                    <a:pt x="1731" y="5935"/>
                  </a:lnTo>
                  <a:lnTo>
                    <a:pt x="1543" y="5935"/>
                  </a:lnTo>
                  <a:cubicBezTo>
                    <a:pt x="1608" y="5935"/>
                    <a:pt x="1667" y="5995"/>
                    <a:pt x="1667" y="5995"/>
                  </a:cubicBezTo>
                  <a:cubicBezTo>
                    <a:pt x="1667" y="5995"/>
                    <a:pt x="1667" y="6059"/>
                    <a:pt x="1731" y="6059"/>
                  </a:cubicBezTo>
                  <a:lnTo>
                    <a:pt x="1731" y="6242"/>
                  </a:lnTo>
                  <a:cubicBezTo>
                    <a:pt x="1766" y="6207"/>
                    <a:pt x="1844" y="6171"/>
                    <a:pt x="1915" y="6171"/>
                  </a:cubicBezTo>
                  <a:cubicBezTo>
                    <a:pt x="1966" y="6171"/>
                    <a:pt x="2013" y="6190"/>
                    <a:pt x="2038" y="6242"/>
                  </a:cubicBezTo>
                  <a:cubicBezTo>
                    <a:pt x="1979" y="6365"/>
                    <a:pt x="1855" y="6242"/>
                    <a:pt x="1914" y="6430"/>
                  </a:cubicBezTo>
                  <a:cubicBezTo>
                    <a:pt x="1855" y="6430"/>
                    <a:pt x="1731" y="6430"/>
                    <a:pt x="1855" y="6306"/>
                  </a:cubicBezTo>
                  <a:lnTo>
                    <a:pt x="1667" y="6306"/>
                  </a:lnTo>
                  <a:cubicBezTo>
                    <a:pt x="1608" y="6489"/>
                    <a:pt x="1731" y="6613"/>
                    <a:pt x="1731" y="6677"/>
                  </a:cubicBezTo>
                  <a:lnTo>
                    <a:pt x="1731" y="6553"/>
                  </a:lnTo>
                  <a:cubicBezTo>
                    <a:pt x="1855" y="6613"/>
                    <a:pt x="1914" y="6677"/>
                    <a:pt x="2038" y="6677"/>
                  </a:cubicBezTo>
                  <a:cubicBezTo>
                    <a:pt x="1979" y="6736"/>
                    <a:pt x="1914" y="6801"/>
                    <a:pt x="1855" y="6801"/>
                  </a:cubicBezTo>
                  <a:cubicBezTo>
                    <a:pt x="1914" y="6801"/>
                    <a:pt x="1979" y="6801"/>
                    <a:pt x="2038" y="6860"/>
                  </a:cubicBezTo>
                  <a:cubicBezTo>
                    <a:pt x="1939" y="6912"/>
                    <a:pt x="1839" y="7002"/>
                    <a:pt x="1773" y="7002"/>
                  </a:cubicBezTo>
                  <a:cubicBezTo>
                    <a:pt x="1757" y="7002"/>
                    <a:pt x="1743" y="6996"/>
                    <a:pt x="1731" y="6984"/>
                  </a:cubicBezTo>
                  <a:lnTo>
                    <a:pt x="1731" y="6984"/>
                  </a:lnTo>
                  <a:cubicBezTo>
                    <a:pt x="1791" y="7048"/>
                    <a:pt x="1855" y="7048"/>
                    <a:pt x="1914" y="7107"/>
                  </a:cubicBezTo>
                  <a:cubicBezTo>
                    <a:pt x="1855" y="7172"/>
                    <a:pt x="1791" y="7419"/>
                    <a:pt x="1791" y="7419"/>
                  </a:cubicBezTo>
                  <a:cubicBezTo>
                    <a:pt x="1791" y="7542"/>
                    <a:pt x="1855" y="7542"/>
                    <a:pt x="1914" y="7602"/>
                  </a:cubicBezTo>
                  <a:cubicBezTo>
                    <a:pt x="1979" y="7666"/>
                    <a:pt x="2038" y="7666"/>
                    <a:pt x="2038" y="7849"/>
                  </a:cubicBezTo>
                  <a:lnTo>
                    <a:pt x="2102" y="7849"/>
                  </a:lnTo>
                  <a:cubicBezTo>
                    <a:pt x="2162" y="7973"/>
                    <a:pt x="2102" y="8096"/>
                    <a:pt x="2102" y="8220"/>
                  </a:cubicBezTo>
                  <a:cubicBezTo>
                    <a:pt x="2162" y="8344"/>
                    <a:pt x="2162" y="8467"/>
                    <a:pt x="2226" y="8467"/>
                  </a:cubicBezTo>
                  <a:cubicBezTo>
                    <a:pt x="2226" y="8655"/>
                    <a:pt x="2162" y="8779"/>
                    <a:pt x="2102" y="8962"/>
                  </a:cubicBezTo>
                  <a:cubicBezTo>
                    <a:pt x="2116" y="8990"/>
                    <a:pt x="2126" y="9002"/>
                    <a:pt x="2135" y="9002"/>
                  </a:cubicBezTo>
                  <a:cubicBezTo>
                    <a:pt x="2165" y="9002"/>
                    <a:pt x="2176" y="8860"/>
                    <a:pt x="2226" y="8715"/>
                  </a:cubicBezTo>
                  <a:cubicBezTo>
                    <a:pt x="2271" y="8620"/>
                    <a:pt x="2320" y="8490"/>
                    <a:pt x="2367" y="8490"/>
                  </a:cubicBezTo>
                  <a:cubicBezTo>
                    <a:pt x="2381" y="8490"/>
                    <a:pt x="2395" y="8503"/>
                    <a:pt x="2409" y="8532"/>
                  </a:cubicBezTo>
                  <a:cubicBezTo>
                    <a:pt x="2473" y="8532"/>
                    <a:pt x="2409" y="8655"/>
                    <a:pt x="2350" y="8779"/>
                  </a:cubicBezTo>
                  <a:cubicBezTo>
                    <a:pt x="2350" y="8902"/>
                    <a:pt x="2285" y="9026"/>
                    <a:pt x="2226" y="9150"/>
                  </a:cubicBezTo>
                  <a:cubicBezTo>
                    <a:pt x="2285" y="9085"/>
                    <a:pt x="2350" y="9026"/>
                    <a:pt x="2409" y="9026"/>
                  </a:cubicBezTo>
                  <a:cubicBezTo>
                    <a:pt x="2473" y="9026"/>
                    <a:pt x="2473" y="9085"/>
                    <a:pt x="2473" y="9397"/>
                  </a:cubicBezTo>
                  <a:cubicBezTo>
                    <a:pt x="2464" y="9405"/>
                    <a:pt x="2457" y="9409"/>
                    <a:pt x="2450" y="9409"/>
                  </a:cubicBezTo>
                  <a:cubicBezTo>
                    <a:pt x="2409" y="9409"/>
                    <a:pt x="2409" y="9273"/>
                    <a:pt x="2409" y="9273"/>
                  </a:cubicBezTo>
                  <a:cubicBezTo>
                    <a:pt x="2409" y="9397"/>
                    <a:pt x="2350" y="9580"/>
                    <a:pt x="2350" y="9704"/>
                  </a:cubicBezTo>
                  <a:cubicBezTo>
                    <a:pt x="2162" y="9892"/>
                    <a:pt x="2226" y="9580"/>
                    <a:pt x="2102" y="10139"/>
                  </a:cubicBezTo>
                  <a:cubicBezTo>
                    <a:pt x="2148" y="9950"/>
                    <a:pt x="2196" y="9868"/>
                    <a:pt x="2242" y="9868"/>
                  </a:cubicBezTo>
                  <a:cubicBezTo>
                    <a:pt x="2257" y="9868"/>
                    <a:pt x="2271" y="9876"/>
                    <a:pt x="2285" y="9892"/>
                  </a:cubicBezTo>
                  <a:cubicBezTo>
                    <a:pt x="2285" y="9892"/>
                    <a:pt x="2285" y="9951"/>
                    <a:pt x="2350" y="10075"/>
                  </a:cubicBezTo>
                  <a:cubicBezTo>
                    <a:pt x="2350" y="10168"/>
                    <a:pt x="2364" y="10261"/>
                    <a:pt x="2395" y="10261"/>
                  </a:cubicBezTo>
                  <a:cubicBezTo>
                    <a:pt x="2425" y="10261"/>
                    <a:pt x="2471" y="10168"/>
                    <a:pt x="2533" y="9892"/>
                  </a:cubicBezTo>
                  <a:lnTo>
                    <a:pt x="2533" y="9892"/>
                  </a:lnTo>
                  <a:lnTo>
                    <a:pt x="2473" y="10262"/>
                  </a:lnTo>
                  <a:lnTo>
                    <a:pt x="2473" y="10198"/>
                  </a:lnTo>
                  <a:cubicBezTo>
                    <a:pt x="2444" y="10395"/>
                    <a:pt x="2441" y="10464"/>
                    <a:pt x="2453" y="10464"/>
                  </a:cubicBezTo>
                  <a:cubicBezTo>
                    <a:pt x="2466" y="10464"/>
                    <a:pt x="2500" y="10363"/>
                    <a:pt x="2533" y="10262"/>
                  </a:cubicBezTo>
                  <a:cubicBezTo>
                    <a:pt x="2597" y="10139"/>
                    <a:pt x="2656" y="10015"/>
                    <a:pt x="2656" y="9951"/>
                  </a:cubicBezTo>
                  <a:cubicBezTo>
                    <a:pt x="2656" y="9927"/>
                    <a:pt x="2667" y="9912"/>
                    <a:pt x="2680" y="9912"/>
                  </a:cubicBezTo>
                  <a:cubicBezTo>
                    <a:pt x="2698" y="9912"/>
                    <a:pt x="2720" y="9942"/>
                    <a:pt x="2720" y="10015"/>
                  </a:cubicBezTo>
                  <a:cubicBezTo>
                    <a:pt x="2720" y="10198"/>
                    <a:pt x="2656" y="10445"/>
                    <a:pt x="2656" y="10510"/>
                  </a:cubicBezTo>
                  <a:lnTo>
                    <a:pt x="2720" y="10445"/>
                  </a:lnTo>
                  <a:lnTo>
                    <a:pt x="2720" y="10445"/>
                  </a:lnTo>
                  <a:cubicBezTo>
                    <a:pt x="2720" y="10502"/>
                    <a:pt x="2720" y="10703"/>
                    <a:pt x="2676" y="10703"/>
                  </a:cubicBezTo>
                  <a:cubicBezTo>
                    <a:pt x="2670" y="10703"/>
                    <a:pt x="2663" y="10700"/>
                    <a:pt x="2656" y="10693"/>
                  </a:cubicBezTo>
                  <a:lnTo>
                    <a:pt x="2656" y="10693"/>
                  </a:lnTo>
                  <a:lnTo>
                    <a:pt x="2720" y="10881"/>
                  </a:lnTo>
                  <a:lnTo>
                    <a:pt x="2780" y="10816"/>
                  </a:lnTo>
                  <a:lnTo>
                    <a:pt x="2780" y="10881"/>
                  </a:lnTo>
                  <a:cubicBezTo>
                    <a:pt x="2844" y="10633"/>
                    <a:pt x="2903" y="10262"/>
                    <a:pt x="2968" y="10139"/>
                  </a:cubicBezTo>
                  <a:lnTo>
                    <a:pt x="2968" y="10139"/>
                  </a:lnTo>
                  <a:cubicBezTo>
                    <a:pt x="2968" y="10139"/>
                    <a:pt x="2968" y="10139"/>
                    <a:pt x="2968" y="10139"/>
                  </a:cubicBezTo>
                  <a:lnTo>
                    <a:pt x="2968" y="10139"/>
                  </a:lnTo>
                  <a:cubicBezTo>
                    <a:pt x="2968" y="10179"/>
                    <a:pt x="2938" y="10248"/>
                    <a:pt x="2919" y="10327"/>
                  </a:cubicBezTo>
                  <a:lnTo>
                    <a:pt x="2919" y="10327"/>
                  </a:lnTo>
                  <a:cubicBezTo>
                    <a:pt x="2938" y="10275"/>
                    <a:pt x="2968" y="10262"/>
                    <a:pt x="2968" y="10139"/>
                  </a:cubicBezTo>
                  <a:lnTo>
                    <a:pt x="2968" y="10139"/>
                  </a:lnTo>
                  <a:cubicBezTo>
                    <a:pt x="2968" y="10322"/>
                    <a:pt x="2968" y="10445"/>
                    <a:pt x="2903" y="10569"/>
                  </a:cubicBezTo>
                  <a:cubicBezTo>
                    <a:pt x="2903" y="10671"/>
                    <a:pt x="2863" y="10772"/>
                    <a:pt x="2849" y="10772"/>
                  </a:cubicBezTo>
                  <a:cubicBezTo>
                    <a:pt x="2846" y="10772"/>
                    <a:pt x="2844" y="10768"/>
                    <a:pt x="2844" y="10757"/>
                  </a:cubicBezTo>
                  <a:cubicBezTo>
                    <a:pt x="2780" y="11128"/>
                    <a:pt x="2780" y="11252"/>
                    <a:pt x="2780" y="11311"/>
                  </a:cubicBezTo>
                  <a:cubicBezTo>
                    <a:pt x="2780" y="11311"/>
                    <a:pt x="2780" y="11252"/>
                    <a:pt x="2844" y="11187"/>
                  </a:cubicBezTo>
                  <a:cubicBezTo>
                    <a:pt x="2844" y="11128"/>
                    <a:pt x="2844" y="11004"/>
                    <a:pt x="2903" y="10940"/>
                  </a:cubicBezTo>
                  <a:lnTo>
                    <a:pt x="2903" y="11128"/>
                  </a:lnTo>
                  <a:lnTo>
                    <a:pt x="2844" y="11311"/>
                  </a:lnTo>
                  <a:lnTo>
                    <a:pt x="2844" y="11805"/>
                  </a:lnTo>
                  <a:cubicBezTo>
                    <a:pt x="2844" y="11870"/>
                    <a:pt x="2903" y="11870"/>
                    <a:pt x="2903" y="12053"/>
                  </a:cubicBezTo>
                  <a:lnTo>
                    <a:pt x="2903" y="11499"/>
                  </a:lnTo>
                  <a:cubicBezTo>
                    <a:pt x="2903" y="11252"/>
                    <a:pt x="2968" y="10940"/>
                    <a:pt x="2968" y="10757"/>
                  </a:cubicBezTo>
                  <a:lnTo>
                    <a:pt x="2968" y="10757"/>
                  </a:lnTo>
                  <a:cubicBezTo>
                    <a:pt x="2968" y="10842"/>
                    <a:pt x="2937" y="10986"/>
                    <a:pt x="2918" y="10986"/>
                  </a:cubicBezTo>
                  <a:cubicBezTo>
                    <a:pt x="2910" y="10986"/>
                    <a:pt x="2903" y="10957"/>
                    <a:pt x="2903" y="10881"/>
                  </a:cubicBezTo>
                  <a:cubicBezTo>
                    <a:pt x="2959" y="10657"/>
                    <a:pt x="2978" y="10585"/>
                    <a:pt x="2981" y="10585"/>
                  </a:cubicBezTo>
                  <a:lnTo>
                    <a:pt x="2981" y="10585"/>
                  </a:lnTo>
                  <a:cubicBezTo>
                    <a:pt x="2986" y="10585"/>
                    <a:pt x="2968" y="10689"/>
                    <a:pt x="2968" y="10757"/>
                  </a:cubicBezTo>
                  <a:cubicBezTo>
                    <a:pt x="2994" y="10812"/>
                    <a:pt x="3009" y="10843"/>
                    <a:pt x="3023" y="10843"/>
                  </a:cubicBezTo>
                  <a:cubicBezTo>
                    <a:pt x="3040" y="10843"/>
                    <a:pt x="3056" y="10796"/>
                    <a:pt x="3091" y="10693"/>
                  </a:cubicBezTo>
                  <a:lnTo>
                    <a:pt x="3091" y="10693"/>
                  </a:lnTo>
                  <a:cubicBezTo>
                    <a:pt x="3053" y="10915"/>
                    <a:pt x="3037" y="10960"/>
                    <a:pt x="3045" y="10960"/>
                  </a:cubicBezTo>
                  <a:cubicBezTo>
                    <a:pt x="3050" y="10960"/>
                    <a:pt x="3066" y="10940"/>
                    <a:pt x="3091" y="10940"/>
                  </a:cubicBezTo>
                  <a:lnTo>
                    <a:pt x="3031" y="11402"/>
                  </a:lnTo>
                  <a:lnTo>
                    <a:pt x="3031" y="11402"/>
                  </a:lnTo>
                  <a:cubicBezTo>
                    <a:pt x="3046" y="11337"/>
                    <a:pt x="3091" y="11232"/>
                    <a:pt x="3091" y="11128"/>
                  </a:cubicBezTo>
                  <a:cubicBezTo>
                    <a:pt x="3091" y="11064"/>
                    <a:pt x="3091" y="10940"/>
                    <a:pt x="3151" y="10816"/>
                  </a:cubicBezTo>
                  <a:lnTo>
                    <a:pt x="3151" y="10816"/>
                  </a:lnTo>
                  <a:cubicBezTo>
                    <a:pt x="3151" y="10881"/>
                    <a:pt x="3151" y="11252"/>
                    <a:pt x="3091" y="11499"/>
                  </a:cubicBezTo>
                  <a:cubicBezTo>
                    <a:pt x="3151" y="11499"/>
                    <a:pt x="3151" y="11375"/>
                    <a:pt x="3151" y="11252"/>
                  </a:cubicBezTo>
                  <a:cubicBezTo>
                    <a:pt x="3151" y="11128"/>
                    <a:pt x="3151" y="10940"/>
                    <a:pt x="3215" y="10881"/>
                  </a:cubicBezTo>
                  <a:lnTo>
                    <a:pt x="3215" y="10940"/>
                  </a:lnTo>
                  <a:cubicBezTo>
                    <a:pt x="3215" y="10881"/>
                    <a:pt x="3215" y="10881"/>
                    <a:pt x="3274" y="10816"/>
                  </a:cubicBezTo>
                  <a:cubicBezTo>
                    <a:pt x="3274" y="10757"/>
                    <a:pt x="3274" y="10693"/>
                    <a:pt x="3339" y="10633"/>
                  </a:cubicBezTo>
                  <a:cubicBezTo>
                    <a:pt x="3398" y="10693"/>
                    <a:pt x="3339" y="10816"/>
                    <a:pt x="3339" y="10939"/>
                  </a:cubicBezTo>
                  <a:lnTo>
                    <a:pt x="3339" y="10939"/>
                  </a:lnTo>
                  <a:cubicBezTo>
                    <a:pt x="3339" y="10816"/>
                    <a:pt x="3398" y="10692"/>
                    <a:pt x="3398" y="10569"/>
                  </a:cubicBezTo>
                  <a:lnTo>
                    <a:pt x="3398" y="10693"/>
                  </a:lnTo>
                  <a:cubicBezTo>
                    <a:pt x="3462" y="10569"/>
                    <a:pt x="3398" y="10322"/>
                    <a:pt x="3462" y="10198"/>
                  </a:cubicBezTo>
                  <a:cubicBezTo>
                    <a:pt x="3462" y="10086"/>
                    <a:pt x="3474" y="10050"/>
                    <a:pt x="3488" y="10050"/>
                  </a:cubicBezTo>
                  <a:cubicBezTo>
                    <a:pt x="3504" y="10050"/>
                    <a:pt x="3522" y="10104"/>
                    <a:pt x="3522" y="10139"/>
                  </a:cubicBezTo>
                  <a:cubicBezTo>
                    <a:pt x="3554" y="10200"/>
                    <a:pt x="3570" y="10246"/>
                    <a:pt x="3585" y="10246"/>
                  </a:cubicBezTo>
                  <a:cubicBezTo>
                    <a:pt x="3601" y="10246"/>
                    <a:pt x="3615" y="10199"/>
                    <a:pt x="3645" y="10075"/>
                  </a:cubicBezTo>
                  <a:lnTo>
                    <a:pt x="3645" y="10386"/>
                  </a:lnTo>
                  <a:cubicBezTo>
                    <a:pt x="3645" y="10198"/>
                    <a:pt x="3645" y="10139"/>
                    <a:pt x="3710" y="10015"/>
                  </a:cubicBezTo>
                  <a:lnTo>
                    <a:pt x="3710" y="9580"/>
                  </a:lnTo>
                  <a:lnTo>
                    <a:pt x="3769" y="9768"/>
                  </a:lnTo>
                  <a:lnTo>
                    <a:pt x="3769" y="8779"/>
                  </a:lnTo>
                  <a:lnTo>
                    <a:pt x="3769" y="8715"/>
                  </a:lnTo>
                  <a:lnTo>
                    <a:pt x="3769" y="8655"/>
                  </a:lnTo>
                  <a:lnTo>
                    <a:pt x="3769" y="8532"/>
                  </a:lnTo>
                  <a:lnTo>
                    <a:pt x="3769" y="8467"/>
                  </a:lnTo>
                  <a:lnTo>
                    <a:pt x="3769" y="8344"/>
                  </a:lnTo>
                  <a:cubicBezTo>
                    <a:pt x="3833" y="8408"/>
                    <a:pt x="3833" y="8408"/>
                    <a:pt x="3833" y="8467"/>
                  </a:cubicBezTo>
                  <a:lnTo>
                    <a:pt x="3833" y="8591"/>
                  </a:lnTo>
                  <a:lnTo>
                    <a:pt x="3833" y="8655"/>
                  </a:lnTo>
                  <a:lnTo>
                    <a:pt x="3833" y="9026"/>
                  </a:lnTo>
                  <a:cubicBezTo>
                    <a:pt x="3833" y="8962"/>
                    <a:pt x="3833" y="8902"/>
                    <a:pt x="3769" y="8838"/>
                  </a:cubicBezTo>
                  <a:lnTo>
                    <a:pt x="3769" y="8838"/>
                  </a:lnTo>
                  <a:cubicBezTo>
                    <a:pt x="3769" y="9085"/>
                    <a:pt x="3769" y="9397"/>
                    <a:pt x="3833" y="9580"/>
                  </a:cubicBezTo>
                  <a:lnTo>
                    <a:pt x="3833" y="9644"/>
                  </a:lnTo>
                  <a:lnTo>
                    <a:pt x="3957" y="9768"/>
                  </a:lnTo>
                  <a:cubicBezTo>
                    <a:pt x="3957" y="9209"/>
                    <a:pt x="3957" y="8467"/>
                    <a:pt x="4016" y="8096"/>
                  </a:cubicBezTo>
                  <a:cubicBezTo>
                    <a:pt x="4016" y="8436"/>
                    <a:pt x="4070" y="8622"/>
                    <a:pt x="4079" y="8936"/>
                  </a:cubicBezTo>
                  <a:lnTo>
                    <a:pt x="4079" y="8936"/>
                  </a:lnTo>
                  <a:cubicBezTo>
                    <a:pt x="4079" y="8932"/>
                    <a:pt x="4078" y="8930"/>
                    <a:pt x="4077" y="8930"/>
                  </a:cubicBezTo>
                  <a:cubicBezTo>
                    <a:pt x="4072" y="8930"/>
                    <a:pt x="4057" y="9008"/>
                    <a:pt x="4016" y="9085"/>
                  </a:cubicBezTo>
                  <a:lnTo>
                    <a:pt x="4016" y="9397"/>
                  </a:lnTo>
                  <a:lnTo>
                    <a:pt x="4016" y="9644"/>
                  </a:lnTo>
                  <a:cubicBezTo>
                    <a:pt x="4081" y="9456"/>
                    <a:pt x="4081" y="9273"/>
                    <a:pt x="4081" y="9085"/>
                  </a:cubicBezTo>
                  <a:cubicBezTo>
                    <a:pt x="4140" y="9397"/>
                    <a:pt x="4140" y="9273"/>
                    <a:pt x="4140" y="9397"/>
                  </a:cubicBezTo>
                  <a:lnTo>
                    <a:pt x="4140" y="8838"/>
                  </a:lnTo>
                  <a:cubicBezTo>
                    <a:pt x="4140" y="8779"/>
                    <a:pt x="4204" y="8715"/>
                    <a:pt x="4204" y="8532"/>
                  </a:cubicBezTo>
                  <a:lnTo>
                    <a:pt x="4204" y="8838"/>
                  </a:lnTo>
                  <a:cubicBezTo>
                    <a:pt x="4263" y="8962"/>
                    <a:pt x="4204" y="9026"/>
                    <a:pt x="4204" y="9026"/>
                  </a:cubicBezTo>
                  <a:cubicBezTo>
                    <a:pt x="4204" y="9098"/>
                    <a:pt x="4224" y="9128"/>
                    <a:pt x="4241" y="9128"/>
                  </a:cubicBezTo>
                  <a:cubicBezTo>
                    <a:pt x="4253" y="9128"/>
                    <a:pt x="4263" y="9112"/>
                    <a:pt x="4263" y="9085"/>
                  </a:cubicBezTo>
                  <a:lnTo>
                    <a:pt x="4263" y="8779"/>
                  </a:lnTo>
                  <a:cubicBezTo>
                    <a:pt x="4217" y="8585"/>
                    <a:pt x="4207" y="8428"/>
                    <a:pt x="4233" y="8428"/>
                  </a:cubicBezTo>
                  <a:cubicBezTo>
                    <a:pt x="4240" y="8428"/>
                    <a:pt x="4251" y="8440"/>
                    <a:pt x="4263" y="8467"/>
                  </a:cubicBezTo>
                  <a:lnTo>
                    <a:pt x="4263" y="8591"/>
                  </a:lnTo>
                  <a:cubicBezTo>
                    <a:pt x="4263" y="8467"/>
                    <a:pt x="4263" y="8408"/>
                    <a:pt x="4328" y="8408"/>
                  </a:cubicBezTo>
                  <a:cubicBezTo>
                    <a:pt x="4328" y="8408"/>
                    <a:pt x="4387" y="8467"/>
                    <a:pt x="4387" y="8591"/>
                  </a:cubicBezTo>
                  <a:cubicBezTo>
                    <a:pt x="4387" y="8532"/>
                    <a:pt x="4511" y="8408"/>
                    <a:pt x="4511" y="8161"/>
                  </a:cubicBezTo>
                  <a:lnTo>
                    <a:pt x="4511" y="7849"/>
                  </a:lnTo>
                  <a:cubicBezTo>
                    <a:pt x="4511" y="7725"/>
                    <a:pt x="4511" y="7666"/>
                    <a:pt x="4451" y="7542"/>
                  </a:cubicBezTo>
                  <a:lnTo>
                    <a:pt x="4451" y="7542"/>
                  </a:lnTo>
                  <a:cubicBezTo>
                    <a:pt x="4511" y="7602"/>
                    <a:pt x="4634" y="8037"/>
                    <a:pt x="4699" y="8161"/>
                  </a:cubicBezTo>
                  <a:cubicBezTo>
                    <a:pt x="4575" y="7542"/>
                    <a:pt x="4387" y="6984"/>
                    <a:pt x="4263" y="6553"/>
                  </a:cubicBezTo>
                  <a:lnTo>
                    <a:pt x="4263" y="6553"/>
                  </a:lnTo>
                  <a:cubicBezTo>
                    <a:pt x="4328" y="6736"/>
                    <a:pt x="4451" y="6984"/>
                    <a:pt x="4575" y="7172"/>
                  </a:cubicBezTo>
                  <a:cubicBezTo>
                    <a:pt x="4699" y="7419"/>
                    <a:pt x="4758" y="7666"/>
                    <a:pt x="4822" y="7849"/>
                  </a:cubicBezTo>
                  <a:cubicBezTo>
                    <a:pt x="4822" y="7849"/>
                    <a:pt x="4882" y="7790"/>
                    <a:pt x="4882" y="7602"/>
                  </a:cubicBezTo>
                  <a:cubicBezTo>
                    <a:pt x="4822" y="7602"/>
                    <a:pt x="4634" y="7231"/>
                    <a:pt x="4634" y="7172"/>
                  </a:cubicBezTo>
                  <a:lnTo>
                    <a:pt x="4634" y="7172"/>
                  </a:lnTo>
                  <a:cubicBezTo>
                    <a:pt x="4699" y="7295"/>
                    <a:pt x="4758" y="7295"/>
                    <a:pt x="4758" y="7295"/>
                  </a:cubicBezTo>
                  <a:cubicBezTo>
                    <a:pt x="4822" y="7295"/>
                    <a:pt x="4822" y="7355"/>
                    <a:pt x="4946" y="7355"/>
                  </a:cubicBezTo>
                  <a:lnTo>
                    <a:pt x="4822" y="7107"/>
                  </a:lnTo>
                  <a:lnTo>
                    <a:pt x="4699" y="6860"/>
                  </a:lnTo>
                  <a:lnTo>
                    <a:pt x="4699" y="6860"/>
                  </a:lnTo>
                  <a:cubicBezTo>
                    <a:pt x="4758" y="6924"/>
                    <a:pt x="4946" y="7231"/>
                    <a:pt x="5005" y="7295"/>
                  </a:cubicBezTo>
                  <a:lnTo>
                    <a:pt x="4860" y="6850"/>
                  </a:lnTo>
                  <a:lnTo>
                    <a:pt x="4860" y="6850"/>
                  </a:lnTo>
                  <a:cubicBezTo>
                    <a:pt x="4920" y="6955"/>
                    <a:pt x="5040" y="7064"/>
                    <a:pt x="5129" y="7107"/>
                  </a:cubicBezTo>
                  <a:cubicBezTo>
                    <a:pt x="5070" y="7048"/>
                    <a:pt x="5193" y="6924"/>
                    <a:pt x="5193" y="6860"/>
                  </a:cubicBezTo>
                  <a:lnTo>
                    <a:pt x="5070" y="6860"/>
                  </a:lnTo>
                  <a:cubicBezTo>
                    <a:pt x="5129" y="6736"/>
                    <a:pt x="5070" y="6613"/>
                    <a:pt x="5005" y="6489"/>
                  </a:cubicBezTo>
                  <a:cubicBezTo>
                    <a:pt x="4882" y="6365"/>
                    <a:pt x="4822" y="6242"/>
                    <a:pt x="4822" y="6118"/>
                  </a:cubicBezTo>
                  <a:lnTo>
                    <a:pt x="4822" y="6118"/>
                  </a:lnTo>
                  <a:cubicBezTo>
                    <a:pt x="4872" y="6172"/>
                    <a:pt x="5097" y="6394"/>
                    <a:pt x="5242" y="6394"/>
                  </a:cubicBezTo>
                  <a:cubicBezTo>
                    <a:pt x="5271" y="6394"/>
                    <a:pt x="5296" y="6386"/>
                    <a:pt x="5317" y="6365"/>
                  </a:cubicBezTo>
                  <a:cubicBezTo>
                    <a:pt x="5253" y="6306"/>
                    <a:pt x="5070" y="6118"/>
                    <a:pt x="4882" y="5995"/>
                  </a:cubicBezTo>
                  <a:cubicBezTo>
                    <a:pt x="4758" y="5935"/>
                    <a:pt x="4699" y="5812"/>
                    <a:pt x="4634" y="5747"/>
                  </a:cubicBezTo>
                  <a:cubicBezTo>
                    <a:pt x="4511" y="5688"/>
                    <a:pt x="4511" y="5624"/>
                    <a:pt x="4451" y="5624"/>
                  </a:cubicBezTo>
                  <a:lnTo>
                    <a:pt x="4575" y="5624"/>
                  </a:lnTo>
                  <a:lnTo>
                    <a:pt x="4511" y="5441"/>
                  </a:lnTo>
                  <a:lnTo>
                    <a:pt x="4511" y="5441"/>
                  </a:lnTo>
                  <a:cubicBezTo>
                    <a:pt x="4634" y="5564"/>
                    <a:pt x="4822" y="5688"/>
                    <a:pt x="5005" y="5871"/>
                  </a:cubicBezTo>
                  <a:cubicBezTo>
                    <a:pt x="5070" y="5935"/>
                    <a:pt x="5129" y="5995"/>
                    <a:pt x="5253" y="6059"/>
                  </a:cubicBezTo>
                  <a:cubicBezTo>
                    <a:pt x="5317" y="6118"/>
                    <a:pt x="5376" y="6242"/>
                    <a:pt x="5376" y="6306"/>
                  </a:cubicBezTo>
                  <a:cubicBezTo>
                    <a:pt x="5398" y="6285"/>
                    <a:pt x="5419" y="6277"/>
                    <a:pt x="5437" y="6277"/>
                  </a:cubicBezTo>
                  <a:cubicBezTo>
                    <a:pt x="5473" y="6277"/>
                    <a:pt x="5500" y="6306"/>
                    <a:pt x="5500" y="6306"/>
                  </a:cubicBezTo>
                  <a:cubicBezTo>
                    <a:pt x="5500" y="6242"/>
                    <a:pt x="5500" y="6242"/>
                    <a:pt x="5564" y="6242"/>
                  </a:cubicBezTo>
                  <a:lnTo>
                    <a:pt x="5564" y="6182"/>
                  </a:lnTo>
                  <a:cubicBezTo>
                    <a:pt x="5623" y="6182"/>
                    <a:pt x="5623" y="6242"/>
                    <a:pt x="5688" y="6242"/>
                  </a:cubicBezTo>
                  <a:lnTo>
                    <a:pt x="5688" y="6365"/>
                  </a:lnTo>
                  <a:lnTo>
                    <a:pt x="5747" y="6306"/>
                  </a:lnTo>
                  <a:lnTo>
                    <a:pt x="5747" y="6242"/>
                  </a:lnTo>
                  <a:lnTo>
                    <a:pt x="5811" y="6182"/>
                  </a:lnTo>
                  <a:cubicBezTo>
                    <a:pt x="5623" y="6059"/>
                    <a:pt x="5688" y="5935"/>
                    <a:pt x="5500" y="5871"/>
                  </a:cubicBezTo>
                  <a:lnTo>
                    <a:pt x="5500" y="5871"/>
                  </a:lnTo>
                  <a:lnTo>
                    <a:pt x="5623" y="6182"/>
                  </a:lnTo>
                  <a:cubicBezTo>
                    <a:pt x="5441" y="6059"/>
                    <a:pt x="5129" y="5812"/>
                    <a:pt x="5193" y="5688"/>
                  </a:cubicBezTo>
                  <a:cubicBezTo>
                    <a:pt x="5317" y="5688"/>
                    <a:pt x="5564" y="5871"/>
                    <a:pt x="5623" y="5871"/>
                  </a:cubicBezTo>
                  <a:cubicBezTo>
                    <a:pt x="5564" y="5812"/>
                    <a:pt x="5564" y="5688"/>
                    <a:pt x="5623" y="5688"/>
                  </a:cubicBezTo>
                  <a:lnTo>
                    <a:pt x="5688" y="5812"/>
                  </a:lnTo>
                  <a:cubicBezTo>
                    <a:pt x="5811" y="5747"/>
                    <a:pt x="5441" y="5564"/>
                    <a:pt x="5688" y="5564"/>
                  </a:cubicBezTo>
                  <a:cubicBezTo>
                    <a:pt x="5717" y="5532"/>
                    <a:pt x="5794" y="5532"/>
                    <a:pt x="5848" y="5532"/>
                  </a:cubicBezTo>
                  <a:cubicBezTo>
                    <a:pt x="5902" y="5532"/>
                    <a:pt x="5933" y="5532"/>
                    <a:pt x="5871" y="5500"/>
                  </a:cubicBezTo>
                  <a:cubicBezTo>
                    <a:pt x="5623" y="5441"/>
                    <a:pt x="4882" y="5129"/>
                    <a:pt x="4758" y="5070"/>
                  </a:cubicBezTo>
                  <a:cubicBezTo>
                    <a:pt x="4758" y="5024"/>
                    <a:pt x="4883" y="4981"/>
                    <a:pt x="4999" y="4981"/>
                  </a:cubicBezTo>
                  <a:cubicBezTo>
                    <a:pt x="5047" y="4981"/>
                    <a:pt x="5093" y="4988"/>
                    <a:pt x="5129" y="5005"/>
                  </a:cubicBezTo>
                  <a:cubicBezTo>
                    <a:pt x="5376" y="5005"/>
                    <a:pt x="5564" y="5253"/>
                    <a:pt x="5747" y="5253"/>
                  </a:cubicBezTo>
                  <a:cubicBezTo>
                    <a:pt x="5688" y="5253"/>
                    <a:pt x="5623" y="5193"/>
                    <a:pt x="5623" y="5129"/>
                  </a:cubicBezTo>
                  <a:cubicBezTo>
                    <a:pt x="5666" y="5129"/>
                    <a:pt x="5736" y="5184"/>
                    <a:pt x="5777" y="5184"/>
                  </a:cubicBezTo>
                  <a:cubicBezTo>
                    <a:pt x="5798" y="5184"/>
                    <a:pt x="5811" y="5170"/>
                    <a:pt x="5811" y="5129"/>
                  </a:cubicBezTo>
                  <a:cubicBezTo>
                    <a:pt x="5637" y="5087"/>
                    <a:pt x="5738" y="5043"/>
                    <a:pt x="5726" y="5043"/>
                  </a:cubicBezTo>
                  <a:cubicBezTo>
                    <a:pt x="5721" y="5043"/>
                    <a:pt x="5697" y="5051"/>
                    <a:pt x="5623" y="5070"/>
                  </a:cubicBezTo>
                  <a:cubicBezTo>
                    <a:pt x="5623" y="4946"/>
                    <a:pt x="5688" y="5005"/>
                    <a:pt x="5747" y="4882"/>
                  </a:cubicBezTo>
                  <a:cubicBezTo>
                    <a:pt x="5564" y="4882"/>
                    <a:pt x="5317" y="4635"/>
                    <a:pt x="5253" y="4511"/>
                  </a:cubicBezTo>
                  <a:lnTo>
                    <a:pt x="5253" y="4511"/>
                  </a:lnTo>
                  <a:cubicBezTo>
                    <a:pt x="5317" y="4575"/>
                    <a:pt x="5376" y="4575"/>
                    <a:pt x="5441" y="4575"/>
                  </a:cubicBezTo>
                  <a:cubicBezTo>
                    <a:pt x="5500" y="4452"/>
                    <a:pt x="5623" y="4387"/>
                    <a:pt x="5688" y="4264"/>
                  </a:cubicBezTo>
                  <a:cubicBezTo>
                    <a:pt x="5719" y="4264"/>
                    <a:pt x="5768" y="4247"/>
                    <a:pt x="5817" y="4240"/>
                  </a:cubicBezTo>
                  <a:lnTo>
                    <a:pt x="5817" y="4240"/>
                  </a:lnTo>
                  <a:cubicBezTo>
                    <a:pt x="5542" y="4111"/>
                    <a:pt x="5373" y="3882"/>
                    <a:pt x="5317" y="3710"/>
                  </a:cubicBezTo>
                  <a:cubicBezTo>
                    <a:pt x="5300" y="3677"/>
                    <a:pt x="5305" y="3666"/>
                    <a:pt x="5320" y="3666"/>
                  </a:cubicBezTo>
                  <a:cubicBezTo>
                    <a:pt x="5353" y="3666"/>
                    <a:pt x="5439" y="3722"/>
                    <a:pt x="5449" y="3722"/>
                  </a:cubicBezTo>
                  <a:cubicBezTo>
                    <a:pt x="5451" y="3722"/>
                    <a:pt x="5449" y="3718"/>
                    <a:pt x="5441" y="3710"/>
                  </a:cubicBezTo>
                  <a:cubicBezTo>
                    <a:pt x="5564" y="3522"/>
                    <a:pt x="5070" y="3339"/>
                    <a:pt x="5317" y="3215"/>
                  </a:cubicBezTo>
                  <a:cubicBezTo>
                    <a:pt x="5500" y="3215"/>
                    <a:pt x="5688" y="3339"/>
                    <a:pt x="5811" y="3398"/>
                  </a:cubicBezTo>
                  <a:cubicBezTo>
                    <a:pt x="5811" y="3522"/>
                    <a:pt x="5623" y="3522"/>
                    <a:pt x="5623" y="3586"/>
                  </a:cubicBezTo>
                  <a:lnTo>
                    <a:pt x="5747" y="3522"/>
                  </a:lnTo>
                  <a:cubicBezTo>
                    <a:pt x="5747" y="3580"/>
                    <a:pt x="5799" y="3633"/>
                    <a:pt x="5763" y="3644"/>
                  </a:cubicBezTo>
                  <a:lnTo>
                    <a:pt x="5763" y="3644"/>
                  </a:lnTo>
                  <a:cubicBezTo>
                    <a:pt x="5871" y="3618"/>
                    <a:pt x="5882" y="3333"/>
                    <a:pt x="6118" y="3215"/>
                  </a:cubicBezTo>
                  <a:cubicBezTo>
                    <a:pt x="6059" y="3151"/>
                    <a:pt x="5994" y="3092"/>
                    <a:pt x="5935" y="3092"/>
                  </a:cubicBezTo>
                  <a:lnTo>
                    <a:pt x="5935" y="3151"/>
                  </a:lnTo>
                  <a:cubicBezTo>
                    <a:pt x="5829" y="3151"/>
                    <a:pt x="5814" y="3015"/>
                    <a:pt x="5733" y="3015"/>
                  </a:cubicBezTo>
                  <a:cubicBezTo>
                    <a:pt x="5720" y="3015"/>
                    <a:pt x="5705" y="3019"/>
                    <a:pt x="5688" y="3027"/>
                  </a:cubicBezTo>
                  <a:cubicBezTo>
                    <a:pt x="5623" y="2904"/>
                    <a:pt x="5500" y="2721"/>
                    <a:pt x="5623" y="2656"/>
                  </a:cubicBezTo>
                  <a:lnTo>
                    <a:pt x="5623" y="2656"/>
                  </a:lnTo>
                  <a:lnTo>
                    <a:pt x="5811" y="2721"/>
                  </a:lnTo>
                  <a:cubicBezTo>
                    <a:pt x="5811" y="2721"/>
                    <a:pt x="5688" y="2780"/>
                    <a:pt x="5747" y="2780"/>
                  </a:cubicBezTo>
                  <a:cubicBezTo>
                    <a:pt x="5688" y="2721"/>
                    <a:pt x="6059" y="2780"/>
                    <a:pt x="5811" y="2597"/>
                  </a:cubicBezTo>
                  <a:lnTo>
                    <a:pt x="5811" y="2597"/>
                  </a:lnTo>
                  <a:lnTo>
                    <a:pt x="5688" y="2656"/>
                  </a:lnTo>
                  <a:cubicBezTo>
                    <a:pt x="5623" y="2533"/>
                    <a:pt x="5441" y="2350"/>
                    <a:pt x="5564" y="2285"/>
                  </a:cubicBezTo>
                  <a:cubicBezTo>
                    <a:pt x="5482" y="2266"/>
                    <a:pt x="5454" y="2259"/>
                    <a:pt x="5445" y="2259"/>
                  </a:cubicBezTo>
                  <a:cubicBezTo>
                    <a:pt x="5427" y="2259"/>
                    <a:pt x="5482" y="2285"/>
                    <a:pt x="5317" y="2285"/>
                  </a:cubicBezTo>
                  <a:cubicBezTo>
                    <a:pt x="5568" y="2338"/>
                    <a:pt x="5324" y="2471"/>
                    <a:pt x="5397" y="2517"/>
                  </a:cubicBezTo>
                  <a:lnTo>
                    <a:pt x="5397" y="2517"/>
                  </a:lnTo>
                  <a:cubicBezTo>
                    <a:pt x="5396" y="2517"/>
                    <a:pt x="5394" y="2517"/>
                    <a:pt x="5393" y="2517"/>
                  </a:cubicBezTo>
                  <a:cubicBezTo>
                    <a:pt x="5287" y="2517"/>
                    <a:pt x="5328" y="2597"/>
                    <a:pt x="5129" y="2597"/>
                  </a:cubicBezTo>
                  <a:cubicBezTo>
                    <a:pt x="5161" y="2627"/>
                    <a:pt x="5192" y="2627"/>
                    <a:pt x="5207" y="2627"/>
                  </a:cubicBezTo>
                  <a:cubicBezTo>
                    <a:pt x="5223" y="2627"/>
                    <a:pt x="5223" y="2627"/>
                    <a:pt x="5193" y="2656"/>
                  </a:cubicBezTo>
                  <a:cubicBezTo>
                    <a:pt x="5193" y="2721"/>
                    <a:pt x="5253" y="2721"/>
                    <a:pt x="5253" y="2721"/>
                  </a:cubicBezTo>
                  <a:lnTo>
                    <a:pt x="5376" y="2721"/>
                  </a:lnTo>
                  <a:cubicBezTo>
                    <a:pt x="5500" y="2844"/>
                    <a:pt x="5441" y="2968"/>
                    <a:pt x="5500" y="3027"/>
                  </a:cubicBezTo>
                  <a:cubicBezTo>
                    <a:pt x="5441" y="3027"/>
                    <a:pt x="5441" y="2968"/>
                    <a:pt x="5376" y="2968"/>
                  </a:cubicBezTo>
                  <a:lnTo>
                    <a:pt x="5441" y="3092"/>
                  </a:lnTo>
                  <a:cubicBezTo>
                    <a:pt x="5380" y="3060"/>
                    <a:pt x="5304" y="3059"/>
                    <a:pt x="5242" y="3052"/>
                  </a:cubicBezTo>
                  <a:lnTo>
                    <a:pt x="5242" y="3052"/>
                  </a:lnTo>
                  <a:cubicBezTo>
                    <a:pt x="5225" y="3027"/>
                    <a:pt x="5193" y="3027"/>
                    <a:pt x="5193" y="3027"/>
                  </a:cubicBezTo>
                  <a:lnTo>
                    <a:pt x="5193" y="3044"/>
                  </a:lnTo>
                  <a:lnTo>
                    <a:pt x="5193" y="3044"/>
                  </a:lnTo>
                  <a:cubicBezTo>
                    <a:pt x="5155" y="3034"/>
                    <a:pt x="5129" y="3014"/>
                    <a:pt x="5129" y="2968"/>
                  </a:cubicBezTo>
                  <a:lnTo>
                    <a:pt x="5070" y="3027"/>
                  </a:lnTo>
                  <a:cubicBezTo>
                    <a:pt x="4946" y="3092"/>
                    <a:pt x="4882" y="3151"/>
                    <a:pt x="4946" y="3215"/>
                  </a:cubicBezTo>
                  <a:cubicBezTo>
                    <a:pt x="4898" y="3215"/>
                    <a:pt x="4991" y="3317"/>
                    <a:pt x="4989" y="3317"/>
                  </a:cubicBezTo>
                  <a:cubicBezTo>
                    <a:pt x="4989" y="3317"/>
                    <a:pt x="4977" y="3306"/>
                    <a:pt x="4946" y="3274"/>
                  </a:cubicBezTo>
                  <a:lnTo>
                    <a:pt x="4946" y="3274"/>
                  </a:lnTo>
                  <a:lnTo>
                    <a:pt x="5005" y="3462"/>
                  </a:lnTo>
                  <a:lnTo>
                    <a:pt x="4946" y="3462"/>
                  </a:lnTo>
                  <a:cubicBezTo>
                    <a:pt x="4882" y="3586"/>
                    <a:pt x="5070" y="3833"/>
                    <a:pt x="4758" y="3893"/>
                  </a:cubicBezTo>
                  <a:cubicBezTo>
                    <a:pt x="4758" y="3957"/>
                    <a:pt x="4822" y="4081"/>
                    <a:pt x="4699" y="4140"/>
                  </a:cubicBezTo>
                  <a:lnTo>
                    <a:pt x="4575" y="4081"/>
                  </a:lnTo>
                  <a:lnTo>
                    <a:pt x="4575" y="4081"/>
                  </a:lnTo>
                  <a:cubicBezTo>
                    <a:pt x="4634" y="4140"/>
                    <a:pt x="4387" y="4204"/>
                    <a:pt x="4511" y="4328"/>
                  </a:cubicBezTo>
                  <a:cubicBezTo>
                    <a:pt x="4458" y="4310"/>
                    <a:pt x="4417" y="4303"/>
                    <a:pt x="4385" y="4303"/>
                  </a:cubicBezTo>
                  <a:cubicBezTo>
                    <a:pt x="4187" y="4303"/>
                    <a:pt x="4310" y="4584"/>
                    <a:pt x="4204" y="4635"/>
                  </a:cubicBezTo>
                  <a:lnTo>
                    <a:pt x="4387" y="4699"/>
                  </a:lnTo>
                  <a:cubicBezTo>
                    <a:pt x="4328" y="4758"/>
                    <a:pt x="4328" y="4882"/>
                    <a:pt x="4387" y="5005"/>
                  </a:cubicBezTo>
                  <a:lnTo>
                    <a:pt x="4511" y="5070"/>
                  </a:lnTo>
                  <a:cubicBezTo>
                    <a:pt x="4561" y="5167"/>
                    <a:pt x="4419" y="5188"/>
                    <a:pt x="4324" y="5253"/>
                  </a:cubicBezTo>
                  <a:lnTo>
                    <a:pt x="4324" y="5253"/>
                  </a:lnTo>
                  <a:cubicBezTo>
                    <a:pt x="4140" y="5254"/>
                    <a:pt x="4140" y="5377"/>
                    <a:pt x="4204" y="5500"/>
                  </a:cubicBezTo>
                  <a:lnTo>
                    <a:pt x="4204" y="5624"/>
                  </a:lnTo>
                  <a:cubicBezTo>
                    <a:pt x="4204" y="5688"/>
                    <a:pt x="4204" y="5688"/>
                    <a:pt x="4140" y="5688"/>
                  </a:cubicBezTo>
                  <a:lnTo>
                    <a:pt x="4140" y="5778"/>
                  </a:lnTo>
                  <a:lnTo>
                    <a:pt x="4140" y="5778"/>
                  </a:lnTo>
                  <a:cubicBezTo>
                    <a:pt x="4114" y="5765"/>
                    <a:pt x="4090" y="5753"/>
                    <a:pt x="4070" y="5742"/>
                  </a:cubicBezTo>
                  <a:lnTo>
                    <a:pt x="4070" y="5742"/>
                  </a:lnTo>
                  <a:lnTo>
                    <a:pt x="4140" y="5812"/>
                  </a:lnTo>
                  <a:lnTo>
                    <a:pt x="4140" y="5778"/>
                  </a:lnTo>
                  <a:lnTo>
                    <a:pt x="4140" y="5778"/>
                  </a:lnTo>
                  <a:cubicBezTo>
                    <a:pt x="4161" y="5789"/>
                    <a:pt x="4182" y="5800"/>
                    <a:pt x="4204" y="5812"/>
                  </a:cubicBezTo>
                  <a:cubicBezTo>
                    <a:pt x="4204" y="5871"/>
                    <a:pt x="4204" y="5871"/>
                    <a:pt x="4263" y="5935"/>
                  </a:cubicBezTo>
                  <a:cubicBezTo>
                    <a:pt x="4200" y="5872"/>
                    <a:pt x="4170" y="5857"/>
                    <a:pt x="4154" y="5857"/>
                  </a:cubicBezTo>
                  <a:cubicBezTo>
                    <a:pt x="4140" y="5857"/>
                    <a:pt x="4140" y="5871"/>
                    <a:pt x="4140" y="5871"/>
                  </a:cubicBezTo>
                  <a:cubicBezTo>
                    <a:pt x="4140" y="5903"/>
                    <a:pt x="4140" y="5919"/>
                    <a:pt x="4132" y="5919"/>
                  </a:cubicBezTo>
                  <a:cubicBezTo>
                    <a:pt x="4125" y="5919"/>
                    <a:pt x="4110" y="5903"/>
                    <a:pt x="4081" y="5871"/>
                  </a:cubicBezTo>
                  <a:lnTo>
                    <a:pt x="4081" y="5871"/>
                  </a:lnTo>
                  <a:cubicBezTo>
                    <a:pt x="4136" y="5986"/>
                    <a:pt x="4088" y="5994"/>
                    <a:pt x="4228" y="6244"/>
                  </a:cubicBezTo>
                  <a:lnTo>
                    <a:pt x="4228" y="6244"/>
                  </a:lnTo>
                  <a:cubicBezTo>
                    <a:pt x="4204" y="6250"/>
                    <a:pt x="4204" y="6274"/>
                    <a:pt x="4204" y="6365"/>
                  </a:cubicBezTo>
                  <a:lnTo>
                    <a:pt x="4150" y="6285"/>
                  </a:lnTo>
                  <a:lnTo>
                    <a:pt x="4150" y="6285"/>
                  </a:lnTo>
                  <a:cubicBezTo>
                    <a:pt x="4181" y="6352"/>
                    <a:pt x="4204" y="6441"/>
                    <a:pt x="4204" y="6553"/>
                  </a:cubicBezTo>
                  <a:cubicBezTo>
                    <a:pt x="4156" y="6460"/>
                    <a:pt x="4110" y="6400"/>
                    <a:pt x="4063" y="6270"/>
                  </a:cubicBezTo>
                  <a:lnTo>
                    <a:pt x="4063" y="6270"/>
                  </a:lnTo>
                  <a:cubicBezTo>
                    <a:pt x="4081" y="6340"/>
                    <a:pt x="4081" y="6365"/>
                    <a:pt x="4081" y="6365"/>
                  </a:cubicBezTo>
                  <a:cubicBezTo>
                    <a:pt x="4081" y="6430"/>
                    <a:pt x="4081" y="6489"/>
                    <a:pt x="4140" y="6677"/>
                  </a:cubicBezTo>
                  <a:lnTo>
                    <a:pt x="4081" y="6489"/>
                  </a:lnTo>
                  <a:lnTo>
                    <a:pt x="4081" y="6677"/>
                  </a:lnTo>
                  <a:cubicBezTo>
                    <a:pt x="4053" y="6624"/>
                    <a:pt x="4027" y="6605"/>
                    <a:pt x="4005" y="6605"/>
                  </a:cubicBezTo>
                  <a:cubicBezTo>
                    <a:pt x="3976" y="6605"/>
                    <a:pt x="3957" y="6640"/>
                    <a:pt x="3957" y="6677"/>
                  </a:cubicBezTo>
                  <a:cubicBezTo>
                    <a:pt x="3925" y="6707"/>
                    <a:pt x="3894" y="6738"/>
                    <a:pt x="3871" y="6738"/>
                  </a:cubicBezTo>
                  <a:cubicBezTo>
                    <a:pt x="3861" y="6738"/>
                    <a:pt x="3853" y="6732"/>
                    <a:pt x="3847" y="6718"/>
                  </a:cubicBezTo>
                  <a:lnTo>
                    <a:pt x="3847" y="6718"/>
                  </a:lnTo>
                  <a:cubicBezTo>
                    <a:pt x="3865" y="6879"/>
                    <a:pt x="3861" y="6927"/>
                    <a:pt x="3852" y="6927"/>
                  </a:cubicBezTo>
                  <a:cubicBezTo>
                    <a:pt x="3844" y="6927"/>
                    <a:pt x="3833" y="6888"/>
                    <a:pt x="3833" y="6860"/>
                  </a:cubicBezTo>
                  <a:cubicBezTo>
                    <a:pt x="3833" y="6803"/>
                    <a:pt x="3820" y="6760"/>
                    <a:pt x="3811" y="6760"/>
                  </a:cubicBezTo>
                  <a:cubicBezTo>
                    <a:pt x="3801" y="6760"/>
                    <a:pt x="3799" y="6819"/>
                    <a:pt x="3833" y="6984"/>
                  </a:cubicBezTo>
                  <a:cubicBezTo>
                    <a:pt x="3769" y="6801"/>
                    <a:pt x="3769" y="6677"/>
                    <a:pt x="3769" y="6489"/>
                  </a:cubicBezTo>
                  <a:lnTo>
                    <a:pt x="3769" y="6553"/>
                  </a:lnTo>
                  <a:lnTo>
                    <a:pt x="3769" y="6860"/>
                  </a:lnTo>
                  <a:cubicBezTo>
                    <a:pt x="3769" y="6645"/>
                    <a:pt x="3724" y="6572"/>
                    <a:pt x="3712" y="6475"/>
                  </a:cubicBezTo>
                  <a:lnTo>
                    <a:pt x="3712" y="6475"/>
                  </a:lnTo>
                  <a:cubicBezTo>
                    <a:pt x="3717" y="6725"/>
                    <a:pt x="3727" y="7100"/>
                    <a:pt x="3754" y="7478"/>
                  </a:cubicBezTo>
                  <a:lnTo>
                    <a:pt x="3754" y="7478"/>
                  </a:lnTo>
                  <a:cubicBezTo>
                    <a:pt x="3753" y="7477"/>
                    <a:pt x="3752" y="7476"/>
                    <a:pt x="3752" y="7476"/>
                  </a:cubicBezTo>
                  <a:cubicBezTo>
                    <a:pt x="3740" y="7476"/>
                    <a:pt x="3733" y="7618"/>
                    <a:pt x="3769" y="7913"/>
                  </a:cubicBezTo>
                  <a:cubicBezTo>
                    <a:pt x="3710" y="7725"/>
                    <a:pt x="3710" y="7478"/>
                    <a:pt x="3710" y="7355"/>
                  </a:cubicBezTo>
                  <a:cubicBezTo>
                    <a:pt x="3710" y="7355"/>
                    <a:pt x="3645" y="7478"/>
                    <a:pt x="3645" y="7790"/>
                  </a:cubicBezTo>
                  <a:lnTo>
                    <a:pt x="3645" y="7849"/>
                  </a:lnTo>
                  <a:lnTo>
                    <a:pt x="3586" y="7973"/>
                  </a:lnTo>
                  <a:lnTo>
                    <a:pt x="3586" y="8037"/>
                  </a:lnTo>
                  <a:lnTo>
                    <a:pt x="3586" y="8467"/>
                  </a:lnTo>
                  <a:cubicBezTo>
                    <a:pt x="3586" y="8467"/>
                    <a:pt x="3545" y="8389"/>
                    <a:pt x="3529" y="8389"/>
                  </a:cubicBezTo>
                  <a:cubicBezTo>
                    <a:pt x="3524" y="8389"/>
                    <a:pt x="3522" y="8395"/>
                    <a:pt x="3522" y="8408"/>
                  </a:cubicBezTo>
                  <a:lnTo>
                    <a:pt x="3522" y="8344"/>
                  </a:lnTo>
                  <a:cubicBezTo>
                    <a:pt x="3522" y="8207"/>
                    <a:pt x="3522" y="8166"/>
                    <a:pt x="3512" y="8166"/>
                  </a:cubicBezTo>
                  <a:cubicBezTo>
                    <a:pt x="3504" y="8166"/>
                    <a:pt x="3489" y="8193"/>
                    <a:pt x="3462" y="8220"/>
                  </a:cubicBezTo>
                  <a:lnTo>
                    <a:pt x="3462" y="8161"/>
                  </a:lnTo>
                  <a:lnTo>
                    <a:pt x="3462" y="8037"/>
                  </a:lnTo>
                  <a:lnTo>
                    <a:pt x="3398" y="8591"/>
                  </a:lnTo>
                  <a:cubicBezTo>
                    <a:pt x="3398" y="8397"/>
                    <a:pt x="3438" y="8127"/>
                    <a:pt x="3424" y="8110"/>
                  </a:cubicBezTo>
                  <a:lnTo>
                    <a:pt x="3424" y="8110"/>
                  </a:lnTo>
                  <a:cubicBezTo>
                    <a:pt x="3433" y="8013"/>
                    <a:pt x="3445" y="7903"/>
                    <a:pt x="3462" y="7790"/>
                  </a:cubicBezTo>
                  <a:cubicBezTo>
                    <a:pt x="3462" y="7419"/>
                    <a:pt x="3522" y="6984"/>
                    <a:pt x="3522" y="6801"/>
                  </a:cubicBezTo>
                  <a:lnTo>
                    <a:pt x="3522" y="6677"/>
                  </a:lnTo>
                  <a:cubicBezTo>
                    <a:pt x="3522" y="6924"/>
                    <a:pt x="3462" y="7231"/>
                    <a:pt x="3462" y="7295"/>
                  </a:cubicBezTo>
                  <a:cubicBezTo>
                    <a:pt x="3462" y="7145"/>
                    <a:pt x="3476" y="6951"/>
                    <a:pt x="3490" y="6785"/>
                  </a:cubicBezTo>
                  <a:lnTo>
                    <a:pt x="3490" y="6785"/>
                  </a:lnTo>
                  <a:cubicBezTo>
                    <a:pt x="3478" y="6832"/>
                    <a:pt x="3471" y="6863"/>
                    <a:pt x="3467" y="6863"/>
                  </a:cubicBezTo>
                  <a:cubicBezTo>
                    <a:pt x="3462" y="6863"/>
                    <a:pt x="3462" y="6812"/>
                    <a:pt x="3462" y="6677"/>
                  </a:cubicBezTo>
                  <a:cubicBezTo>
                    <a:pt x="3462" y="6924"/>
                    <a:pt x="3398" y="7172"/>
                    <a:pt x="3398" y="7295"/>
                  </a:cubicBezTo>
                  <a:cubicBezTo>
                    <a:pt x="3339" y="7295"/>
                    <a:pt x="3398" y="7048"/>
                    <a:pt x="3398" y="6860"/>
                  </a:cubicBezTo>
                  <a:cubicBezTo>
                    <a:pt x="3398" y="6846"/>
                    <a:pt x="3398" y="6833"/>
                    <a:pt x="3398" y="6821"/>
                  </a:cubicBezTo>
                  <a:lnTo>
                    <a:pt x="3398" y="6821"/>
                  </a:lnTo>
                  <a:cubicBezTo>
                    <a:pt x="3398" y="6814"/>
                    <a:pt x="3398" y="6807"/>
                    <a:pt x="3398" y="6801"/>
                  </a:cubicBezTo>
                  <a:lnTo>
                    <a:pt x="3398" y="6801"/>
                  </a:lnTo>
                  <a:cubicBezTo>
                    <a:pt x="3398" y="6801"/>
                    <a:pt x="3398" y="6801"/>
                    <a:pt x="3398" y="6801"/>
                  </a:cubicBezTo>
                  <a:lnTo>
                    <a:pt x="3398" y="6801"/>
                  </a:lnTo>
                  <a:cubicBezTo>
                    <a:pt x="3397" y="6776"/>
                    <a:pt x="3396" y="6760"/>
                    <a:pt x="3392" y="6760"/>
                  </a:cubicBezTo>
                  <a:cubicBezTo>
                    <a:pt x="3387" y="6760"/>
                    <a:pt x="3376" y="6800"/>
                    <a:pt x="3354" y="6906"/>
                  </a:cubicBezTo>
                  <a:lnTo>
                    <a:pt x="3354" y="6906"/>
                  </a:lnTo>
                  <a:cubicBezTo>
                    <a:pt x="3327" y="6980"/>
                    <a:pt x="3300" y="7061"/>
                    <a:pt x="3215" y="7231"/>
                  </a:cubicBezTo>
                  <a:cubicBezTo>
                    <a:pt x="3299" y="6853"/>
                    <a:pt x="3326" y="6760"/>
                    <a:pt x="3314" y="6760"/>
                  </a:cubicBezTo>
                  <a:cubicBezTo>
                    <a:pt x="3309" y="6760"/>
                    <a:pt x="3295" y="6780"/>
                    <a:pt x="3274" y="6801"/>
                  </a:cubicBezTo>
                  <a:cubicBezTo>
                    <a:pt x="3250" y="6851"/>
                    <a:pt x="3225" y="6891"/>
                    <a:pt x="3212" y="6891"/>
                  </a:cubicBezTo>
                  <a:cubicBezTo>
                    <a:pt x="3194" y="6891"/>
                    <a:pt x="3201" y="6808"/>
                    <a:pt x="3274" y="6553"/>
                  </a:cubicBezTo>
                  <a:lnTo>
                    <a:pt x="3274" y="6489"/>
                  </a:lnTo>
                  <a:lnTo>
                    <a:pt x="3274" y="6430"/>
                  </a:lnTo>
                  <a:cubicBezTo>
                    <a:pt x="3274" y="6401"/>
                    <a:pt x="3271" y="6389"/>
                    <a:pt x="3265" y="6389"/>
                  </a:cubicBezTo>
                  <a:cubicBezTo>
                    <a:pt x="3246" y="6389"/>
                    <a:pt x="3200" y="6518"/>
                    <a:pt x="3151" y="6613"/>
                  </a:cubicBezTo>
                  <a:cubicBezTo>
                    <a:pt x="3151" y="6553"/>
                    <a:pt x="3151" y="6489"/>
                    <a:pt x="3215" y="6430"/>
                  </a:cubicBezTo>
                  <a:cubicBezTo>
                    <a:pt x="3215" y="6314"/>
                    <a:pt x="3215" y="6266"/>
                    <a:pt x="3196" y="6266"/>
                  </a:cubicBezTo>
                  <a:cubicBezTo>
                    <a:pt x="3174" y="6266"/>
                    <a:pt x="3127" y="6329"/>
                    <a:pt x="3027" y="6430"/>
                  </a:cubicBezTo>
                  <a:lnTo>
                    <a:pt x="3151" y="6242"/>
                  </a:lnTo>
                  <a:lnTo>
                    <a:pt x="3151" y="6242"/>
                  </a:lnTo>
                  <a:cubicBezTo>
                    <a:pt x="3140" y="6254"/>
                    <a:pt x="3133" y="6259"/>
                    <a:pt x="3129" y="6259"/>
                  </a:cubicBezTo>
                  <a:cubicBezTo>
                    <a:pt x="3112" y="6259"/>
                    <a:pt x="3151" y="6159"/>
                    <a:pt x="3151" y="6059"/>
                  </a:cubicBezTo>
                  <a:cubicBezTo>
                    <a:pt x="3151" y="5995"/>
                    <a:pt x="3215" y="5935"/>
                    <a:pt x="3091" y="5935"/>
                  </a:cubicBezTo>
                  <a:cubicBezTo>
                    <a:pt x="3129" y="5935"/>
                    <a:pt x="3143" y="5909"/>
                    <a:pt x="3148" y="5891"/>
                  </a:cubicBezTo>
                  <a:lnTo>
                    <a:pt x="3148" y="5891"/>
                  </a:lnTo>
                  <a:cubicBezTo>
                    <a:pt x="3146" y="5895"/>
                    <a:pt x="3143" y="5898"/>
                    <a:pt x="3140" y="5898"/>
                  </a:cubicBezTo>
                  <a:cubicBezTo>
                    <a:pt x="3126" y="5898"/>
                    <a:pt x="3109" y="5853"/>
                    <a:pt x="3151" y="5812"/>
                  </a:cubicBezTo>
                  <a:cubicBezTo>
                    <a:pt x="3151" y="5812"/>
                    <a:pt x="3151" y="5747"/>
                    <a:pt x="3215" y="5688"/>
                  </a:cubicBezTo>
                  <a:cubicBezTo>
                    <a:pt x="3215" y="5651"/>
                    <a:pt x="3235" y="5616"/>
                    <a:pt x="3193" y="5616"/>
                  </a:cubicBezTo>
                  <a:cubicBezTo>
                    <a:pt x="3163" y="5616"/>
                    <a:pt x="3098" y="5635"/>
                    <a:pt x="2968" y="5688"/>
                  </a:cubicBezTo>
                  <a:cubicBezTo>
                    <a:pt x="2903" y="5688"/>
                    <a:pt x="2844" y="5688"/>
                    <a:pt x="2780" y="5624"/>
                  </a:cubicBezTo>
                  <a:cubicBezTo>
                    <a:pt x="2780" y="5747"/>
                    <a:pt x="2720" y="5747"/>
                    <a:pt x="2656" y="5747"/>
                  </a:cubicBezTo>
                  <a:cubicBezTo>
                    <a:pt x="2597" y="5747"/>
                    <a:pt x="2473" y="5747"/>
                    <a:pt x="2473" y="5812"/>
                  </a:cubicBezTo>
                  <a:cubicBezTo>
                    <a:pt x="2418" y="5756"/>
                    <a:pt x="2550" y="5612"/>
                    <a:pt x="2626" y="5612"/>
                  </a:cubicBezTo>
                  <a:cubicBezTo>
                    <a:pt x="2638" y="5612"/>
                    <a:pt x="2648" y="5616"/>
                    <a:pt x="2656" y="5624"/>
                  </a:cubicBezTo>
                  <a:lnTo>
                    <a:pt x="2597" y="5688"/>
                  </a:lnTo>
                  <a:cubicBezTo>
                    <a:pt x="2903" y="5624"/>
                    <a:pt x="2656" y="5441"/>
                    <a:pt x="2844" y="5376"/>
                  </a:cubicBezTo>
                  <a:cubicBezTo>
                    <a:pt x="2720" y="5005"/>
                    <a:pt x="2780" y="4635"/>
                    <a:pt x="2720" y="4328"/>
                  </a:cubicBezTo>
                  <a:lnTo>
                    <a:pt x="2473" y="4452"/>
                  </a:lnTo>
                  <a:lnTo>
                    <a:pt x="2473" y="4328"/>
                  </a:lnTo>
                  <a:cubicBezTo>
                    <a:pt x="2507" y="4291"/>
                    <a:pt x="2562" y="4256"/>
                    <a:pt x="2603" y="4256"/>
                  </a:cubicBezTo>
                  <a:cubicBezTo>
                    <a:pt x="2634" y="4256"/>
                    <a:pt x="2656" y="4275"/>
                    <a:pt x="2656" y="4328"/>
                  </a:cubicBezTo>
                  <a:cubicBezTo>
                    <a:pt x="2780" y="4204"/>
                    <a:pt x="2473" y="4204"/>
                    <a:pt x="2473" y="4204"/>
                  </a:cubicBezTo>
                  <a:cubicBezTo>
                    <a:pt x="2473" y="4137"/>
                    <a:pt x="2505" y="4118"/>
                    <a:pt x="2545" y="4118"/>
                  </a:cubicBezTo>
                  <a:cubicBezTo>
                    <a:pt x="2600" y="4118"/>
                    <a:pt x="2672" y="4154"/>
                    <a:pt x="2704" y="4154"/>
                  </a:cubicBezTo>
                  <a:cubicBezTo>
                    <a:pt x="2714" y="4154"/>
                    <a:pt x="2720" y="4150"/>
                    <a:pt x="2720" y="4140"/>
                  </a:cubicBezTo>
                  <a:lnTo>
                    <a:pt x="2656" y="4081"/>
                  </a:lnTo>
                  <a:lnTo>
                    <a:pt x="2656" y="4140"/>
                  </a:lnTo>
                  <a:cubicBezTo>
                    <a:pt x="2533" y="4081"/>
                    <a:pt x="2473" y="4140"/>
                    <a:pt x="2409" y="4016"/>
                  </a:cubicBezTo>
                  <a:cubicBezTo>
                    <a:pt x="2473" y="3957"/>
                    <a:pt x="2533" y="3957"/>
                    <a:pt x="2533" y="3893"/>
                  </a:cubicBezTo>
                  <a:lnTo>
                    <a:pt x="2533" y="3769"/>
                  </a:lnTo>
                  <a:lnTo>
                    <a:pt x="2350" y="3833"/>
                  </a:lnTo>
                  <a:cubicBezTo>
                    <a:pt x="2279" y="3833"/>
                    <a:pt x="2289" y="3792"/>
                    <a:pt x="2275" y="3792"/>
                  </a:cubicBezTo>
                  <a:cubicBezTo>
                    <a:pt x="2265" y="3792"/>
                    <a:pt x="2242" y="3815"/>
                    <a:pt x="2162" y="3893"/>
                  </a:cubicBezTo>
                  <a:cubicBezTo>
                    <a:pt x="2409" y="3645"/>
                    <a:pt x="2102" y="3339"/>
                    <a:pt x="2162" y="3215"/>
                  </a:cubicBezTo>
                  <a:cubicBezTo>
                    <a:pt x="1979" y="3215"/>
                    <a:pt x="1979" y="3092"/>
                    <a:pt x="1914" y="3027"/>
                  </a:cubicBezTo>
                  <a:cubicBezTo>
                    <a:pt x="1914" y="3027"/>
                    <a:pt x="1833" y="3082"/>
                    <a:pt x="1779" y="3082"/>
                  </a:cubicBezTo>
                  <a:cubicBezTo>
                    <a:pt x="1752" y="3082"/>
                    <a:pt x="1731" y="3068"/>
                    <a:pt x="1731" y="3027"/>
                  </a:cubicBezTo>
                  <a:cubicBezTo>
                    <a:pt x="2135" y="2911"/>
                    <a:pt x="1890" y="2795"/>
                    <a:pt x="2062" y="2631"/>
                  </a:cubicBezTo>
                  <a:lnTo>
                    <a:pt x="2062" y="2631"/>
                  </a:lnTo>
                  <a:cubicBezTo>
                    <a:pt x="2042" y="2644"/>
                    <a:pt x="2026" y="2649"/>
                    <a:pt x="2012" y="2649"/>
                  </a:cubicBezTo>
                  <a:cubicBezTo>
                    <a:pt x="1951" y="2649"/>
                    <a:pt x="1933" y="2542"/>
                    <a:pt x="1853" y="2542"/>
                  </a:cubicBezTo>
                  <a:cubicBezTo>
                    <a:pt x="1823" y="2542"/>
                    <a:pt x="1784" y="2557"/>
                    <a:pt x="1731" y="2597"/>
                  </a:cubicBezTo>
                  <a:cubicBezTo>
                    <a:pt x="1731" y="2533"/>
                    <a:pt x="1855" y="2533"/>
                    <a:pt x="1979" y="2409"/>
                  </a:cubicBezTo>
                  <a:cubicBezTo>
                    <a:pt x="1731" y="2350"/>
                    <a:pt x="1914" y="2038"/>
                    <a:pt x="1791" y="1791"/>
                  </a:cubicBezTo>
                  <a:lnTo>
                    <a:pt x="1791" y="1791"/>
                  </a:lnTo>
                  <a:cubicBezTo>
                    <a:pt x="1749" y="1836"/>
                    <a:pt x="1704" y="1880"/>
                    <a:pt x="1638" y="1880"/>
                  </a:cubicBezTo>
                  <a:cubicBezTo>
                    <a:pt x="1610" y="1880"/>
                    <a:pt x="1579" y="1872"/>
                    <a:pt x="1543" y="1855"/>
                  </a:cubicBezTo>
                  <a:lnTo>
                    <a:pt x="1791" y="1667"/>
                  </a:lnTo>
                  <a:cubicBezTo>
                    <a:pt x="1760" y="1667"/>
                    <a:pt x="1681" y="1684"/>
                    <a:pt x="1627" y="1684"/>
                  </a:cubicBezTo>
                  <a:cubicBezTo>
                    <a:pt x="1576" y="1684"/>
                    <a:pt x="1547" y="1668"/>
                    <a:pt x="1608" y="1608"/>
                  </a:cubicBezTo>
                  <a:lnTo>
                    <a:pt x="1608" y="1608"/>
                  </a:lnTo>
                  <a:cubicBezTo>
                    <a:pt x="1608" y="1608"/>
                    <a:pt x="1543" y="1667"/>
                    <a:pt x="1484" y="1667"/>
                  </a:cubicBezTo>
                  <a:cubicBezTo>
                    <a:pt x="1543" y="1544"/>
                    <a:pt x="1484" y="1420"/>
                    <a:pt x="1484" y="1296"/>
                  </a:cubicBezTo>
                  <a:cubicBezTo>
                    <a:pt x="1420" y="1173"/>
                    <a:pt x="1360" y="1049"/>
                    <a:pt x="1296" y="990"/>
                  </a:cubicBezTo>
                  <a:cubicBezTo>
                    <a:pt x="1237" y="866"/>
                    <a:pt x="1237" y="742"/>
                    <a:pt x="1173" y="619"/>
                  </a:cubicBezTo>
                  <a:cubicBezTo>
                    <a:pt x="1173" y="555"/>
                    <a:pt x="1237" y="372"/>
                    <a:pt x="1296" y="248"/>
                  </a:cubicBezTo>
                  <a:lnTo>
                    <a:pt x="1296" y="248"/>
                  </a:lnTo>
                  <a:cubicBezTo>
                    <a:pt x="1267" y="308"/>
                    <a:pt x="1237" y="324"/>
                    <a:pt x="1214" y="324"/>
                  </a:cubicBezTo>
                  <a:cubicBezTo>
                    <a:pt x="1189" y="324"/>
                    <a:pt x="1173" y="307"/>
                    <a:pt x="1173" y="307"/>
                  </a:cubicBezTo>
                  <a:cubicBezTo>
                    <a:pt x="1173" y="307"/>
                    <a:pt x="1049" y="307"/>
                    <a:pt x="990" y="372"/>
                  </a:cubicBezTo>
                  <a:cubicBezTo>
                    <a:pt x="1049" y="307"/>
                    <a:pt x="1113" y="184"/>
                    <a:pt x="1173" y="124"/>
                  </a:cubicBezTo>
                  <a:cubicBezTo>
                    <a:pt x="1049" y="124"/>
                    <a:pt x="990" y="124"/>
                    <a:pt x="990" y="60"/>
                  </a:cubicBezTo>
                  <a:cubicBezTo>
                    <a:pt x="990" y="60"/>
                    <a:pt x="990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p40"/>
            <p:cNvSpPr/>
            <p:nvPr/>
          </p:nvSpPr>
          <p:spPr>
            <a:xfrm>
              <a:off x="4872400" y="3995500"/>
              <a:ext cx="1650" cy="3125"/>
            </a:xfrm>
            <a:custGeom>
              <a:rect b="b" l="l" r="r" t="t"/>
              <a:pathLst>
                <a:path extrusionOk="0" h="125" w="66">
                  <a:moveTo>
                    <a:pt x="65" y="1"/>
                  </a:moveTo>
                  <a:cubicBezTo>
                    <a:pt x="1" y="65"/>
                    <a:pt x="65" y="125"/>
                    <a:pt x="65" y="125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p40"/>
            <p:cNvSpPr/>
            <p:nvPr/>
          </p:nvSpPr>
          <p:spPr>
            <a:xfrm>
              <a:off x="4829150" y="39522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p40"/>
            <p:cNvSpPr/>
            <p:nvPr/>
          </p:nvSpPr>
          <p:spPr>
            <a:xfrm>
              <a:off x="4921875" y="3887325"/>
              <a:ext cx="3100" cy="25"/>
            </a:xfrm>
            <a:custGeom>
              <a:rect b="b" l="l" r="r" t="t"/>
              <a:pathLst>
                <a:path extrusionOk="0" h="1" w="124">
                  <a:moveTo>
                    <a:pt x="12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3" name="Google Shape;4743;p40"/>
            <p:cNvSpPr/>
            <p:nvPr/>
          </p:nvSpPr>
          <p:spPr>
            <a:xfrm>
              <a:off x="4908025" y="3816250"/>
              <a:ext cx="3100" cy="1625"/>
            </a:xfrm>
            <a:custGeom>
              <a:rect b="b" l="l" r="r" t="t"/>
              <a:pathLst>
                <a:path extrusionOk="0" h="65" w="124">
                  <a:moveTo>
                    <a:pt x="0" y="0"/>
                  </a:moveTo>
                  <a:lnTo>
                    <a:pt x="60" y="64"/>
                  </a:lnTo>
                  <a:cubicBezTo>
                    <a:pt x="60" y="32"/>
                    <a:pt x="60" y="32"/>
                    <a:pt x="68" y="32"/>
                  </a:cubicBezTo>
                  <a:cubicBezTo>
                    <a:pt x="76" y="32"/>
                    <a:pt x="92" y="32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4" name="Google Shape;4744;p40"/>
            <p:cNvSpPr/>
            <p:nvPr/>
          </p:nvSpPr>
          <p:spPr>
            <a:xfrm>
              <a:off x="4935825" y="3808575"/>
              <a:ext cx="1525" cy="2175"/>
            </a:xfrm>
            <a:custGeom>
              <a:rect b="b" l="l" r="r" t="t"/>
              <a:pathLst>
                <a:path extrusionOk="0" h="87" w="61">
                  <a:moveTo>
                    <a:pt x="1" y="0"/>
                  </a:moveTo>
                  <a:cubicBezTo>
                    <a:pt x="1" y="42"/>
                    <a:pt x="30" y="87"/>
                    <a:pt x="48" y="87"/>
                  </a:cubicBezTo>
                  <a:cubicBezTo>
                    <a:pt x="55" y="87"/>
                    <a:pt x="60" y="79"/>
                    <a:pt x="60" y="6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5" name="Google Shape;4745;p40"/>
            <p:cNvSpPr/>
            <p:nvPr/>
          </p:nvSpPr>
          <p:spPr>
            <a:xfrm>
              <a:off x="4920500" y="3817175"/>
              <a:ext cx="4350" cy="2850"/>
            </a:xfrm>
            <a:custGeom>
              <a:rect b="b" l="l" r="r" t="t"/>
              <a:pathLst>
                <a:path extrusionOk="0" h="114" w="174">
                  <a:moveTo>
                    <a:pt x="41" y="1"/>
                  </a:moveTo>
                  <a:cubicBezTo>
                    <a:pt x="1" y="1"/>
                    <a:pt x="13" y="45"/>
                    <a:pt x="55" y="87"/>
                  </a:cubicBezTo>
                  <a:cubicBezTo>
                    <a:pt x="92" y="106"/>
                    <a:pt x="117" y="113"/>
                    <a:pt x="134" y="113"/>
                  </a:cubicBezTo>
                  <a:cubicBezTo>
                    <a:pt x="174" y="113"/>
                    <a:pt x="161" y="69"/>
                    <a:pt x="119" y="27"/>
                  </a:cubicBezTo>
                  <a:cubicBezTo>
                    <a:pt x="83" y="8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p40"/>
            <p:cNvSpPr/>
            <p:nvPr/>
          </p:nvSpPr>
          <p:spPr>
            <a:xfrm>
              <a:off x="4923475" y="3815625"/>
              <a:ext cx="1500" cy="2250"/>
            </a:xfrm>
            <a:custGeom>
              <a:rect b="b" l="l" r="r" t="t"/>
              <a:pathLst>
                <a:path extrusionOk="0" h="90" w="60">
                  <a:moveTo>
                    <a:pt x="22" y="1"/>
                  </a:moveTo>
                  <a:cubicBezTo>
                    <a:pt x="0" y="1"/>
                    <a:pt x="0" y="44"/>
                    <a:pt x="0" y="89"/>
                  </a:cubicBezTo>
                  <a:cubicBezTo>
                    <a:pt x="0" y="25"/>
                    <a:pt x="60" y="25"/>
                    <a:pt x="60" y="25"/>
                  </a:cubicBezTo>
                  <a:cubicBezTo>
                    <a:pt x="43" y="8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p40"/>
            <p:cNvSpPr/>
            <p:nvPr/>
          </p:nvSpPr>
          <p:spPr>
            <a:xfrm>
              <a:off x="4904400" y="3826375"/>
              <a:ext cx="5125" cy="3000"/>
            </a:xfrm>
            <a:custGeom>
              <a:rect b="b" l="l" r="r" t="t"/>
              <a:pathLst>
                <a:path extrusionOk="0" h="120" w="205">
                  <a:moveTo>
                    <a:pt x="25" y="0"/>
                  </a:moveTo>
                  <a:cubicBezTo>
                    <a:pt x="0" y="0"/>
                    <a:pt x="120" y="120"/>
                    <a:pt x="147" y="120"/>
                  </a:cubicBezTo>
                  <a:cubicBezTo>
                    <a:pt x="155" y="120"/>
                    <a:pt x="156" y="111"/>
                    <a:pt x="145" y="90"/>
                  </a:cubicBezTo>
                  <a:cubicBezTo>
                    <a:pt x="205" y="90"/>
                    <a:pt x="22" y="30"/>
                    <a:pt x="81" y="30"/>
                  </a:cubicBezTo>
                  <a:cubicBezTo>
                    <a:pt x="49" y="9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8" name="Google Shape;4748;p40"/>
            <p:cNvSpPr/>
            <p:nvPr/>
          </p:nvSpPr>
          <p:spPr>
            <a:xfrm>
              <a:off x="4928050" y="3820925"/>
              <a:ext cx="4725" cy="3125"/>
            </a:xfrm>
            <a:custGeom>
              <a:rect b="b" l="l" r="r" t="t"/>
              <a:pathLst>
                <a:path extrusionOk="0" h="125" w="189">
                  <a:moveTo>
                    <a:pt x="0" y="1"/>
                  </a:moveTo>
                  <a:lnTo>
                    <a:pt x="124" y="125"/>
                  </a:lnTo>
                  <a:lnTo>
                    <a:pt x="188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p40"/>
            <p:cNvSpPr/>
            <p:nvPr/>
          </p:nvSpPr>
          <p:spPr>
            <a:xfrm>
              <a:off x="4924950" y="3828600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65" y="1"/>
                  </a:moveTo>
                  <a:cubicBezTo>
                    <a:pt x="65" y="65"/>
                    <a:pt x="1" y="65"/>
                    <a:pt x="65" y="65"/>
                  </a:cubicBezTo>
                  <a:lnTo>
                    <a:pt x="124" y="6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0" name="Google Shape;4750;p40"/>
            <p:cNvSpPr/>
            <p:nvPr/>
          </p:nvSpPr>
          <p:spPr>
            <a:xfrm>
              <a:off x="4926575" y="3827125"/>
              <a:ext cx="25" cy="1500"/>
            </a:xfrm>
            <a:custGeom>
              <a:rect b="b" l="l" r="r" t="t"/>
              <a:pathLst>
                <a:path extrusionOk="0" h="60" w="1">
                  <a:moveTo>
                    <a:pt x="0" y="6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p40"/>
            <p:cNvSpPr/>
            <p:nvPr/>
          </p:nvSpPr>
          <p:spPr>
            <a:xfrm>
              <a:off x="4931150" y="3825500"/>
              <a:ext cx="1625" cy="1650"/>
            </a:xfrm>
            <a:custGeom>
              <a:rect b="b" l="l" r="r" t="t"/>
              <a:pathLst>
                <a:path extrusionOk="0" h="66" w="65">
                  <a:moveTo>
                    <a:pt x="0" y="1"/>
                  </a:moveTo>
                  <a:lnTo>
                    <a:pt x="0" y="6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p40"/>
            <p:cNvSpPr/>
            <p:nvPr/>
          </p:nvSpPr>
          <p:spPr>
            <a:xfrm>
              <a:off x="4917300" y="3851850"/>
              <a:ext cx="1500" cy="2700"/>
            </a:xfrm>
            <a:custGeom>
              <a:rect b="b" l="l" r="r" t="t"/>
              <a:pathLst>
                <a:path extrusionOk="0" h="108" w="60">
                  <a:moveTo>
                    <a:pt x="0" y="0"/>
                  </a:moveTo>
                  <a:lnTo>
                    <a:pt x="0" y="60"/>
                  </a:lnTo>
                  <a:cubicBezTo>
                    <a:pt x="30" y="92"/>
                    <a:pt x="45" y="108"/>
                    <a:pt x="52" y="108"/>
                  </a:cubicBezTo>
                  <a:cubicBezTo>
                    <a:pt x="59" y="108"/>
                    <a:pt x="59" y="92"/>
                    <a:pt x="59" y="60"/>
                  </a:cubicBezTo>
                  <a:cubicBezTo>
                    <a:pt x="59" y="0"/>
                    <a:pt x="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p40"/>
            <p:cNvSpPr/>
            <p:nvPr/>
          </p:nvSpPr>
          <p:spPr>
            <a:xfrm>
              <a:off x="4926575" y="3848750"/>
              <a:ext cx="4600" cy="1525"/>
            </a:xfrm>
            <a:custGeom>
              <a:rect b="b" l="l" r="r" t="t"/>
              <a:pathLst>
                <a:path extrusionOk="0" h="61" w="184">
                  <a:moveTo>
                    <a:pt x="0" y="1"/>
                  </a:moveTo>
                  <a:lnTo>
                    <a:pt x="183" y="60"/>
                  </a:lnTo>
                  <a:lnTo>
                    <a:pt x="124" y="1"/>
                  </a:lnTo>
                  <a:cubicBezTo>
                    <a:pt x="124" y="20"/>
                    <a:pt x="117" y="27"/>
                    <a:pt x="105" y="27"/>
                  </a:cubicBezTo>
                  <a:cubicBezTo>
                    <a:pt x="81" y="27"/>
                    <a:pt x="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p40"/>
            <p:cNvSpPr/>
            <p:nvPr/>
          </p:nvSpPr>
          <p:spPr>
            <a:xfrm>
              <a:off x="4928050" y="3855800"/>
              <a:ext cx="4725" cy="3300"/>
            </a:xfrm>
            <a:custGeom>
              <a:rect b="b" l="l" r="r" t="t"/>
              <a:pathLst>
                <a:path extrusionOk="0" h="132" w="189">
                  <a:moveTo>
                    <a:pt x="81" y="1"/>
                  </a:moveTo>
                  <a:cubicBezTo>
                    <a:pt x="62" y="1"/>
                    <a:pt x="36" y="8"/>
                    <a:pt x="0" y="25"/>
                  </a:cubicBezTo>
                  <a:cubicBezTo>
                    <a:pt x="49" y="25"/>
                    <a:pt x="94" y="132"/>
                    <a:pt x="141" y="132"/>
                  </a:cubicBezTo>
                  <a:cubicBezTo>
                    <a:pt x="157" y="132"/>
                    <a:pt x="172" y="120"/>
                    <a:pt x="188" y="90"/>
                  </a:cubicBezTo>
                  <a:cubicBezTo>
                    <a:pt x="143" y="44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p40"/>
            <p:cNvSpPr/>
            <p:nvPr/>
          </p:nvSpPr>
          <p:spPr>
            <a:xfrm>
              <a:off x="4901825" y="3881150"/>
              <a:ext cx="7700" cy="4725"/>
            </a:xfrm>
            <a:custGeom>
              <a:rect b="b" l="l" r="r" t="t"/>
              <a:pathLst>
                <a:path extrusionOk="0" h="189" w="308">
                  <a:moveTo>
                    <a:pt x="1" y="0"/>
                  </a:moveTo>
                  <a:lnTo>
                    <a:pt x="308" y="188"/>
                  </a:lnTo>
                  <a:lnTo>
                    <a:pt x="308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40"/>
            <p:cNvSpPr/>
            <p:nvPr/>
          </p:nvSpPr>
          <p:spPr>
            <a:xfrm>
              <a:off x="4909500" y="3919375"/>
              <a:ext cx="7825" cy="6675"/>
            </a:xfrm>
            <a:custGeom>
              <a:rect b="b" l="l" r="r" t="t"/>
              <a:pathLst>
                <a:path extrusionOk="0" h="267" w="313">
                  <a:moveTo>
                    <a:pt x="147" y="0"/>
                  </a:moveTo>
                  <a:cubicBezTo>
                    <a:pt x="111" y="0"/>
                    <a:pt x="76" y="36"/>
                    <a:pt x="40" y="36"/>
                  </a:cubicBezTo>
                  <a:cubicBezTo>
                    <a:pt x="27" y="36"/>
                    <a:pt x="14" y="31"/>
                    <a:pt x="1" y="19"/>
                  </a:cubicBezTo>
                  <a:lnTo>
                    <a:pt x="1" y="19"/>
                  </a:lnTo>
                  <a:cubicBezTo>
                    <a:pt x="65" y="143"/>
                    <a:pt x="1" y="202"/>
                    <a:pt x="189" y="267"/>
                  </a:cubicBezTo>
                  <a:cubicBezTo>
                    <a:pt x="312" y="202"/>
                    <a:pt x="65" y="143"/>
                    <a:pt x="189" y="19"/>
                  </a:cubicBezTo>
                  <a:cubicBezTo>
                    <a:pt x="175" y="5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40"/>
            <p:cNvSpPr/>
            <p:nvPr/>
          </p:nvSpPr>
          <p:spPr>
            <a:xfrm>
              <a:off x="4909500" y="3918250"/>
              <a:ext cx="25" cy="1625"/>
            </a:xfrm>
            <a:custGeom>
              <a:rect b="b" l="l" r="r" t="t"/>
              <a:pathLst>
                <a:path extrusionOk="0" h="65" w="1">
                  <a:moveTo>
                    <a:pt x="1" y="6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40"/>
            <p:cNvSpPr/>
            <p:nvPr/>
          </p:nvSpPr>
          <p:spPr>
            <a:xfrm>
              <a:off x="4809100" y="3754425"/>
              <a:ext cx="3125" cy="1625"/>
            </a:xfrm>
            <a:custGeom>
              <a:rect b="b" l="l" r="r" t="t"/>
              <a:pathLst>
                <a:path extrusionOk="0" h="65" w="125">
                  <a:moveTo>
                    <a:pt x="124" y="0"/>
                  </a:moveTo>
                  <a:cubicBezTo>
                    <a:pt x="60" y="65"/>
                    <a:pt x="60" y="65"/>
                    <a:pt x="1" y="65"/>
                  </a:cubicBezTo>
                  <a:lnTo>
                    <a:pt x="60" y="65"/>
                  </a:lnTo>
                  <a:cubicBezTo>
                    <a:pt x="60" y="65"/>
                    <a:pt x="124" y="65"/>
                    <a:pt x="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9" name="Google Shape;4759;p40"/>
            <p:cNvSpPr/>
            <p:nvPr/>
          </p:nvSpPr>
          <p:spPr>
            <a:xfrm>
              <a:off x="4804400" y="3754425"/>
              <a:ext cx="4725" cy="25"/>
            </a:xfrm>
            <a:custGeom>
              <a:rect b="b" l="l" r="r" t="t"/>
              <a:pathLst>
                <a:path extrusionOk="0" h="1" w="189">
                  <a:moveTo>
                    <a:pt x="1" y="0"/>
                  </a:moveTo>
                  <a:lnTo>
                    <a:pt x="1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0" name="Google Shape;4760;p40"/>
            <p:cNvSpPr/>
            <p:nvPr/>
          </p:nvSpPr>
          <p:spPr>
            <a:xfrm>
              <a:off x="4852375" y="4044975"/>
              <a:ext cx="25" cy="6200"/>
            </a:xfrm>
            <a:custGeom>
              <a:rect b="b" l="l" r="r" t="t"/>
              <a:pathLst>
                <a:path extrusionOk="0" h="248" w="1">
                  <a:moveTo>
                    <a:pt x="1" y="247"/>
                  </a:moveTo>
                  <a:lnTo>
                    <a:pt x="1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1" name="Google Shape;4761;p40"/>
            <p:cNvSpPr/>
            <p:nvPr/>
          </p:nvSpPr>
          <p:spPr>
            <a:xfrm>
              <a:off x="4840025" y="4015675"/>
              <a:ext cx="3100" cy="15475"/>
            </a:xfrm>
            <a:custGeom>
              <a:rect b="b" l="l" r="r" t="t"/>
              <a:pathLst>
                <a:path extrusionOk="0" h="619" w="124">
                  <a:moveTo>
                    <a:pt x="124" y="0"/>
                  </a:moveTo>
                  <a:lnTo>
                    <a:pt x="0" y="554"/>
                  </a:lnTo>
                  <a:lnTo>
                    <a:pt x="0" y="61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2" name="Google Shape;4762;p40"/>
            <p:cNvSpPr/>
            <p:nvPr/>
          </p:nvSpPr>
          <p:spPr>
            <a:xfrm>
              <a:off x="4829150" y="3988450"/>
              <a:ext cx="1625" cy="7075"/>
            </a:xfrm>
            <a:custGeom>
              <a:rect b="b" l="l" r="r" t="t"/>
              <a:pathLst>
                <a:path extrusionOk="0" h="283" w="65">
                  <a:moveTo>
                    <a:pt x="61" y="0"/>
                  </a:moveTo>
                  <a:cubicBezTo>
                    <a:pt x="56" y="0"/>
                    <a:pt x="41" y="43"/>
                    <a:pt x="0" y="159"/>
                  </a:cubicBezTo>
                  <a:lnTo>
                    <a:pt x="0" y="224"/>
                  </a:lnTo>
                  <a:cubicBezTo>
                    <a:pt x="0" y="224"/>
                    <a:pt x="0" y="283"/>
                    <a:pt x="64" y="283"/>
                  </a:cubicBezTo>
                  <a:lnTo>
                    <a:pt x="64" y="36"/>
                  </a:lnTo>
                  <a:cubicBezTo>
                    <a:pt x="64" y="14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rime Evidence File Folder by Slidesgo">
  <a:themeElements>
    <a:clrScheme name="Simple Light">
      <a:dk1>
        <a:srgbClr val="2D2D2C"/>
      </a:dk1>
      <a:lt1>
        <a:srgbClr val="535352"/>
      </a:lt1>
      <a:dk2>
        <a:srgbClr val="E9E9E9"/>
      </a:dk2>
      <a:lt2>
        <a:srgbClr val="D3C8B6"/>
      </a:lt2>
      <a:accent1>
        <a:srgbClr val="BEAA85"/>
      </a:accent1>
      <a:accent2>
        <a:srgbClr val="A89674"/>
      </a:accent2>
      <a:accent3>
        <a:srgbClr val="812727"/>
      </a:accent3>
      <a:accent4>
        <a:srgbClr val="FFFFFF"/>
      </a:accent4>
      <a:accent5>
        <a:srgbClr val="FFFFFF"/>
      </a:accent5>
      <a:accent6>
        <a:srgbClr val="FFFFFF"/>
      </a:accent6>
      <a:hlink>
        <a:srgbClr val="2D2D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